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77" r:id="rId4"/>
    <p:sldId id="295" r:id="rId5"/>
    <p:sldId id="266" r:id="rId6"/>
    <p:sldId id="282" r:id="rId7"/>
    <p:sldId id="278" r:id="rId8"/>
    <p:sldId id="283" r:id="rId9"/>
    <p:sldId id="257" r:id="rId10"/>
    <p:sldId id="284" r:id="rId11"/>
    <p:sldId id="269" r:id="rId12"/>
    <p:sldId id="285" r:id="rId13"/>
    <p:sldId id="258" r:id="rId14"/>
    <p:sldId id="286" r:id="rId15"/>
    <p:sldId id="280" r:id="rId16"/>
    <p:sldId id="287" r:id="rId17"/>
    <p:sldId id="275" r:id="rId18"/>
    <p:sldId id="288" r:id="rId19"/>
    <p:sldId id="276" r:id="rId20"/>
    <p:sldId id="270" r:id="rId21"/>
    <p:sldId id="293" r:id="rId22"/>
    <p:sldId id="271" r:id="rId23"/>
    <p:sldId id="292" r:id="rId24"/>
    <p:sldId id="272" r:id="rId25"/>
    <p:sldId id="294" r:id="rId26"/>
    <p:sldId id="273" r:id="rId27"/>
    <p:sldId id="289" r:id="rId28"/>
    <p:sldId id="281" r:id="rId29"/>
    <p:sldId id="291"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2" d="100"/>
          <a:sy n="72" d="100"/>
        </p:scale>
        <p:origin x="9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369B6A-20CB-4E09-BC63-54A0C9A11958}" type="datetimeFigureOut">
              <a:rPr lang="en-US" smtClean="0"/>
              <a:t>14/12/2022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2460559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69B6A-20CB-4E09-BC63-54A0C9A11958}" type="datetimeFigureOut">
              <a:rPr lang="en-US" smtClean="0"/>
              <a:t>14/12/2022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3838842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69B6A-20CB-4E09-BC63-54A0C9A11958}" type="datetimeFigureOut">
              <a:rPr lang="en-US" smtClean="0"/>
              <a:t>14/12/2022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621532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793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46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219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29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097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070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44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38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69B6A-20CB-4E09-BC63-54A0C9A11958}" type="datetimeFigureOut">
              <a:rPr lang="en-US" smtClean="0"/>
              <a:t>14/12/2022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665729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806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041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700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1082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8027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5923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724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5916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2253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17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69B6A-20CB-4E09-BC63-54A0C9A11958}" type="datetimeFigureOut">
              <a:rPr lang="en-US" smtClean="0"/>
              <a:t>14/12/2022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392862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2505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4434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5328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007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69B6A-20CB-4E09-BC63-54A0C9A11958}" type="datetimeFigureOut">
              <a:rPr lang="en-US" smtClean="0"/>
              <a:t>14/12/2022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85978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69B6A-20CB-4E09-BC63-54A0C9A11958}" type="datetimeFigureOut">
              <a:rPr lang="en-US" smtClean="0"/>
              <a:t>14/12/2022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1339750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69B6A-20CB-4E09-BC63-54A0C9A11958}" type="datetimeFigureOut">
              <a:rPr lang="en-US" smtClean="0"/>
              <a:t>14/12/2022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4127651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69B6A-20CB-4E09-BC63-54A0C9A11958}" type="datetimeFigureOut">
              <a:rPr lang="en-US" smtClean="0"/>
              <a:t>14/12/2022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4075278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69B6A-20CB-4E09-BC63-54A0C9A11958}" type="datetimeFigureOut">
              <a:rPr lang="en-US" smtClean="0"/>
              <a:t>14/12/2022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323866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69B6A-20CB-4E09-BC63-54A0C9A11958}" type="datetimeFigureOut">
              <a:rPr lang="en-US" smtClean="0"/>
              <a:t>14/12/2022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55546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69B6A-20CB-4E09-BC63-54A0C9A11958}" type="datetimeFigureOut">
              <a:rPr lang="en-US" smtClean="0"/>
              <a:t>14/12/2022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22999F-F8E0-42CC-94B8-AE6A4253DBFC}" type="slidenum">
              <a:rPr lang="en-US" smtClean="0"/>
              <a:t>‹#›</a:t>
            </a:fld>
            <a:endParaRPr lang="en-US"/>
          </a:p>
        </p:txBody>
      </p:sp>
    </p:spTree>
    <p:extLst>
      <p:ext uri="{BB962C8B-B14F-4D97-AF65-F5344CB8AC3E}">
        <p14:creationId xmlns:p14="http://schemas.microsoft.com/office/powerpoint/2010/main" val="1028219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389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0682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slide" Target="slide9.xml"/><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slide" Target="slide9.xml"/><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551738" y="2011679"/>
            <a:ext cx="20982803" cy="4262511"/>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Nhiệt</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liệt</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chào</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mừng</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các</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thầy</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cô</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về</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dự</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tiết</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học</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a:t>
            </a:r>
          </a:p>
        </p:txBody>
      </p:sp>
      <p:sp>
        <p:nvSpPr>
          <p:cNvPr id="5" name="TextBox 4"/>
          <p:cNvSpPr txBox="1"/>
          <p:nvPr/>
        </p:nvSpPr>
        <p:spPr>
          <a:xfrm>
            <a:off x="1125416" y="3812345"/>
            <a:ext cx="811705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Mỵ</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3B</a:t>
            </a:r>
          </a:p>
        </p:txBody>
      </p:sp>
    </p:spTree>
    <p:extLst>
      <p:ext uri="{BB962C8B-B14F-4D97-AF65-F5344CB8AC3E}">
        <p14:creationId xmlns:p14="http://schemas.microsoft.com/office/powerpoint/2010/main" val="362884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100"/>
                                  </p:stCondLst>
                                  <p:endCondLst>
                                    <p:cond evt="onNext" delay="0">
                                      <p:tgtEl>
                                        <p:sldTgt/>
                                      </p:tgtEl>
                                    </p:cond>
                                  </p:endCondLst>
                                  <p:iterate type="lt">
                                    <p:tmPct val="4000"/>
                                  </p:iterate>
                                  <p:childTnLst>
                                    <p:set>
                                      <p:cBhvr override="childStyle">
                                        <p:cTn id="6" dur="500" fill="hold"/>
                                        <p:tgtEl>
                                          <p:spTgt spid="3"/>
                                        </p:tgtEl>
                                        <p:attrNameLst>
                                          <p:attrName>style.color</p:attrName>
                                        </p:attrNameLst>
                                      </p:cBhvr>
                                      <p:to>
                                        <p:clrVal>
                                          <a:srgbClr val="92D050"/>
                                        </p:clrVal>
                                      </p:to>
                                    </p:set>
                                    <p:set>
                                      <p:cBhvr>
                                        <p:cTn id="7" dur="500" fill="hold"/>
                                        <p:tgtEl>
                                          <p:spTgt spid="3"/>
                                        </p:tgtEl>
                                        <p:attrNameLst>
                                          <p:attrName>fillcolor</p:attrName>
                                        </p:attrNameLst>
                                      </p:cBhvr>
                                      <p:to>
                                        <p:clrVal>
                                          <a:srgbClr val="92D050"/>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827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522720" y="2669177"/>
            <a:ext cx="3448594" cy="1210491"/>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209363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523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9">
            <a:hlinkClick r:id="rId5" action="ppaction://hlinksldjump" highlightClick="1"/>
          </p:cNvPr>
          <p:cNvSpPr>
            <a:spLocks noChangeArrowheads="1"/>
          </p:cNvSpPr>
          <p:nvPr/>
        </p:nvSpPr>
        <p:spPr bwMode="auto">
          <a:xfrm>
            <a:off x="10024533" y="6231467"/>
            <a:ext cx="457200" cy="516467"/>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vi-VN" altLang="en-US" sz="2400"/>
          </a:p>
        </p:txBody>
      </p:sp>
      <p:sp>
        <p:nvSpPr>
          <p:cNvPr id="17650" name="AutoShape 242"/>
          <p:cNvSpPr>
            <a:spLocks noChangeArrowheads="1"/>
          </p:cNvSpPr>
          <p:nvPr/>
        </p:nvSpPr>
        <p:spPr bwMode="auto">
          <a:xfrm>
            <a:off x="827617" y="54610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FF0000"/>
                </a:solidFill>
                <a:latin typeface="Arial" panose="020B0604020202020204" pitchFamily="34" charset="0"/>
              </a:rPr>
              <a:t>0</a:t>
            </a:r>
          </a:p>
        </p:txBody>
      </p:sp>
      <p:sp>
        <p:nvSpPr>
          <p:cNvPr id="17651" name="AutoShape 243"/>
          <p:cNvSpPr>
            <a:spLocks noChangeArrowheads="1"/>
          </p:cNvSpPr>
          <p:nvPr/>
        </p:nvSpPr>
        <p:spPr bwMode="auto">
          <a:xfrm>
            <a:off x="827617" y="577851"/>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800000"/>
                </a:solidFill>
                <a:latin typeface="Arial" panose="020B0604020202020204" pitchFamily="34" charset="0"/>
              </a:rPr>
              <a:t>1</a:t>
            </a:r>
          </a:p>
        </p:txBody>
      </p:sp>
      <p:sp>
        <p:nvSpPr>
          <p:cNvPr id="17652" name="AutoShape 244"/>
          <p:cNvSpPr>
            <a:spLocks noChangeArrowheads="1"/>
          </p:cNvSpPr>
          <p:nvPr/>
        </p:nvSpPr>
        <p:spPr bwMode="auto">
          <a:xfrm>
            <a:off x="827617" y="5778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2</a:t>
            </a:r>
          </a:p>
        </p:txBody>
      </p:sp>
      <p:sp>
        <p:nvSpPr>
          <p:cNvPr id="17653" name="AutoShape 245"/>
          <p:cNvSpPr>
            <a:spLocks noChangeArrowheads="1"/>
          </p:cNvSpPr>
          <p:nvPr/>
        </p:nvSpPr>
        <p:spPr bwMode="auto">
          <a:xfrm>
            <a:off x="836084" y="533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3</a:t>
            </a:r>
          </a:p>
        </p:txBody>
      </p:sp>
      <p:sp>
        <p:nvSpPr>
          <p:cNvPr id="17654" name="AutoShape 246"/>
          <p:cNvSpPr>
            <a:spLocks noChangeArrowheads="1"/>
          </p:cNvSpPr>
          <p:nvPr/>
        </p:nvSpPr>
        <p:spPr bwMode="auto">
          <a:xfrm>
            <a:off x="831851" y="5461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4</a:t>
            </a:r>
          </a:p>
        </p:txBody>
      </p:sp>
      <p:sp>
        <p:nvSpPr>
          <p:cNvPr id="17655" name="AutoShape 247"/>
          <p:cNvSpPr>
            <a:spLocks noChangeArrowheads="1"/>
          </p:cNvSpPr>
          <p:nvPr/>
        </p:nvSpPr>
        <p:spPr bwMode="auto">
          <a:xfrm>
            <a:off x="850900" y="5461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5</a:t>
            </a:r>
          </a:p>
        </p:txBody>
      </p:sp>
      <p:sp>
        <p:nvSpPr>
          <p:cNvPr id="17656" name="AutoShape 248"/>
          <p:cNvSpPr>
            <a:spLocks noChangeArrowheads="1"/>
          </p:cNvSpPr>
          <p:nvPr/>
        </p:nvSpPr>
        <p:spPr bwMode="auto">
          <a:xfrm>
            <a:off x="850900" y="5693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6</a:t>
            </a:r>
          </a:p>
        </p:txBody>
      </p:sp>
      <p:sp>
        <p:nvSpPr>
          <p:cNvPr id="17658" name="AutoShape 250"/>
          <p:cNvSpPr>
            <a:spLocks noChangeArrowheads="1"/>
          </p:cNvSpPr>
          <p:nvPr/>
        </p:nvSpPr>
        <p:spPr bwMode="auto">
          <a:xfrm>
            <a:off x="861484" y="56303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8</a:t>
            </a:r>
          </a:p>
        </p:txBody>
      </p:sp>
      <p:sp>
        <p:nvSpPr>
          <p:cNvPr id="17659" name="AutoShape 251"/>
          <p:cNvSpPr>
            <a:spLocks noChangeArrowheads="1"/>
          </p:cNvSpPr>
          <p:nvPr/>
        </p:nvSpPr>
        <p:spPr bwMode="auto">
          <a:xfrm>
            <a:off x="861484" y="55033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9</a:t>
            </a:r>
          </a:p>
        </p:txBody>
      </p:sp>
      <p:sp>
        <p:nvSpPr>
          <p:cNvPr id="17660" name="AutoShape 252"/>
          <p:cNvSpPr>
            <a:spLocks noChangeArrowheads="1"/>
          </p:cNvSpPr>
          <p:nvPr/>
        </p:nvSpPr>
        <p:spPr bwMode="auto">
          <a:xfrm>
            <a:off x="869951" y="5461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10</a:t>
            </a:r>
          </a:p>
        </p:txBody>
      </p:sp>
      <p:sp>
        <p:nvSpPr>
          <p:cNvPr id="46" name="AutoShape 252"/>
          <p:cNvSpPr>
            <a:spLocks noChangeArrowheads="1"/>
          </p:cNvSpPr>
          <p:nvPr/>
        </p:nvSpPr>
        <p:spPr bwMode="auto">
          <a:xfrm>
            <a:off x="842433" y="5312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1</a:t>
            </a:r>
            <a:endParaRPr lang="en-US" altLang="en-US" sz="5867" b="1" dirty="0">
              <a:solidFill>
                <a:srgbClr val="0033CC"/>
              </a:solidFill>
              <a:latin typeface="Arial" panose="020B0604020202020204" pitchFamily="34" charset="0"/>
            </a:endParaRPr>
          </a:p>
        </p:txBody>
      </p:sp>
      <p:sp>
        <p:nvSpPr>
          <p:cNvPr id="47" name="AutoShape 252"/>
          <p:cNvSpPr>
            <a:spLocks noChangeArrowheads="1"/>
          </p:cNvSpPr>
          <p:nvPr/>
        </p:nvSpPr>
        <p:spPr bwMode="auto">
          <a:xfrm>
            <a:off x="869951" y="5312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2</a:t>
            </a:r>
            <a:endParaRPr lang="en-US" altLang="en-US" sz="5867" b="1" dirty="0">
              <a:solidFill>
                <a:srgbClr val="0033CC"/>
              </a:solidFill>
              <a:latin typeface="Arial" panose="020B0604020202020204" pitchFamily="34" charset="0"/>
            </a:endParaRPr>
          </a:p>
        </p:txBody>
      </p:sp>
      <p:sp>
        <p:nvSpPr>
          <p:cNvPr id="48" name="AutoShape 252"/>
          <p:cNvSpPr>
            <a:spLocks noChangeArrowheads="1"/>
          </p:cNvSpPr>
          <p:nvPr/>
        </p:nvSpPr>
        <p:spPr bwMode="auto">
          <a:xfrm>
            <a:off x="869951" y="5693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3</a:t>
            </a:r>
            <a:endParaRPr lang="en-US" altLang="en-US" sz="5867" b="1" dirty="0">
              <a:solidFill>
                <a:srgbClr val="0033CC"/>
              </a:solidFill>
              <a:latin typeface="Arial" panose="020B0604020202020204" pitchFamily="34" charset="0"/>
            </a:endParaRPr>
          </a:p>
        </p:txBody>
      </p:sp>
      <p:sp>
        <p:nvSpPr>
          <p:cNvPr id="49" name="AutoShape 252"/>
          <p:cNvSpPr>
            <a:spLocks noChangeArrowheads="1"/>
          </p:cNvSpPr>
          <p:nvPr/>
        </p:nvSpPr>
        <p:spPr bwMode="auto">
          <a:xfrm>
            <a:off x="803089" y="53022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4</a:t>
            </a:r>
            <a:endParaRPr lang="en-US" altLang="en-US" sz="5867" b="1" dirty="0">
              <a:solidFill>
                <a:srgbClr val="0033CC"/>
              </a:solidFill>
              <a:latin typeface="Arial" panose="020B0604020202020204" pitchFamily="34" charset="0"/>
            </a:endParaRPr>
          </a:p>
        </p:txBody>
      </p:sp>
      <p:sp>
        <p:nvSpPr>
          <p:cNvPr id="50" name="AutoShape 252"/>
          <p:cNvSpPr>
            <a:spLocks noChangeArrowheads="1"/>
          </p:cNvSpPr>
          <p:nvPr/>
        </p:nvSpPr>
        <p:spPr bwMode="auto">
          <a:xfrm>
            <a:off x="833967" y="52493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5</a:t>
            </a:r>
            <a:endParaRPr lang="en-US" altLang="en-US" sz="5867" b="1" dirty="0">
              <a:solidFill>
                <a:srgbClr val="0033CC"/>
              </a:solidFill>
              <a:latin typeface="Arial" panose="020B0604020202020204" pitchFamily="34" charset="0"/>
            </a:endParaRPr>
          </a:p>
        </p:txBody>
      </p:sp>
      <p:grpSp>
        <p:nvGrpSpPr>
          <p:cNvPr id="54" name="Group 273"/>
          <p:cNvGrpSpPr>
            <a:grpSpLocks/>
          </p:cNvGrpSpPr>
          <p:nvPr/>
        </p:nvGrpSpPr>
        <p:grpSpPr bwMode="auto">
          <a:xfrm>
            <a:off x="3962400" y="2745317"/>
            <a:ext cx="4876800" cy="1981200"/>
            <a:chOff x="1009" y="657"/>
            <a:chExt cx="3072" cy="960"/>
          </a:xfrm>
        </p:grpSpPr>
        <p:sp>
          <p:nvSpPr>
            <p:cNvPr id="20544" name="Oval 274"/>
            <p:cNvSpPr>
              <a:spLocks noChangeArrowheads="1"/>
            </p:cNvSpPr>
            <p:nvPr/>
          </p:nvSpPr>
          <p:spPr bwMode="auto">
            <a:xfrm>
              <a:off x="1009" y="657"/>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vi-VN" altLang="en-US" sz="2400"/>
            </a:p>
          </p:txBody>
        </p:sp>
        <p:sp>
          <p:nvSpPr>
            <p:cNvPr id="20545" name="WordArt 275"/>
            <p:cNvSpPr>
              <a:spLocks noChangeArrowheads="1" noChangeShapeType="1" noTextEdit="1"/>
            </p:cNvSpPr>
            <p:nvPr/>
          </p:nvSpPr>
          <p:spPr bwMode="auto">
            <a:xfrm>
              <a:off x="1711" y="892"/>
              <a:ext cx="1884" cy="421"/>
            </a:xfrm>
            <a:prstGeom prst="rect">
              <a:avLst/>
            </a:prstGeom>
          </p:spPr>
          <p:txBody>
            <a:bodyPr wrap="none" fromWordArt="1">
              <a:prstTxWarp prst="textPlain">
                <a:avLst>
                  <a:gd name="adj" fmla="val 50000"/>
                </a:avLst>
              </a:prstTxWarp>
            </a:bodyPr>
            <a:lstStyle/>
            <a:p>
              <a:pPr algn="ctr"/>
              <a:r>
                <a:rPr lang="en-US" sz="4800" b="1" i="1" kern="10" dirty="0" err="1">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Hết</a:t>
              </a:r>
              <a:r>
                <a:rPr lang="en-US" sz="4800" b="1" i="1" kern="10" dirty="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 </a:t>
              </a:r>
              <a:r>
                <a:rPr lang="en-US" sz="4800" b="1" i="1" kern="10" dirty="0" err="1">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giờ</a:t>
              </a:r>
              <a:endParaRPr lang="en-US" sz="4800" b="1" i="1" kern="10" dirty="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endParaRPr>
            </a:p>
          </p:txBody>
        </p:sp>
      </p:grpSp>
      <p:sp>
        <p:nvSpPr>
          <p:cNvPr id="57" name="AutoShape 252"/>
          <p:cNvSpPr>
            <a:spLocks noChangeArrowheads="1"/>
          </p:cNvSpPr>
          <p:nvPr/>
        </p:nvSpPr>
        <p:spPr bwMode="auto">
          <a:xfrm>
            <a:off x="831851" y="5461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16</a:t>
            </a:r>
          </a:p>
        </p:txBody>
      </p:sp>
      <p:sp>
        <p:nvSpPr>
          <p:cNvPr id="58" name="AutoShape 252"/>
          <p:cNvSpPr>
            <a:spLocks noChangeArrowheads="1"/>
          </p:cNvSpPr>
          <p:nvPr/>
        </p:nvSpPr>
        <p:spPr bwMode="auto">
          <a:xfrm>
            <a:off x="889002" y="47500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7</a:t>
            </a:r>
            <a:endParaRPr lang="en-US" altLang="en-US" sz="5867" b="1" dirty="0">
              <a:solidFill>
                <a:srgbClr val="0033CC"/>
              </a:solidFill>
              <a:latin typeface="Arial" panose="020B0604020202020204" pitchFamily="34" charset="0"/>
            </a:endParaRPr>
          </a:p>
        </p:txBody>
      </p:sp>
      <p:sp>
        <p:nvSpPr>
          <p:cNvPr id="59" name="AutoShape 252"/>
          <p:cNvSpPr>
            <a:spLocks noChangeArrowheads="1"/>
          </p:cNvSpPr>
          <p:nvPr/>
        </p:nvSpPr>
        <p:spPr bwMode="auto">
          <a:xfrm>
            <a:off x="836084" y="5185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8</a:t>
            </a:r>
            <a:endParaRPr lang="en-US" altLang="en-US" sz="5867" b="1" dirty="0">
              <a:solidFill>
                <a:srgbClr val="0033CC"/>
              </a:solidFill>
              <a:latin typeface="Arial" panose="020B0604020202020204" pitchFamily="34" charset="0"/>
            </a:endParaRPr>
          </a:p>
        </p:txBody>
      </p:sp>
      <p:sp>
        <p:nvSpPr>
          <p:cNvPr id="61" name="AutoShape 252"/>
          <p:cNvSpPr>
            <a:spLocks noChangeArrowheads="1"/>
          </p:cNvSpPr>
          <p:nvPr/>
        </p:nvSpPr>
        <p:spPr bwMode="auto">
          <a:xfrm>
            <a:off x="836084" y="5101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20</a:t>
            </a:r>
          </a:p>
        </p:txBody>
      </p:sp>
      <p:sp>
        <p:nvSpPr>
          <p:cNvPr id="62" name="AutoShape 252"/>
          <p:cNvSpPr>
            <a:spLocks noChangeArrowheads="1"/>
          </p:cNvSpPr>
          <p:nvPr/>
        </p:nvSpPr>
        <p:spPr bwMode="auto">
          <a:xfrm>
            <a:off x="869951" y="5101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21</a:t>
            </a:r>
          </a:p>
        </p:txBody>
      </p:sp>
      <p:sp>
        <p:nvSpPr>
          <p:cNvPr id="63" name="AutoShape 252"/>
          <p:cNvSpPr>
            <a:spLocks noChangeArrowheads="1"/>
          </p:cNvSpPr>
          <p:nvPr/>
        </p:nvSpPr>
        <p:spPr bwMode="auto">
          <a:xfrm>
            <a:off x="857251" y="5164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a:solidFill>
                  <a:srgbClr val="0033CC"/>
                </a:solidFill>
                <a:latin typeface="Arial" panose="020B0604020202020204" pitchFamily="34" charset="0"/>
              </a:rPr>
              <a:t>22</a:t>
            </a:r>
            <a:endParaRPr lang="en-US" altLang="en-US" sz="5867" b="1" dirty="0">
              <a:solidFill>
                <a:srgbClr val="0033CC"/>
              </a:solidFill>
              <a:latin typeface="Arial" panose="020B0604020202020204" pitchFamily="34" charset="0"/>
            </a:endParaRPr>
          </a:p>
        </p:txBody>
      </p:sp>
      <p:sp>
        <p:nvSpPr>
          <p:cNvPr id="69" name="AutoShape 252"/>
          <p:cNvSpPr>
            <a:spLocks noChangeArrowheads="1"/>
          </p:cNvSpPr>
          <p:nvPr/>
        </p:nvSpPr>
        <p:spPr bwMode="auto">
          <a:xfrm>
            <a:off x="848287" y="49405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3</a:t>
            </a:r>
            <a:endParaRPr lang="en-US" altLang="en-US" sz="5867" b="1" dirty="0">
              <a:solidFill>
                <a:srgbClr val="0033CC"/>
              </a:solidFill>
              <a:latin typeface="Arial" panose="020B0604020202020204" pitchFamily="34" charset="0"/>
            </a:endParaRPr>
          </a:p>
        </p:txBody>
      </p:sp>
      <p:sp>
        <p:nvSpPr>
          <p:cNvPr id="72" name="AutoShape 252"/>
          <p:cNvSpPr>
            <a:spLocks noChangeArrowheads="1"/>
          </p:cNvSpPr>
          <p:nvPr/>
        </p:nvSpPr>
        <p:spPr bwMode="auto">
          <a:xfrm>
            <a:off x="848784" y="50675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4</a:t>
            </a:r>
            <a:endParaRPr lang="en-US" altLang="en-US" sz="5867" b="1" dirty="0">
              <a:solidFill>
                <a:srgbClr val="0033CC"/>
              </a:solidFill>
              <a:latin typeface="Arial" panose="020B0604020202020204" pitchFamily="34" charset="0"/>
            </a:endParaRPr>
          </a:p>
        </p:txBody>
      </p:sp>
      <p:sp>
        <p:nvSpPr>
          <p:cNvPr id="73" name="AutoShape 252"/>
          <p:cNvSpPr>
            <a:spLocks noChangeArrowheads="1"/>
          </p:cNvSpPr>
          <p:nvPr/>
        </p:nvSpPr>
        <p:spPr bwMode="auto">
          <a:xfrm>
            <a:off x="865718" y="498289"/>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a:solidFill>
                  <a:srgbClr val="0033CC"/>
                </a:solidFill>
                <a:latin typeface="Arial" panose="020B0604020202020204" pitchFamily="34" charset="0"/>
              </a:rPr>
              <a:t>5</a:t>
            </a:r>
          </a:p>
        </p:txBody>
      </p:sp>
      <p:sp>
        <p:nvSpPr>
          <p:cNvPr id="76" name="AutoShape 252"/>
          <p:cNvSpPr>
            <a:spLocks noChangeArrowheads="1"/>
          </p:cNvSpPr>
          <p:nvPr/>
        </p:nvSpPr>
        <p:spPr bwMode="auto">
          <a:xfrm>
            <a:off x="857250" y="51646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6</a:t>
            </a:r>
            <a:endParaRPr lang="en-US" altLang="en-US" sz="5867" b="1" dirty="0">
              <a:solidFill>
                <a:srgbClr val="0033CC"/>
              </a:solidFill>
              <a:latin typeface="Arial" panose="020B0604020202020204" pitchFamily="34" charset="0"/>
            </a:endParaRPr>
          </a:p>
        </p:txBody>
      </p:sp>
      <p:sp>
        <p:nvSpPr>
          <p:cNvPr id="77" name="AutoShape 252"/>
          <p:cNvSpPr>
            <a:spLocks noChangeArrowheads="1"/>
          </p:cNvSpPr>
          <p:nvPr/>
        </p:nvSpPr>
        <p:spPr bwMode="auto">
          <a:xfrm>
            <a:off x="857249" y="48982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7</a:t>
            </a:r>
            <a:endParaRPr lang="en-US" altLang="en-US" sz="5867" b="1" dirty="0">
              <a:solidFill>
                <a:srgbClr val="0033CC"/>
              </a:solidFill>
              <a:latin typeface="Arial" panose="020B0604020202020204" pitchFamily="34" charset="0"/>
            </a:endParaRPr>
          </a:p>
        </p:txBody>
      </p:sp>
      <p:sp>
        <p:nvSpPr>
          <p:cNvPr id="78" name="AutoShape 252"/>
          <p:cNvSpPr>
            <a:spLocks noChangeArrowheads="1"/>
          </p:cNvSpPr>
          <p:nvPr/>
        </p:nvSpPr>
        <p:spPr bwMode="auto">
          <a:xfrm>
            <a:off x="857250" y="47500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8</a:t>
            </a:r>
            <a:endParaRPr lang="en-US" altLang="en-US" sz="5867" b="1" dirty="0">
              <a:solidFill>
                <a:srgbClr val="0033CC"/>
              </a:solidFill>
              <a:latin typeface="Arial" panose="020B0604020202020204" pitchFamily="34" charset="0"/>
            </a:endParaRPr>
          </a:p>
        </p:txBody>
      </p:sp>
      <p:sp>
        <p:nvSpPr>
          <p:cNvPr id="79" name="AutoShape 252"/>
          <p:cNvSpPr>
            <a:spLocks noChangeArrowheads="1"/>
          </p:cNvSpPr>
          <p:nvPr/>
        </p:nvSpPr>
        <p:spPr bwMode="auto">
          <a:xfrm>
            <a:off x="889002" y="48982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9</a:t>
            </a:r>
            <a:endParaRPr lang="en-US" altLang="en-US" sz="5867" b="1" dirty="0">
              <a:solidFill>
                <a:srgbClr val="0033CC"/>
              </a:solidFill>
              <a:latin typeface="Arial" panose="020B0604020202020204" pitchFamily="34" charset="0"/>
            </a:endParaRPr>
          </a:p>
        </p:txBody>
      </p:sp>
      <p:sp>
        <p:nvSpPr>
          <p:cNvPr id="80" name="AutoShape 252"/>
          <p:cNvSpPr>
            <a:spLocks noChangeArrowheads="1"/>
          </p:cNvSpPr>
          <p:nvPr/>
        </p:nvSpPr>
        <p:spPr bwMode="auto">
          <a:xfrm>
            <a:off x="869951" y="4897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30</a:t>
            </a:r>
            <a:endParaRPr lang="en-US" altLang="en-US" sz="5867" b="1" dirty="0">
              <a:solidFill>
                <a:srgbClr val="0033CC"/>
              </a:solidFill>
              <a:latin typeface="Arial" panose="020B0604020202020204" pitchFamily="34" charset="0"/>
            </a:endParaRPr>
          </a:p>
        </p:txBody>
      </p:sp>
      <p:sp>
        <p:nvSpPr>
          <p:cNvPr id="82" name="AutoShape 252"/>
          <p:cNvSpPr>
            <a:spLocks noChangeArrowheads="1"/>
          </p:cNvSpPr>
          <p:nvPr/>
        </p:nvSpPr>
        <p:spPr bwMode="auto">
          <a:xfrm>
            <a:off x="872068" y="46865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31</a:t>
            </a:r>
            <a:endParaRPr lang="en-US" altLang="en-US" sz="5867" b="1" dirty="0">
              <a:solidFill>
                <a:srgbClr val="0033CC"/>
              </a:solidFill>
              <a:latin typeface="Arial" panose="020B0604020202020204" pitchFamily="34" charset="0"/>
            </a:endParaRPr>
          </a:p>
        </p:txBody>
      </p:sp>
      <p:sp>
        <p:nvSpPr>
          <p:cNvPr id="114" name="AutoShape 252"/>
          <p:cNvSpPr>
            <a:spLocks noChangeArrowheads="1"/>
          </p:cNvSpPr>
          <p:nvPr/>
        </p:nvSpPr>
        <p:spPr bwMode="auto">
          <a:xfrm>
            <a:off x="890370" y="45894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32</a:t>
            </a:r>
            <a:endParaRPr lang="en-US" altLang="en-US" sz="5867" b="1" dirty="0">
              <a:solidFill>
                <a:srgbClr val="0033CC"/>
              </a:solidFill>
              <a:latin typeface="Arial" panose="020B0604020202020204" pitchFamily="34" charset="0"/>
            </a:endParaRPr>
          </a:p>
        </p:txBody>
      </p:sp>
      <p:sp>
        <p:nvSpPr>
          <p:cNvPr id="115" name="AutoShape 252"/>
          <p:cNvSpPr>
            <a:spLocks noChangeArrowheads="1"/>
          </p:cNvSpPr>
          <p:nvPr/>
        </p:nvSpPr>
        <p:spPr bwMode="auto">
          <a:xfrm>
            <a:off x="890249" y="45969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33</a:t>
            </a:r>
            <a:endParaRPr lang="en-US" altLang="en-US" sz="5867" b="1" dirty="0">
              <a:solidFill>
                <a:srgbClr val="0033CC"/>
              </a:solidFill>
              <a:latin typeface="Arial" panose="020B0604020202020204" pitchFamily="34" charset="0"/>
            </a:endParaRPr>
          </a:p>
        </p:txBody>
      </p:sp>
      <p:sp>
        <p:nvSpPr>
          <p:cNvPr id="116" name="AutoShape 252"/>
          <p:cNvSpPr>
            <a:spLocks noChangeArrowheads="1"/>
          </p:cNvSpPr>
          <p:nvPr/>
        </p:nvSpPr>
        <p:spPr bwMode="auto">
          <a:xfrm>
            <a:off x="918011" y="45894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34</a:t>
            </a:r>
            <a:endParaRPr lang="en-US" altLang="en-US" sz="5867" b="1" dirty="0">
              <a:solidFill>
                <a:srgbClr val="0033CC"/>
              </a:solidFill>
              <a:latin typeface="Arial" panose="020B0604020202020204" pitchFamily="34" charset="0"/>
            </a:endParaRPr>
          </a:p>
        </p:txBody>
      </p:sp>
      <p:sp>
        <p:nvSpPr>
          <p:cNvPr id="117" name="AutoShape 252"/>
          <p:cNvSpPr>
            <a:spLocks noChangeArrowheads="1"/>
          </p:cNvSpPr>
          <p:nvPr/>
        </p:nvSpPr>
        <p:spPr bwMode="auto">
          <a:xfrm>
            <a:off x="902823" y="45894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35</a:t>
            </a:r>
            <a:endParaRPr lang="en-US" altLang="en-US" sz="5867" b="1" dirty="0">
              <a:solidFill>
                <a:srgbClr val="0033CC"/>
              </a:solidFill>
              <a:latin typeface="Arial" panose="020B0604020202020204" pitchFamily="34" charset="0"/>
            </a:endParaRPr>
          </a:p>
        </p:txBody>
      </p:sp>
      <p:sp>
        <p:nvSpPr>
          <p:cNvPr id="118" name="AutoShape 252"/>
          <p:cNvSpPr>
            <a:spLocks noChangeArrowheads="1"/>
          </p:cNvSpPr>
          <p:nvPr/>
        </p:nvSpPr>
        <p:spPr bwMode="auto">
          <a:xfrm>
            <a:off x="890249" y="44599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36</a:t>
            </a:r>
            <a:endParaRPr lang="en-US" altLang="en-US" sz="5867" b="1" dirty="0">
              <a:solidFill>
                <a:srgbClr val="0033CC"/>
              </a:solidFill>
              <a:latin typeface="Arial" panose="020B0604020202020204" pitchFamily="34" charset="0"/>
            </a:endParaRPr>
          </a:p>
        </p:txBody>
      </p:sp>
      <p:sp>
        <p:nvSpPr>
          <p:cNvPr id="119" name="AutoShape 252"/>
          <p:cNvSpPr>
            <a:spLocks noChangeArrowheads="1"/>
          </p:cNvSpPr>
          <p:nvPr/>
        </p:nvSpPr>
        <p:spPr bwMode="auto">
          <a:xfrm>
            <a:off x="879664" y="43753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37</a:t>
            </a:r>
            <a:endParaRPr lang="en-US" altLang="en-US" sz="5867" b="1" dirty="0">
              <a:solidFill>
                <a:srgbClr val="0033CC"/>
              </a:solidFill>
              <a:latin typeface="Arial" panose="020B0604020202020204" pitchFamily="34" charset="0"/>
            </a:endParaRPr>
          </a:p>
        </p:txBody>
      </p:sp>
      <p:sp>
        <p:nvSpPr>
          <p:cNvPr id="120" name="AutoShape 252"/>
          <p:cNvSpPr>
            <a:spLocks noChangeArrowheads="1"/>
          </p:cNvSpPr>
          <p:nvPr/>
        </p:nvSpPr>
        <p:spPr bwMode="auto">
          <a:xfrm>
            <a:off x="894852" y="43703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38</a:t>
            </a:r>
            <a:endParaRPr lang="en-US" altLang="en-US" sz="5867" b="1" dirty="0">
              <a:solidFill>
                <a:srgbClr val="0033CC"/>
              </a:solidFill>
              <a:latin typeface="Arial" panose="020B0604020202020204" pitchFamily="34" charset="0"/>
            </a:endParaRPr>
          </a:p>
        </p:txBody>
      </p:sp>
      <p:sp>
        <p:nvSpPr>
          <p:cNvPr id="121" name="AutoShape 252"/>
          <p:cNvSpPr>
            <a:spLocks noChangeArrowheads="1"/>
          </p:cNvSpPr>
          <p:nvPr/>
        </p:nvSpPr>
        <p:spPr bwMode="auto">
          <a:xfrm>
            <a:off x="907305" y="45023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39</a:t>
            </a:r>
            <a:endParaRPr lang="en-US" altLang="en-US" sz="5867" b="1" dirty="0">
              <a:solidFill>
                <a:srgbClr val="0033CC"/>
              </a:solidFill>
              <a:latin typeface="Arial" panose="020B0604020202020204" pitchFamily="34" charset="0"/>
            </a:endParaRPr>
          </a:p>
        </p:txBody>
      </p:sp>
      <p:sp>
        <p:nvSpPr>
          <p:cNvPr id="122" name="AutoShape 252"/>
          <p:cNvSpPr>
            <a:spLocks noChangeArrowheads="1"/>
          </p:cNvSpPr>
          <p:nvPr/>
        </p:nvSpPr>
        <p:spPr bwMode="auto">
          <a:xfrm>
            <a:off x="881162" y="45023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40</a:t>
            </a:r>
            <a:endParaRPr lang="en-US" altLang="en-US" sz="5867" b="1" dirty="0">
              <a:solidFill>
                <a:srgbClr val="0033CC"/>
              </a:solidFill>
              <a:latin typeface="Arial" panose="020B0604020202020204" pitchFamily="34" charset="0"/>
            </a:endParaRPr>
          </a:p>
        </p:txBody>
      </p:sp>
      <p:sp>
        <p:nvSpPr>
          <p:cNvPr id="123" name="AutoShape 252"/>
          <p:cNvSpPr>
            <a:spLocks noChangeArrowheads="1"/>
          </p:cNvSpPr>
          <p:nvPr/>
        </p:nvSpPr>
        <p:spPr bwMode="auto">
          <a:xfrm>
            <a:off x="886761" y="44114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41</a:t>
            </a:r>
            <a:endParaRPr lang="en-US" altLang="en-US" sz="5867" b="1" dirty="0">
              <a:solidFill>
                <a:srgbClr val="0033CC"/>
              </a:solidFill>
              <a:latin typeface="Arial" panose="020B0604020202020204" pitchFamily="34" charset="0"/>
            </a:endParaRPr>
          </a:p>
        </p:txBody>
      </p:sp>
      <p:sp>
        <p:nvSpPr>
          <p:cNvPr id="124" name="AutoShape 252"/>
          <p:cNvSpPr>
            <a:spLocks noChangeArrowheads="1"/>
          </p:cNvSpPr>
          <p:nvPr/>
        </p:nvSpPr>
        <p:spPr bwMode="auto">
          <a:xfrm>
            <a:off x="871073" y="45439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42</a:t>
            </a:r>
            <a:endParaRPr lang="en-US" altLang="en-US" sz="5867" b="1" dirty="0">
              <a:solidFill>
                <a:srgbClr val="0033CC"/>
              </a:solidFill>
              <a:latin typeface="Arial" panose="020B0604020202020204" pitchFamily="34" charset="0"/>
            </a:endParaRPr>
          </a:p>
        </p:txBody>
      </p:sp>
      <p:sp>
        <p:nvSpPr>
          <p:cNvPr id="125" name="AutoShape 252"/>
          <p:cNvSpPr>
            <a:spLocks noChangeArrowheads="1"/>
          </p:cNvSpPr>
          <p:nvPr/>
        </p:nvSpPr>
        <p:spPr bwMode="auto">
          <a:xfrm>
            <a:off x="899834" y="4412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43</a:t>
            </a:r>
            <a:endParaRPr lang="en-US" altLang="en-US" sz="5867" b="1" dirty="0">
              <a:solidFill>
                <a:srgbClr val="0033CC"/>
              </a:solidFill>
              <a:latin typeface="Arial" panose="020B0604020202020204" pitchFamily="34" charset="0"/>
            </a:endParaRPr>
          </a:p>
        </p:txBody>
      </p:sp>
      <p:sp>
        <p:nvSpPr>
          <p:cNvPr id="126" name="AutoShape 252"/>
          <p:cNvSpPr>
            <a:spLocks noChangeArrowheads="1"/>
          </p:cNvSpPr>
          <p:nvPr/>
        </p:nvSpPr>
        <p:spPr bwMode="auto">
          <a:xfrm>
            <a:off x="885393" y="4412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44</a:t>
            </a:r>
            <a:endParaRPr lang="en-US" altLang="en-US" sz="5867" b="1" dirty="0">
              <a:solidFill>
                <a:srgbClr val="0033CC"/>
              </a:solidFill>
              <a:latin typeface="Arial" panose="020B0604020202020204" pitchFamily="34" charset="0"/>
            </a:endParaRPr>
          </a:p>
        </p:txBody>
      </p:sp>
      <p:sp>
        <p:nvSpPr>
          <p:cNvPr id="127" name="AutoShape 252"/>
          <p:cNvSpPr>
            <a:spLocks noChangeArrowheads="1"/>
          </p:cNvSpPr>
          <p:nvPr/>
        </p:nvSpPr>
        <p:spPr bwMode="auto">
          <a:xfrm>
            <a:off x="899214" y="45427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45</a:t>
            </a:r>
            <a:endParaRPr lang="en-US" altLang="en-US" sz="5867" b="1" dirty="0">
              <a:solidFill>
                <a:srgbClr val="0033CC"/>
              </a:solidFill>
              <a:latin typeface="Arial" panose="020B0604020202020204" pitchFamily="34" charset="0"/>
            </a:endParaRPr>
          </a:p>
        </p:txBody>
      </p:sp>
      <p:sp>
        <p:nvSpPr>
          <p:cNvPr id="128" name="AutoShape 252"/>
          <p:cNvSpPr>
            <a:spLocks noChangeArrowheads="1"/>
          </p:cNvSpPr>
          <p:nvPr/>
        </p:nvSpPr>
        <p:spPr bwMode="auto">
          <a:xfrm>
            <a:off x="871569" y="4412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46</a:t>
            </a:r>
            <a:endParaRPr lang="en-US" altLang="en-US" sz="5867" b="1" dirty="0">
              <a:solidFill>
                <a:srgbClr val="0033CC"/>
              </a:solidFill>
              <a:latin typeface="Arial" panose="020B0604020202020204" pitchFamily="34" charset="0"/>
            </a:endParaRPr>
          </a:p>
        </p:txBody>
      </p:sp>
      <p:sp>
        <p:nvSpPr>
          <p:cNvPr id="129" name="AutoShape 252"/>
          <p:cNvSpPr>
            <a:spLocks noChangeArrowheads="1"/>
          </p:cNvSpPr>
          <p:nvPr/>
        </p:nvSpPr>
        <p:spPr bwMode="auto">
          <a:xfrm>
            <a:off x="886144" y="4285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47</a:t>
            </a:r>
            <a:endParaRPr lang="en-US" altLang="en-US" sz="5867" b="1" dirty="0">
              <a:solidFill>
                <a:srgbClr val="0033CC"/>
              </a:solidFill>
              <a:latin typeface="Arial" panose="020B0604020202020204" pitchFamily="34" charset="0"/>
            </a:endParaRPr>
          </a:p>
        </p:txBody>
      </p:sp>
      <p:sp>
        <p:nvSpPr>
          <p:cNvPr id="130" name="AutoShape 252"/>
          <p:cNvSpPr>
            <a:spLocks noChangeArrowheads="1"/>
          </p:cNvSpPr>
          <p:nvPr/>
        </p:nvSpPr>
        <p:spPr bwMode="auto">
          <a:xfrm>
            <a:off x="899088" y="4542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48</a:t>
            </a:r>
            <a:endParaRPr lang="en-US" altLang="en-US" sz="5867" b="1" dirty="0">
              <a:solidFill>
                <a:srgbClr val="0033CC"/>
              </a:solidFill>
              <a:latin typeface="Arial" panose="020B0604020202020204" pitchFamily="34" charset="0"/>
            </a:endParaRPr>
          </a:p>
        </p:txBody>
      </p:sp>
      <p:sp>
        <p:nvSpPr>
          <p:cNvPr id="131" name="AutoShape 252"/>
          <p:cNvSpPr>
            <a:spLocks noChangeArrowheads="1"/>
          </p:cNvSpPr>
          <p:nvPr/>
        </p:nvSpPr>
        <p:spPr bwMode="auto">
          <a:xfrm>
            <a:off x="898957" y="46865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49</a:t>
            </a:r>
            <a:endParaRPr lang="en-US" altLang="en-US" sz="5867" b="1" dirty="0">
              <a:solidFill>
                <a:srgbClr val="0033CC"/>
              </a:solidFill>
              <a:latin typeface="Arial" panose="020B0604020202020204" pitchFamily="34" charset="0"/>
            </a:endParaRPr>
          </a:p>
        </p:txBody>
      </p:sp>
      <p:sp>
        <p:nvSpPr>
          <p:cNvPr id="132" name="AutoShape 252"/>
          <p:cNvSpPr>
            <a:spLocks noChangeArrowheads="1"/>
          </p:cNvSpPr>
          <p:nvPr/>
        </p:nvSpPr>
        <p:spPr bwMode="auto">
          <a:xfrm>
            <a:off x="898958" y="45427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5</a:t>
            </a:r>
            <a:r>
              <a:rPr lang="en-US" altLang="en-US" sz="5867" b="1" dirty="0" smtClean="0">
                <a:solidFill>
                  <a:srgbClr val="0033CC"/>
                </a:solidFill>
                <a:latin typeface="Arial" panose="020B0604020202020204" pitchFamily="34" charset="0"/>
              </a:rPr>
              <a:t>0</a:t>
            </a:r>
            <a:endParaRPr lang="en-US" altLang="en-US" sz="5867" b="1" dirty="0">
              <a:solidFill>
                <a:srgbClr val="0033CC"/>
              </a:solidFill>
              <a:latin typeface="Arial" panose="020B0604020202020204" pitchFamily="34" charset="0"/>
            </a:endParaRPr>
          </a:p>
        </p:txBody>
      </p:sp>
      <p:sp>
        <p:nvSpPr>
          <p:cNvPr id="133" name="AutoShape 252"/>
          <p:cNvSpPr>
            <a:spLocks noChangeArrowheads="1"/>
          </p:cNvSpPr>
          <p:nvPr/>
        </p:nvSpPr>
        <p:spPr bwMode="auto">
          <a:xfrm>
            <a:off x="922493" y="45427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51</a:t>
            </a:r>
            <a:endParaRPr lang="en-US" altLang="en-US" sz="5867" b="1" dirty="0">
              <a:solidFill>
                <a:srgbClr val="0033CC"/>
              </a:solidFill>
              <a:latin typeface="Arial" panose="020B0604020202020204" pitchFamily="34" charset="0"/>
            </a:endParaRPr>
          </a:p>
        </p:txBody>
      </p:sp>
      <p:sp>
        <p:nvSpPr>
          <p:cNvPr id="134" name="AutoShape 252"/>
          <p:cNvSpPr>
            <a:spLocks noChangeArrowheads="1"/>
          </p:cNvSpPr>
          <p:nvPr/>
        </p:nvSpPr>
        <p:spPr bwMode="auto">
          <a:xfrm>
            <a:off x="900893" y="44388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52</a:t>
            </a:r>
            <a:endParaRPr lang="en-US" altLang="en-US" sz="5867" b="1" dirty="0">
              <a:solidFill>
                <a:srgbClr val="0033CC"/>
              </a:solidFill>
              <a:latin typeface="Arial" panose="020B0604020202020204" pitchFamily="34" charset="0"/>
            </a:endParaRPr>
          </a:p>
        </p:txBody>
      </p:sp>
      <p:sp>
        <p:nvSpPr>
          <p:cNvPr id="135" name="AutoShape 252"/>
          <p:cNvSpPr>
            <a:spLocks noChangeArrowheads="1"/>
          </p:cNvSpPr>
          <p:nvPr/>
        </p:nvSpPr>
        <p:spPr bwMode="auto">
          <a:xfrm>
            <a:off x="913529" y="44462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53</a:t>
            </a:r>
            <a:endParaRPr lang="en-US" altLang="en-US" sz="5867" b="1" dirty="0">
              <a:solidFill>
                <a:srgbClr val="0033CC"/>
              </a:solidFill>
              <a:latin typeface="Arial" panose="020B0604020202020204" pitchFamily="34" charset="0"/>
            </a:endParaRPr>
          </a:p>
        </p:txBody>
      </p:sp>
      <p:sp>
        <p:nvSpPr>
          <p:cNvPr id="136" name="AutoShape 252"/>
          <p:cNvSpPr>
            <a:spLocks noChangeArrowheads="1"/>
          </p:cNvSpPr>
          <p:nvPr/>
        </p:nvSpPr>
        <p:spPr bwMode="auto">
          <a:xfrm>
            <a:off x="933199" y="44462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54</a:t>
            </a:r>
            <a:endParaRPr lang="en-US" altLang="en-US" sz="5867" b="1" dirty="0">
              <a:solidFill>
                <a:srgbClr val="0033CC"/>
              </a:solidFill>
              <a:latin typeface="Arial" panose="020B0604020202020204" pitchFamily="34" charset="0"/>
            </a:endParaRPr>
          </a:p>
        </p:txBody>
      </p:sp>
      <p:sp>
        <p:nvSpPr>
          <p:cNvPr id="137" name="AutoShape 252"/>
          <p:cNvSpPr>
            <a:spLocks noChangeArrowheads="1"/>
          </p:cNvSpPr>
          <p:nvPr/>
        </p:nvSpPr>
        <p:spPr bwMode="auto">
          <a:xfrm>
            <a:off x="926165" y="4323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55</a:t>
            </a:r>
            <a:endParaRPr lang="en-US" altLang="en-US" sz="5867" b="1" dirty="0">
              <a:solidFill>
                <a:srgbClr val="0033CC"/>
              </a:solidFill>
              <a:latin typeface="Arial" panose="020B0604020202020204" pitchFamily="34" charset="0"/>
            </a:endParaRPr>
          </a:p>
        </p:txBody>
      </p:sp>
      <p:sp>
        <p:nvSpPr>
          <p:cNvPr id="138" name="AutoShape 252"/>
          <p:cNvSpPr>
            <a:spLocks noChangeArrowheads="1"/>
          </p:cNvSpPr>
          <p:nvPr/>
        </p:nvSpPr>
        <p:spPr bwMode="auto">
          <a:xfrm>
            <a:off x="926790" y="43155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56</a:t>
            </a:r>
            <a:endParaRPr lang="en-US" altLang="en-US" sz="5867" b="1" dirty="0">
              <a:solidFill>
                <a:srgbClr val="0033CC"/>
              </a:solidFill>
              <a:latin typeface="Arial" panose="020B0604020202020204" pitchFamily="34" charset="0"/>
            </a:endParaRPr>
          </a:p>
        </p:txBody>
      </p:sp>
      <p:sp>
        <p:nvSpPr>
          <p:cNvPr id="139" name="AutoShape 252"/>
          <p:cNvSpPr>
            <a:spLocks noChangeArrowheads="1"/>
          </p:cNvSpPr>
          <p:nvPr/>
        </p:nvSpPr>
        <p:spPr bwMode="auto">
          <a:xfrm>
            <a:off x="925698" y="45863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57</a:t>
            </a:r>
            <a:endParaRPr lang="en-US" altLang="en-US" sz="5867" b="1" dirty="0">
              <a:solidFill>
                <a:srgbClr val="0033CC"/>
              </a:solidFill>
              <a:latin typeface="Arial" panose="020B0604020202020204" pitchFamily="34" charset="0"/>
            </a:endParaRPr>
          </a:p>
        </p:txBody>
      </p:sp>
      <p:sp>
        <p:nvSpPr>
          <p:cNvPr id="140" name="AutoShape 252"/>
          <p:cNvSpPr>
            <a:spLocks noChangeArrowheads="1"/>
          </p:cNvSpPr>
          <p:nvPr/>
        </p:nvSpPr>
        <p:spPr bwMode="auto">
          <a:xfrm>
            <a:off x="926975" y="43168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58</a:t>
            </a:r>
            <a:endParaRPr lang="en-US" altLang="en-US" sz="5867" b="1" dirty="0">
              <a:solidFill>
                <a:srgbClr val="0033CC"/>
              </a:solidFill>
              <a:latin typeface="Arial" panose="020B0604020202020204" pitchFamily="34" charset="0"/>
            </a:endParaRPr>
          </a:p>
        </p:txBody>
      </p:sp>
      <p:sp>
        <p:nvSpPr>
          <p:cNvPr id="141" name="AutoShape 252"/>
          <p:cNvSpPr>
            <a:spLocks noChangeArrowheads="1"/>
          </p:cNvSpPr>
          <p:nvPr/>
        </p:nvSpPr>
        <p:spPr bwMode="auto">
          <a:xfrm>
            <a:off x="914087" y="45851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59</a:t>
            </a:r>
            <a:endParaRPr lang="en-US" altLang="en-US" sz="5867" b="1" dirty="0">
              <a:solidFill>
                <a:srgbClr val="0033CC"/>
              </a:solidFill>
              <a:latin typeface="Arial" panose="020B0604020202020204" pitchFamily="34" charset="0"/>
            </a:endParaRPr>
          </a:p>
        </p:txBody>
      </p:sp>
      <p:sp>
        <p:nvSpPr>
          <p:cNvPr id="142" name="AutoShape 252"/>
          <p:cNvSpPr>
            <a:spLocks noChangeArrowheads="1"/>
          </p:cNvSpPr>
          <p:nvPr/>
        </p:nvSpPr>
        <p:spPr bwMode="auto">
          <a:xfrm>
            <a:off x="767852" y="40640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60</a:t>
            </a:r>
            <a:endParaRPr lang="en-US" altLang="en-US" sz="5867" b="1" dirty="0">
              <a:solidFill>
                <a:srgbClr val="0033CC"/>
              </a:solidFill>
              <a:latin typeface="Arial" panose="020B0604020202020204" pitchFamily="34" charset="0"/>
            </a:endParaRPr>
          </a:p>
        </p:txBody>
      </p:sp>
      <p:sp>
        <p:nvSpPr>
          <p:cNvPr id="65" name="AutoShape 252"/>
          <p:cNvSpPr>
            <a:spLocks noChangeArrowheads="1"/>
          </p:cNvSpPr>
          <p:nvPr/>
        </p:nvSpPr>
        <p:spPr bwMode="auto">
          <a:xfrm>
            <a:off x="745441" y="410884"/>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61</a:t>
            </a:r>
            <a:endParaRPr lang="en-US" altLang="en-US" sz="5867" b="1" dirty="0">
              <a:solidFill>
                <a:srgbClr val="0033CC"/>
              </a:solidFill>
              <a:latin typeface="Arial" panose="020B0604020202020204" pitchFamily="34" charset="0"/>
            </a:endParaRPr>
          </a:p>
        </p:txBody>
      </p:sp>
      <p:sp>
        <p:nvSpPr>
          <p:cNvPr id="66" name="AutoShape 252"/>
          <p:cNvSpPr>
            <a:spLocks noChangeArrowheads="1"/>
          </p:cNvSpPr>
          <p:nvPr/>
        </p:nvSpPr>
        <p:spPr bwMode="auto">
          <a:xfrm>
            <a:off x="745441" y="42433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62</a:t>
            </a:r>
            <a:endParaRPr lang="en-US" altLang="en-US" sz="5867" b="1" dirty="0">
              <a:solidFill>
                <a:srgbClr val="0033CC"/>
              </a:solidFill>
              <a:latin typeface="Arial" panose="020B0604020202020204" pitchFamily="34" charset="0"/>
            </a:endParaRPr>
          </a:p>
        </p:txBody>
      </p:sp>
      <p:sp>
        <p:nvSpPr>
          <p:cNvPr id="67" name="AutoShape 252"/>
          <p:cNvSpPr>
            <a:spLocks noChangeArrowheads="1"/>
          </p:cNvSpPr>
          <p:nvPr/>
        </p:nvSpPr>
        <p:spPr bwMode="auto">
          <a:xfrm>
            <a:off x="758888" y="42433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63</a:t>
            </a:r>
            <a:endParaRPr lang="en-US" altLang="en-US" sz="5867" b="1" dirty="0">
              <a:solidFill>
                <a:srgbClr val="0033CC"/>
              </a:solidFill>
              <a:latin typeface="Arial" panose="020B0604020202020204" pitchFamily="34" charset="0"/>
            </a:endParaRPr>
          </a:p>
        </p:txBody>
      </p:sp>
      <p:sp>
        <p:nvSpPr>
          <p:cNvPr id="68" name="AutoShape 252"/>
          <p:cNvSpPr>
            <a:spLocks noChangeArrowheads="1"/>
          </p:cNvSpPr>
          <p:nvPr/>
        </p:nvSpPr>
        <p:spPr bwMode="auto">
          <a:xfrm>
            <a:off x="731994" y="410884"/>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64</a:t>
            </a:r>
            <a:endParaRPr lang="en-US" altLang="en-US" sz="5867" b="1" dirty="0">
              <a:solidFill>
                <a:srgbClr val="0033CC"/>
              </a:solidFill>
              <a:latin typeface="Arial" panose="020B0604020202020204" pitchFamily="34" charset="0"/>
            </a:endParaRPr>
          </a:p>
        </p:txBody>
      </p:sp>
      <p:sp>
        <p:nvSpPr>
          <p:cNvPr id="70" name="AutoShape 252"/>
          <p:cNvSpPr>
            <a:spLocks noChangeArrowheads="1"/>
          </p:cNvSpPr>
          <p:nvPr/>
        </p:nvSpPr>
        <p:spPr bwMode="auto">
          <a:xfrm>
            <a:off x="745441" y="42433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65</a:t>
            </a:r>
            <a:endParaRPr lang="en-US" altLang="en-US" sz="5867" b="1" dirty="0">
              <a:solidFill>
                <a:srgbClr val="0033CC"/>
              </a:solidFill>
              <a:latin typeface="Arial" panose="020B0604020202020204" pitchFamily="34" charset="0"/>
            </a:endParaRPr>
          </a:p>
        </p:txBody>
      </p:sp>
      <p:sp>
        <p:nvSpPr>
          <p:cNvPr id="71" name="AutoShape 252"/>
          <p:cNvSpPr>
            <a:spLocks noChangeArrowheads="1"/>
          </p:cNvSpPr>
          <p:nvPr/>
        </p:nvSpPr>
        <p:spPr bwMode="auto">
          <a:xfrm>
            <a:off x="758888" y="42433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66</a:t>
            </a:r>
            <a:endParaRPr lang="en-US" altLang="en-US" sz="5867" b="1" dirty="0">
              <a:solidFill>
                <a:srgbClr val="0033CC"/>
              </a:solidFill>
              <a:latin typeface="Arial" panose="020B0604020202020204" pitchFamily="34" charset="0"/>
            </a:endParaRPr>
          </a:p>
        </p:txBody>
      </p:sp>
      <p:sp>
        <p:nvSpPr>
          <p:cNvPr id="74" name="AutoShape 252"/>
          <p:cNvSpPr>
            <a:spLocks noChangeArrowheads="1"/>
          </p:cNvSpPr>
          <p:nvPr/>
        </p:nvSpPr>
        <p:spPr bwMode="auto">
          <a:xfrm>
            <a:off x="731994" y="38847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67</a:t>
            </a:r>
            <a:endParaRPr lang="en-US" altLang="en-US" sz="5867" b="1" dirty="0">
              <a:solidFill>
                <a:srgbClr val="0033CC"/>
              </a:solidFill>
              <a:latin typeface="Arial" panose="020B0604020202020204" pitchFamily="34" charset="0"/>
            </a:endParaRPr>
          </a:p>
        </p:txBody>
      </p:sp>
      <p:sp>
        <p:nvSpPr>
          <p:cNvPr id="75" name="AutoShape 252"/>
          <p:cNvSpPr>
            <a:spLocks noChangeArrowheads="1"/>
          </p:cNvSpPr>
          <p:nvPr/>
        </p:nvSpPr>
        <p:spPr bwMode="auto">
          <a:xfrm>
            <a:off x="745441" y="397436"/>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68</a:t>
            </a:r>
            <a:endParaRPr lang="en-US" altLang="en-US" sz="5867" b="1" dirty="0">
              <a:solidFill>
                <a:srgbClr val="0033CC"/>
              </a:solidFill>
              <a:latin typeface="Arial" panose="020B0604020202020204" pitchFamily="34" charset="0"/>
            </a:endParaRPr>
          </a:p>
        </p:txBody>
      </p:sp>
      <p:sp>
        <p:nvSpPr>
          <p:cNvPr id="81" name="AutoShape 252"/>
          <p:cNvSpPr>
            <a:spLocks noChangeArrowheads="1"/>
          </p:cNvSpPr>
          <p:nvPr/>
        </p:nvSpPr>
        <p:spPr bwMode="auto">
          <a:xfrm>
            <a:off x="598827" y="343155"/>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69</a:t>
            </a:r>
            <a:endParaRPr lang="en-US" altLang="en-US" sz="5867" b="1" dirty="0">
              <a:solidFill>
                <a:srgbClr val="0033CC"/>
              </a:solidFill>
              <a:latin typeface="Arial" panose="020B0604020202020204" pitchFamily="34" charset="0"/>
            </a:endParaRPr>
          </a:p>
        </p:txBody>
      </p:sp>
      <p:sp>
        <p:nvSpPr>
          <p:cNvPr id="83" name="AutoShape 252"/>
          <p:cNvSpPr>
            <a:spLocks noChangeArrowheads="1"/>
          </p:cNvSpPr>
          <p:nvPr/>
        </p:nvSpPr>
        <p:spPr bwMode="auto">
          <a:xfrm>
            <a:off x="731994" y="424329"/>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7</a:t>
            </a:r>
            <a:r>
              <a:rPr lang="en-US" altLang="en-US" sz="5867" b="1" dirty="0" smtClean="0">
                <a:solidFill>
                  <a:srgbClr val="0033CC"/>
                </a:solidFill>
                <a:latin typeface="Arial" panose="020B0604020202020204" pitchFamily="34" charset="0"/>
              </a:rPr>
              <a:t>0</a:t>
            </a:r>
            <a:endParaRPr lang="en-US" altLang="en-US" sz="5867" b="1" dirty="0">
              <a:solidFill>
                <a:srgbClr val="0033CC"/>
              </a:solidFill>
              <a:latin typeface="Arial" panose="020B0604020202020204" pitchFamily="34" charset="0"/>
            </a:endParaRPr>
          </a:p>
        </p:txBody>
      </p:sp>
      <p:sp>
        <p:nvSpPr>
          <p:cNvPr id="84" name="AutoShape 252"/>
          <p:cNvSpPr>
            <a:spLocks noChangeArrowheads="1"/>
          </p:cNvSpPr>
          <p:nvPr/>
        </p:nvSpPr>
        <p:spPr bwMode="auto">
          <a:xfrm>
            <a:off x="731994" y="369298"/>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71</a:t>
            </a:r>
            <a:endParaRPr lang="en-US" altLang="en-US" sz="5867" b="1" dirty="0">
              <a:solidFill>
                <a:srgbClr val="0033CC"/>
              </a:solidFill>
              <a:latin typeface="Arial" panose="020B0604020202020204" pitchFamily="34" charset="0"/>
            </a:endParaRPr>
          </a:p>
        </p:txBody>
      </p:sp>
      <p:sp>
        <p:nvSpPr>
          <p:cNvPr id="85" name="AutoShape 252"/>
          <p:cNvSpPr>
            <a:spLocks noChangeArrowheads="1"/>
          </p:cNvSpPr>
          <p:nvPr/>
        </p:nvSpPr>
        <p:spPr bwMode="auto">
          <a:xfrm>
            <a:off x="704660" y="330575"/>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72</a:t>
            </a:r>
            <a:endParaRPr lang="en-US" altLang="en-US" sz="5867" b="1" dirty="0">
              <a:solidFill>
                <a:srgbClr val="0033CC"/>
              </a:solidFill>
              <a:latin typeface="Arial" panose="020B0604020202020204" pitchFamily="34" charset="0"/>
            </a:endParaRPr>
          </a:p>
        </p:txBody>
      </p:sp>
      <p:sp>
        <p:nvSpPr>
          <p:cNvPr id="86" name="AutoShape 252"/>
          <p:cNvSpPr>
            <a:spLocks noChangeArrowheads="1"/>
          </p:cNvSpPr>
          <p:nvPr/>
        </p:nvSpPr>
        <p:spPr bwMode="auto">
          <a:xfrm>
            <a:off x="660180" y="34178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73</a:t>
            </a:r>
            <a:endParaRPr lang="en-US" altLang="en-US" sz="5867" b="1" dirty="0">
              <a:solidFill>
                <a:srgbClr val="0033CC"/>
              </a:solidFill>
              <a:latin typeface="Arial" panose="020B0604020202020204" pitchFamily="34" charset="0"/>
            </a:endParaRPr>
          </a:p>
        </p:txBody>
      </p:sp>
      <p:sp>
        <p:nvSpPr>
          <p:cNvPr id="87" name="AutoShape 252"/>
          <p:cNvSpPr>
            <a:spLocks noChangeArrowheads="1"/>
          </p:cNvSpPr>
          <p:nvPr/>
        </p:nvSpPr>
        <p:spPr bwMode="auto">
          <a:xfrm>
            <a:off x="679199" y="355850"/>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74</a:t>
            </a:r>
            <a:endParaRPr lang="en-US" altLang="en-US" sz="5867" b="1" dirty="0">
              <a:solidFill>
                <a:srgbClr val="0033CC"/>
              </a:solidFill>
              <a:latin typeface="Arial" panose="020B0604020202020204" pitchFamily="34" charset="0"/>
            </a:endParaRPr>
          </a:p>
        </p:txBody>
      </p:sp>
      <p:sp>
        <p:nvSpPr>
          <p:cNvPr id="88" name="AutoShape 252"/>
          <p:cNvSpPr>
            <a:spLocks noChangeArrowheads="1"/>
          </p:cNvSpPr>
          <p:nvPr/>
        </p:nvSpPr>
        <p:spPr bwMode="auto">
          <a:xfrm>
            <a:off x="678078" y="397435"/>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75</a:t>
            </a:r>
            <a:endParaRPr lang="en-US" altLang="en-US" sz="5867" b="1" dirty="0">
              <a:solidFill>
                <a:srgbClr val="0033CC"/>
              </a:solidFill>
              <a:latin typeface="Arial" panose="020B0604020202020204" pitchFamily="34" charset="0"/>
            </a:endParaRPr>
          </a:p>
        </p:txBody>
      </p:sp>
      <p:sp>
        <p:nvSpPr>
          <p:cNvPr id="89" name="AutoShape 252"/>
          <p:cNvSpPr>
            <a:spLocks noChangeArrowheads="1"/>
          </p:cNvSpPr>
          <p:nvPr/>
        </p:nvSpPr>
        <p:spPr bwMode="auto">
          <a:xfrm>
            <a:off x="679133" y="383986"/>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76</a:t>
            </a:r>
            <a:endParaRPr lang="en-US" altLang="en-US" sz="5867" b="1" dirty="0">
              <a:solidFill>
                <a:srgbClr val="0033CC"/>
              </a:solidFill>
              <a:latin typeface="Arial" panose="020B0604020202020204" pitchFamily="34" charset="0"/>
            </a:endParaRPr>
          </a:p>
        </p:txBody>
      </p:sp>
      <p:sp>
        <p:nvSpPr>
          <p:cNvPr id="90" name="AutoShape 252"/>
          <p:cNvSpPr>
            <a:spLocks noChangeArrowheads="1"/>
          </p:cNvSpPr>
          <p:nvPr/>
        </p:nvSpPr>
        <p:spPr bwMode="auto">
          <a:xfrm>
            <a:off x="731994" y="358098"/>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77</a:t>
            </a:r>
            <a:endParaRPr lang="en-US" altLang="en-US" sz="5867" b="1" dirty="0">
              <a:solidFill>
                <a:srgbClr val="0033CC"/>
              </a:solidFill>
              <a:latin typeface="Arial" panose="020B0604020202020204" pitchFamily="34" charset="0"/>
            </a:endParaRPr>
          </a:p>
        </p:txBody>
      </p:sp>
      <p:sp>
        <p:nvSpPr>
          <p:cNvPr id="91" name="AutoShape 252"/>
          <p:cNvSpPr>
            <a:spLocks noChangeArrowheads="1"/>
          </p:cNvSpPr>
          <p:nvPr/>
        </p:nvSpPr>
        <p:spPr bwMode="auto">
          <a:xfrm>
            <a:off x="714564" y="371603"/>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78</a:t>
            </a:r>
            <a:endParaRPr lang="en-US" altLang="en-US" sz="5867" b="1" dirty="0">
              <a:solidFill>
                <a:srgbClr val="0033CC"/>
              </a:solidFill>
              <a:latin typeface="Arial" panose="020B0604020202020204" pitchFamily="34" charset="0"/>
            </a:endParaRPr>
          </a:p>
        </p:txBody>
      </p:sp>
      <p:sp>
        <p:nvSpPr>
          <p:cNvPr id="92" name="AutoShape 252"/>
          <p:cNvSpPr>
            <a:spLocks noChangeArrowheads="1"/>
          </p:cNvSpPr>
          <p:nvPr/>
        </p:nvSpPr>
        <p:spPr bwMode="auto">
          <a:xfrm>
            <a:off x="705100" y="370543"/>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79</a:t>
            </a:r>
            <a:endParaRPr lang="en-US" altLang="en-US" sz="5867" b="1" dirty="0">
              <a:solidFill>
                <a:srgbClr val="0033CC"/>
              </a:solidFill>
              <a:latin typeface="Arial" panose="020B0604020202020204" pitchFamily="34" charset="0"/>
            </a:endParaRPr>
          </a:p>
        </p:txBody>
      </p:sp>
      <p:sp>
        <p:nvSpPr>
          <p:cNvPr id="93" name="AutoShape 252"/>
          <p:cNvSpPr>
            <a:spLocks noChangeArrowheads="1"/>
          </p:cNvSpPr>
          <p:nvPr/>
        </p:nvSpPr>
        <p:spPr bwMode="auto">
          <a:xfrm>
            <a:off x="705100" y="357096"/>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8</a:t>
            </a:r>
            <a:r>
              <a:rPr lang="en-US" altLang="en-US" sz="5867" b="1" dirty="0" smtClean="0">
                <a:solidFill>
                  <a:srgbClr val="0033CC"/>
                </a:solidFill>
                <a:latin typeface="Arial" panose="020B0604020202020204" pitchFamily="34" charset="0"/>
              </a:rPr>
              <a:t>0</a:t>
            </a:r>
            <a:endParaRPr lang="en-US" altLang="en-US" sz="5867" b="1" dirty="0">
              <a:solidFill>
                <a:srgbClr val="0033CC"/>
              </a:solidFill>
              <a:latin typeface="Arial" panose="020B0604020202020204" pitchFamily="34" charset="0"/>
            </a:endParaRPr>
          </a:p>
        </p:txBody>
      </p:sp>
      <p:sp>
        <p:nvSpPr>
          <p:cNvPr id="94" name="AutoShape 252"/>
          <p:cNvSpPr>
            <a:spLocks noChangeArrowheads="1"/>
          </p:cNvSpPr>
          <p:nvPr/>
        </p:nvSpPr>
        <p:spPr bwMode="auto">
          <a:xfrm>
            <a:off x="731994" y="343649"/>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81</a:t>
            </a:r>
            <a:endParaRPr lang="en-US" altLang="en-US" sz="5867" b="1" dirty="0">
              <a:solidFill>
                <a:srgbClr val="0033CC"/>
              </a:solidFill>
              <a:latin typeface="Arial" panose="020B0604020202020204" pitchFamily="34" charset="0"/>
            </a:endParaRPr>
          </a:p>
        </p:txBody>
      </p:sp>
      <p:sp>
        <p:nvSpPr>
          <p:cNvPr id="95" name="AutoShape 252"/>
          <p:cNvSpPr>
            <a:spLocks noChangeArrowheads="1"/>
          </p:cNvSpPr>
          <p:nvPr/>
        </p:nvSpPr>
        <p:spPr bwMode="auto">
          <a:xfrm>
            <a:off x="709583" y="401920"/>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82</a:t>
            </a:r>
            <a:endParaRPr lang="en-US" altLang="en-US" sz="5867" b="1" dirty="0">
              <a:solidFill>
                <a:srgbClr val="0033CC"/>
              </a:solidFill>
              <a:latin typeface="Arial" panose="020B0604020202020204" pitchFamily="34" charset="0"/>
            </a:endParaRPr>
          </a:p>
        </p:txBody>
      </p:sp>
      <p:sp>
        <p:nvSpPr>
          <p:cNvPr id="96" name="AutoShape 252"/>
          <p:cNvSpPr>
            <a:spLocks noChangeArrowheads="1"/>
          </p:cNvSpPr>
          <p:nvPr/>
        </p:nvSpPr>
        <p:spPr bwMode="auto">
          <a:xfrm>
            <a:off x="696136" y="375026"/>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83</a:t>
            </a:r>
            <a:endParaRPr lang="en-US" altLang="en-US" sz="5867" b="1" dirty="0">
              <a:solidFill>
                <a:srgbClr val="0033CC"/>
              </a:solidFill>
              <a:latin typeface="Arial" panose="020B0604020202020204" pitchFamily="34" charset="0"/>
            </a:endParaRPr>
          </a:p>
        </p:txBody>
      </p:sp>
      <p:sp>
        <p:nvSpPr>
          <p:cNvPr id="97" name="AutoShape 252"/>
          <p:cNvSpPr>
            <a:spLocks noChangeArrowheads="1"/>
          </p:cNvSpPr>
          <p:nvPr/>
        </p:nvSpPr>
        <p:spPr bwMode="auto">
          <a:xfrm>
            <a:off x="709583" y="401920"/>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84</a:t>
            </a:r>
            <a:endParaRPr lang="en-US" altLang="en-US" sz="5867" b="1" dirty="0">
              <a:solidFill>
                <a:srgbClr val="0033CC"/>
              </a:solidFill>
              <a:latin typeface="Arial" panose="020B0604020202020204" pitchFamily="34" charset="0"/>
            </a:endParaRPr>
          </a:p>
        </p:txBody>
      </p:sp>
      <p:sp>
        <p:nvSpPr>
          <p:cNvPr id="98" name="AutoShape 252"/>
          <p:cNvSpPr>
            <a:spLocks noChangeArrowheads="1"/>
          </p:cNvSpPr>
          <p:nvPr/>
        </p:nvSpPr>
        <p:spPr bwMode="auto">
          <a:xfrm>
            <a:off x="696136" y="415367"/>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85</a:t>
            </a:r>
            <a:endParaRPr lang="en-US" altLang="en-US" sz="5867" b="1" dirty="0">
              <a:solidFill>
                <a:srgbClr val="0033CC"/>
              </a:solidFill>
              <a:latin typeface="Arial" panose="020B0604020202020204" pitchFamily="34" charset="0"/>
            </a:endParaRPr>
          </a:p>
        </p:txBody>
      </p:sp>
      <p:sp>
        <p:nvSpPr>
          <p:cNvPr id="99" name="AutoShape 252"/>
          <p:cNvSpPr>
            <a:spLocks noChangeArrowheads="1"/>
          </p:cNvSpPr>
          <p:nvPr/>
        </p:nvSpPr>
        <p:spPr bwMode="auto">
          <a:xfrm>
            <a:off x="723030" y="428814"/>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86</a:t>
            </a:r>
            <a:endParaRPr lang="en-US" altLang="en-US" sz="5867" b="1" dirty="0">
              <a:solidFill>
                <a:srgbClr val="0033CC"/>
              </a:solidFill>
              <a:latin typeface="Arial" panose="020B0604020202020204" pitchFamily="34" charset="0"/>
            </a:endParaRPr>
          </a:p>
        </p:txBody>
      </p:sp>
      <p:sp>
        <p:nvSpPr>
          <p:cNvPr id="100" name="AutoShape 252"/>
          <p:cNvSpPr>
            <a:spLocks noChangeArrowheads="1"/>
          </p:cNvSpPr>
          <p:nvPr/>
        </p:nvSpPr>
        <p:spPr bwMode="auto">
          <a:xfrm>
            <a:off x="723030" y="415367"/>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87</a:t>
            </a:r>
            <a:endParaRPr lang="en-US" altLang="en-US" sz="5867" b="1" dirty="0">
              <a:solidFill>
                <a:srgbClr val="0033CC"/>
              </a:solidFill>
              <a:latin typeface="Arial" panose="020B0604020202020204" pitchFamily="34" charset="0"/>
            </a:endParaRPr>
          </a:p>
        </p:txBody>
      </p:sp>
      <p:sp>
        <p:nvSpPr>
          <p:cNvPr id="101" name="AutoShape 252"/>
          <p:cNvSpPr>
            <a:spLocks noChangeArrowheads="1"/>
          </p:cNvSpPr>
          <p:nvPr/>
        </p:nvSpPr>
        <p:spPr bwMode="auto">
          <a:xfrm>
            <a:off x="709583" y="415367"/>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88</a:t>
            </a:r>
            <a:endParaRPr lang="en-US" altLang="en-US" sz="5867" b="1" dirty="0">
              <a:solidFill>
                <a:srgbClr val="0033CC"/>
              </a:solidFill>
              <a:latin typeface="Arial" panose="020B0604020202020204" pitchFamily="34" charset="0"/>
            </a:endParaRPr>
          </a:p>
        </p:txBody>
      </p:sp>
      <p:sp>
        <p:nvSpPr>
          <p:cNvPr id="102" name="AutoShape 252"/>
          <p:cNvSpPr>
            <a:spLocks noChangeArrowheads="1"/>
          </p:cNvSpPr>
          <p:nvPr/>
        </p:nvSpPr>
        <p:spPr bwMode="auto">
          <a:xfrm>
            <a:off x="709583" y="428814"/>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90</a:t>
            </a:r>
            <a:endParaRPr lang="en-US" altLang="en-US" sz="5867" b="1" dirty="0">
              <a:solidFill>
                <a:srgbClr val="0033CC"/>
              </a:solidFill>
              <a:latin typeface="Arial" panose="020B0604020202020204" pitchFamily="34" charset="0"/>
            </a:endParaRPr>
          </a:p>
        </p:txBody>
      </p:sp>
      <p:sp>
        <p:nvSpPr>
          <p:cNvPr id="103" name="AutoShape 252"/>
          <p:cNvSpPr>
            <a:spLocks noChangeArrowheads="1"/>
          </p:cNvSpPr>
          <p:nvPr/>
        </p:nvSpPr>
        <p:spPr bwMode="auto">
          <a:xfrm>
            <a:off x="727513" y="46019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91</a:t>
            </a:r>
            <a:endParaRPr lang="en-US" altLang="en-US" sz="5867" b="1" dirty="0">
              <a:solidFill>
                <a:srgbClr val="0033CC"/>
              </a:solidFill>
              <a:latin typeface="Arial" panose="020B0604020202020204" pitchFamily="34" charset="0"/>
            </a:endParaRPr>
          </a:p>
        </p:txBody>
      </p:sp>
      <p:sp>
        <p:nvSpPr>
          <p:cNvPr id="104" name="AutoShape 252"/>
          <p:cNvSpPr>
            <a:spLocks noChangeArrowheads="1"/>
          </p:cNvSpPr>
          <p:nvPr/>
        </p:nvSpPr>
        <p:spPr bwMode="auto">
          <a:xfrm>
            <a:off x="740960" y="446744"/>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92</a:t>
            </a:r>
            <a:endParaRPr lang="en-US" altLang="en-US" sz="5867" b="1" dirty="0">
              <a:solidFill>
                <a:srgbClr val="0033CC"/>
              </a:solidFill>
              <a:latin typeface="Arial" panose="020B0604020202020204" pitchFamily="34" charset="0"/>
            </a:endParaRPr>
          </a:p>
        </p:txBody>
      </p:sp>
      <p:sp>
        <p:nvSpPr>
          <p:cNvPr id="105" name="AutoShape 252"/>
          <p:cNvSpPr>
            <a:spLocks noChangeArrowheads="1"/>
          </p:cNvSpPr>
          <p:nvPr/>
        </p:nvSpPr>
        <p:spPr bwMode="auto">
          <a:xfrm>
            <a:off x="754407" y="419850"/>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93</a:t>
            </a:r>
            <a:endParaRPr lang="en-US" altLang="en-US" sz="5867" b="1" dirty="0">
              <a:solidFill>
                <a:srgbClr val="0033CC"/>
              </a:solidFill>
              <a:latin typeface="Arial" panose="020B0604020202020204" pitchFamily="34" charset="0"/>
            </a:endParaRPr>
          </a:p>
        </p:txBody>
      </p:sp>
      <p:sp>
        <p:nvSpPr>
          <p:cNvPr id="106" name="AutoShape 252"/>
          <p:cNvSpPr>
            <a:spLocks noChangeArrowheads="1"/>
          </p:cNvSpPr>
          <p:nvPr/>
        </p:nvSpPr>
        <p:spPr bwMode="auto">
          <a:xfrm>
            <a:off x="754407" y="379509"/>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94</a:t>
            </a:r>
            <a:endParaRPr lang="en-US" altLang="en-US" sz="5867" b="1" dirty="0">
              <a:solidFill>
                <a:srgbClr val="0033CC"/>
              </a:solidFill>
              <a:latin typeface="Arial" panose="020B0604020202020204" pitchFamily="34" charset="0"/>
            </a:endParaRPr>
          </a:p>
        </p:txBody>
      </p:sp>
      <p:sp>
        <p:nvSpPr>
          <p:cNvPr id="107" name="AutoShape 252"/>
          <p:cNvSpPr>
            <a:spLocks noChangeArrowheads="1"/>
          </p:cNvSpPr>
          <p:nvPr/>
        </p:nvSpPr>
        <p:spPr bwMode="auto">
          <a:xfrm>
            <a:off x="740960" y="339168"/>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95</a:t>
            </a:r>
            <a:endParaRPr lang="en-US" altLang="en-US" sz="5867" b="1" dirty="0">
              <a:solidFill>
                <a:srgbClr val="0033CC"/>
              </a:solidFill>
              <a:latin typeface="Arial" panose="020B0604020202020204" pitchFamily="34" charset="0"/>
            </a:endParaRPr>
          </a:p>
        </p:txBody>
      </p:sp>
      <p:sp>
        <p:nvSpPr>
          <p:cNvPr id="108" name="AutoShape 252"/>
          <p:cNvSpPr>
            <a:spLocks noChangeArrowheads="1"/>
          </p:cNvSpPr>
          <p:nvPr/>
        </p:nvSpPr>
        <p:spPr bwMode="auto">
          <a:xfrm>
            <a:off x="781301" y="379509"/>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96</a:t>
            </a:r>
            <a:endParaRPr lang="en-US" altLang="en-US" sz="5867" b="1" dirty="0">
              <a:solidFill>
                <a:srgbClr val="0033CC"/>
              </a:solidFill>
              <a:latin typeface="Arial" panose="020B0604020202020204" pitchFamily="34" charset="0"/>
            </a:endParaRPr>
          </a:p>
        </p:txBody>
      </p:sp>
      <p:sp>
        <p:nvSpPr>
          <p:cNvPr id="109" name="AutoShape 252"/>
          <p:cNvSpPr>
            <a:spLocks noChangeArrowheads="1"/>
          </p:cNvSpPr>
          <p:nvPr/>
        </p:nvSpPr>
        <p:spPr bwMode="auto">
          <a:xfrm>
            <a:off x="767854" y="406403"/>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97</a:t>
            </a:r>
            <a:endParaRPr lang="en-US" altLang="en-US" sz="5867" b="1" dirty="0">
              <a:solidFill>
                <a:srgbClr val="0033CC"/>
              </a:solidFill>
              <a:latin typeface="Arial" panose="020B0604020202020204" pitchFamily="34" charset="0"/>
            </a:endParaRPr>
          </a:p>
        </p:txBody>
      </p:sp>
      <p:sp>
        <p:nvSpPr>
          <p:cNvPr id="110" name="AutoShape 252"/>
          <p:cNvSpPr>
            <a:spLocks noChangeArrowheads="1"/>
          </p:cNvSpPr>
          <p:nvPr/>
        </p:nvSpPr>
        <p:spPr bwMode="auto">
          <a:xfrm>
            <a:off x="781301" y="419850"/>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98</a:t>
            </a:r>
            <a:endParaRPr lang="en-US" altLang="en-US" sz="5867" b="1" dirty="0">
              <a:solidFill>
                <a:srgbClr val="0033CC"/>
              </a:solidFill>
              <a:latin typeface="Arial" panose="020B0604020202020204" pitchFamily="34" charset="0"/>
            </a:endParaRPr>
          </a:p>
        </p:txBody>
      </p:sp>
      <p:sp>
        <p:nvSpPr>
          <p:cNvPr id="111" name="AutoShape 252"/>
          <p:cNvSpPr>
            <a:spLocks noChangeArrowheads="1"/>
          </p:cNvSpPr>
          <p:nvPr/>
        </p:nvSpPr>
        <p:spPr bwMode="auto">
          <a:xfrm>
            <a:off x="793561" y="353983"/>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99</a:t>
            </a:r>
            <a:endParaRPr lang="en-US" altLang="en-US" sz="5867" b="1" dirty="0">
              <a:solidFill>
                <a:srgbClr val="0033CC"/>
              </a:solidFill>
              <a:latin typeface="Arial" panose="020B0604020202020204" pitchFamily="34" charset="0"/>
            </a:endParaRPr>
          </a:p>
        </p:txBody>
      </p:sp>
      <p:sp>
        <p:nvSpPr>
          <p:cNvPr id="112" name="AutoShape 252"/>
          <p:cNvSpPr>
            <a:spLocks noChangeArrowheads="1"/>
          </p:cNvSpPr>
          <p:nvPr/>
        </p:nvSpPr>
        <p:spPr bwMode="auto">
          <a:xfrm>
            <a:off x="781297" y="328457"/>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100</a:t>
            </a:r>
            <a:endParaRPr lang="en-US" altLang="en-US" sz="5000" b="1" dirty="0">
              <a:solidFill>
                <a:srgbClr val="0033CC"/>
              </a:solidFill>
              <a:latin typeface="Arial" panose="020B0604020202020204" pitchFamily="34" charset="0"/>
            </a:endParaRPr>
          </a:p>
        </p:txBody>
      </p:sp>
      <p:sp>
        <p:nvSpPr>
          <p:cNvPr id="113" name="AutoShape 252"/>
          <p:cNvSpPr>
            <a:spLocks noChangeArrowheads="1"/>
          </p:cNvSpPr>
          <p:nvPr/>
        </p:nvSpPr>
        <p:spPr bwMode="auto">
          <a:xfrm>
            <a:off x="772333" y="37328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101</a:t>
            </a:r>
            <a:endParaRPr lang="en-US" altLang="en-US" sz="5000" b="1" dirty="0">
              <a:solidFill>
                <a:srgbClr val="0033CC"/>
              </a:solidFill>
              <a:latin typeface="Arial" panose="020B0604020202020204" pitchFamily="34" charset="0"/>
            </a:endParaRPr>
          </a:p>
        </p:txBody>
      </p:sp>
      <p:sp>
        <p:nvSpPr>
          <p:cNvPr id="143" name="AutoShape 252"/>
          <p:cNvSpPr>
            <a:spLocks noChangeArrowheads="1"/>
          </p:cNvSpPr>
          <p:nvPr/>
        </p:nvSpPr>
        <p:spPr bwMode="auto">
          <a:xfrm>
            <a:off x="785780" y="413622"/>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102</a:t>
            </a:r>
            <a:endParaRPr lang="en-US" altLang="en-US" sz="5000" b="1" dirty="0">
              <a:solidFill>
                <a:srgbClr val="0033CC"/>
              </a:solidFill>
              <a:latin typeface="Arial" panose="020B0604020202020204" pitchFamily="34" charset="0"/>
            </a:endParaRPr>
          </a:p>
        </p:txBody>
      </p:sp>
      <p:sp>
        <p:nvSpPr>
          <p:cNvPr id="144" name="AutoShape 252"/>
          <p:cNvSpPr>
            <a:spLocks noChangeArrowheads="1"/>
          </p:cNvSpPr>
          <p:nvPr/>
        </p:nvSpPr>
        <p:spPr bwMode="auto">
          <a:xfrm>
            <a:off x="609163" y="319495"/>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103</a:t>
            </a:r>
            <a:endParaRPr lang="en-US" altLang="en-US" sz="5000" b="1" dirty="0">
              <a:solidFill>
                <a:srgbClr val="0033CC"/>
              </a:solidFill>
              <a:latin typeface="Arial" panose="020B0604020202020204" pitchFamily="34" charset="0"/>
            </a:endParaRPr>
          </a:p>
        </p:txBody>
      </p:sp>
      <p:sp>
        <p:nvSpPr>
          <p:cNvPr id="145" name="AutoShape 252"/>
          <p:cNvSpPr>
            <a:spLocks noChangeArrowheads="1"/>
          </p:cNvSpPr>
          <p:nvPr/>
        </p:nvSpPr>
        <p:spPr bwMode="auto">
          <a:xfrm>
            <a:off x="600199" y="350872"/>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104</a:t>
            </a:r>
            <a:endParaRPr lang="en-US" altLang="en-US" sz="5000" b="1" dirty="0">
              <a:solidFill>
                <a:srgbClr val="0033CC"/>
              </a:solidFill>
              <a:latin typeface="Arial" panose="020B0604020202020204" pitchFamily="34" charset="0"/>
            </a:endParaRPr>
          </a:p>
        </p:txBody>
      </p:sp>
      <p:sp>
        <p:nvSpPr>
          <p:cNvPr id="146" name="AutoShape 252"/>
          <p:cNvSpPr>
            <a:spLocks noChangeArrowheads="1"/>
          </p:cNvSpPr>
          <p:nvPr/>
        </p:nvSpPr>
        <p:spPr bwMode="auto">
          <a:xfrm>
            <a:off x="626594" y="326339"/>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105</a:t>
            </a:r>
            <a:endParaRPr lang="en-US" altLang="en-US" sz="5000" b="1" dirty="0">
              <a:solidFill>
                <a:srgbClr val="0033CC"/>
              </a:solidFill>
              <a:latin typeface="Arial" panose="020B0604020202020204" pitchFamily="34" charset="0"/>
            </a:endParaRPr>
          </a:p>
        </p:txBody>
      </p:sp>
      <p:sp>
        <p:nvSpPr>
          <p:cNvPr id="147" name="AutoShape 252"/>
          <p:cNvSpPr>
            <a:spLocks noChangeArrowheads="1"/>
          </p:cNvSpPr>
          <p:nvPr/>
        </p:nvSpPr>
        <p:spPr bwMode="auto">
          <a:xfrm>
            <a:off x="589058" y="364357"/>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106</a:t>
            </a:r>
            <a:endParaRPr lang="en-US" altLang="en-US" sz="5000" b="1" dirty="0">
              <a:solidFill>
                <a:srgbClr val="0033CC"/>
              </a:solidFill>
              <a:latin typeface="Arial" panose="020B0604020202020204" pitchFamily="34" charset="0"/>
            </a:endParaRPr>
          </a:p>
        </p:txBody>
      </p:sp>
      <p:sp>
        <p:nvSpPr>
          <p:cNvPr id="148" name="AutoShape 252"/>
          <p:cNvSpPr>
            <a:spLocks noChangeArrowheads="1"/>
          </p:cNvSpPr>
          <p:nvPr/>
        </p:nvSpPr>
        <p:spPr bwMode="auto">
          <a:xfrm>
            <a:off x="584584" y="337387"/>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107</a:t>
            </a:r>
            <a:endParaRPr lang="en-US" altLang="en-US" sz="5000" b="1" dirty="0">
              <a:solidFill>
                <a:srgbClr val="0033CC"/>
              </a:solidFill>
              <a:latin typeface="Arial" panose="020B0604020202020204" pitchFamily="34" charset="0"/>
            </a:endParaRPr>
          </a:p>
        </p:txBody>
      </p:sp>
      <p:sp>
        <p:nvSpPr>
          <p:cNvPr id="149" name="AutoShape 252"/>
          <p:cNvSpPr>
            <a:spLocks noChangeArrowheads="1"/>
          </p:cNvSpPr>
          <p:nvPr/>
        </p:nvSpPr>
        <p:spPr bwMode="auto">
          <a:xfrm>
            <a:off x="558695" y="311277"/>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108</a:t>
            </a:r>
            <a:endParaRPr lang="en-US" altLang="en-US" sz="5000" b="1" dirty="0">
              <a:solidFill>
                <a:srgbClr val="0033CC"/>
              </a:solidFill>
              <a:latin typeface="Arial" panose="020B0604020202020204" pitchFamily="34" charset="0"/>
            </a:endParaRPr>
          </a:p>
        </p:txBody>
      </p:sp>
      <p:sp>
        <p:nvSpPr>
          <p:cNvPr id="150" name="AutoShape 252"/>
          <p:cNvSpPr>
            <a:spLocks noChangeArrowheads="1"/>
          </p:cNvSpPr>
          <p:nvPr/>
        </p:nvSpPr>
        <p:spPr bwMode="auto">
          <a:xfrm>
            <a:off x="548056" y="324762"/>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109</a:t>
            </a:r>
            <a:endParaRPr lang="en-US" altLang="en-US" sz="5000" b="1" dirty="0">
              <a:solidFill>
                <a:srgbClr val="0033CC"/>
              </a:solidFill>
              <a:latin typeface="Arial" panose="020B0604020202020204" pitchFamily="34" charset="0"/>
            </a:endParaRPr>
          </a:p>
        </p:txBody>
      </p:sp>
      <p:sp>
        <p:nvSpPr>
          <p:cNvPr id="151" name="AutoShape 252"/>
          <p:cNvSpPr>
            <a:spLocks noChangeArrowheads="1"/>
          </p:cNvSpPr>
          <p:nvPr/>
        </p:nvSpPr>
        <p:spPr bwMode="auto">
          <a:xfrm>
            <a:off x="586752" y="323978"/>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110</a:t>
            </a:r>
            <a:endParaRPr lang="en-US" altLang="en-US" sz="5000" b="1" dirty="0">
              <a:solidFill>
                <a:srgbClr val="0033CC"/>
              </a:solidFill>
              <a:latin typeface="Arial" panose="020B0604020202020204" pitchFamily="34" charset="0"/>
            </a:endParaRPr>
          </a:p>
        </p:txBody>
      </p:sp>
      <p:sp>
        <p:nvSpPr>
          <p:cNvPr id="152" name="AutoShape 252"/>
          <p:cNvSpPr>
            <a:spLocks noChangeArrowheads="1"/>
          </p:cNvSpPr>
          <p:nvPr/>
        </p:nvSpPr>
        <p:spPr bwMode="auto">
          <a:xfrm>
            <a:off x="564988" y="289173"/>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111</a:t>
            </a:r>
            <a:endParaRPr lang="en-US" altLang="en-US" sz="5000" b="1" dirty="0">
              <a:solidFill>
                <a:srgbClr val="0033CC"/>
              </a:solidFill>
              <a:latin typeface="Arial" panose="020B0604020202020204" pitchFamily="34" charset="0"/>
            </a:endParaRPr>
          </a:p>
        </p:txBody>
      </p:sp>
      <p:sp>
        <p:nvSpPr>
          <p:cNvPr id="153" name="AutoShape 252"/>
          <p:cNvSpPr>
            <a:spLocks noChangeArrowheads="1"/>
          </p:cNvSpPr>
          <p:nvPr/>
        </p:nvSpPr>
        <p:spPr bwMode="auto">
          <a:xfrm>
            <a:off x="550224" y="327962"/>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112</a:t>
            </a:r>
            <a:endParaRPr lang="en-US" altLang="en-US" sz="5000" b="1" dirty="0">
              <a:solidFill>
                <a:srgbClr val="0033CC"/>
              </a:solidFill>
              <a:latin typeface="Arial" panose="020B0604020202020204" pitchFamily="34" charset="0"/>
            </a:endParaRPr>
          </a:p>
        </p:txBody>
      </p:sp>
      <p:sp>
        <p:nvSpPr>
          <p:cNvPr id="154" name="AutoShape 252"/>
          <p:cNvSpPr>
            <a:spLocks noChangeArrowheads="1"/>
          </p:cNvSpPr>
          <p:nvPr/>
        </p:nvSpPr>
        <p:spPr bwMode="auto">
          <a:xfrm>
            <a:off x="564341" y="328461"/>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113</a:t>
            </a:r>
            <a:endParaRPr lang="en-US" altLang="en-US" sz="5000" b="1" dirty="0">
              <a:solidFill>
                <a:srgbClr val="0033CC"/>
              </a:solidFill>
              <a:latin typeface="Arial" panose="020B0604020202020204" pitchFamily="34" charset="0"/>
            </a:endParaRPr>
          </a:p>
        </p:txBody>
      </p:sp>
      <p:sp>
        <p:nvSpPr>
          <p:cNvPr id="155" name="AutoShape 252"/>
          <p:cNvSpPr>
            <a:spLocks noChangeArrowheads="1"/>
          </p:cNvSpPr>
          <p:nvPr/>
        </p:nvSpPr>
        <p:spPr bwMode="auto">
          <a:xfrm>
            <a:off x="591235" y="328461"/>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114</a:t>
            </a:r>
            <a:endParaRPr lang="en-US" altLang="en-US" sz="5000" b="1" dirty="0">
              <a:solidFill>
                <a:srgbClr val="0033CC"/>
              </a:solidFill>
              <a:latin typeface="Arial" panose="020B0604020202020204" pitchFamily="34" charset="0"/>
            </a:endParaRPr>
          </a:p>
        </p:txBody>
      </p:sp>
      <p:sp>
        <p:nvSpPr>
          <p:cNvPr id="156" name="AutoShape 252"/>
          <p:cNvSpPr>
            <a:spLocks noChangeArrowheads="1"/>
          </p:cNvSpPr>
          <p:nvPr/>
        </p:nvSpPr>
        <p:spPr bwMode="auto">
          <a:xfrm>
            <a:off x="591235" y="342661"/>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115</a:t>
            </a:r>
            <a:endParaRPr lang="en-US" altLang="en-US" sz="5000" b="1" dirty="0">
              <a:solidFill>
                <a:srgbClr val="0033CC"/>
              </a:solidFill>
              <a:latin typeface="Arial" panose="020B0604020202020204" pitchFamily="34" charset="0"/>
            </a:endParaRPr>
          </a:p>
        </p:txBody>
      </p:sp>
      <p:sp>
        <p:nvSpPr>
          <p:cNvPr id="157" name="AutoShape 252"/>
          <p:cNvSpPr>
            <a:spLocks noChangeArrowheads="1"/>
          </p:cNvSpPr>
          <p:nvPr/>
        </p:nvSpPr>
        <p:spPr bwMode="auto">
          <a:xfrm>
            <a:off x="604682" y="355355"/>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116</a:t>
            </a:r>
            <a:endParaRPr lang="en-US" altLang="en-US" sz="5000" b="1" dirty="0">
              <a:solidFill>
                <a:srgbClr val="0033CC"/>
              </a:solidFill>
              <a:latin typeface="Arial" panose="020B0604020202020204" pitchFamily="34" charset="0"/>
            </a:endParaRPr>
          </a:p>
        </p:txBody>
      </p:sp>
      <p:sp>
        <p:nvSpPr>
          <p:cNvPr id="158" name="AutoShape 252"/>
          <p:cNvSpPr>
            <a:spLocks noChangeArrowheads="1"/>
          </p:cNvSpPr>
          <p:nvPr/>
        </p:nvSpPr>
        <p:spPr bwMode="auto">
          <a:xfrm>
            <a:off x="590369" y="341781"/>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117</a:t>
            </a:r>
            <a:endParaRPr lang="en-US" altLang="en-US" sz="5000" b="1" dirty="0">
              <a:solidFill>
                <a:srgbClr val="0033CC"/>
              </a:solidFill>
              <a:latin typeface="Arial" panose="020B0604020202020204" pitchFamily="34" charset="0"/>
            </a:endParaRPr>
          </a:p>
        </p:txBody>
      </p:sp>
      <p:sp>
        <p:nvSpPr>
          <p:cNvPr id="159" name="AutoShape 252"/>
          <p:cNvSpPr>
            <a:spLocks noChangeArrowheads="1"/>
          </p:cNvSpPr>
          <p:nvPr/>
        </p:nvSpPr>
        <p:spPr bwMode="auto">
          <a:xfrm>
            <a:off x="591680" y="327748"/>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118</a:t>
            </a:r>
            <a:endParaRPr lang="en-US" altLang="en-US" sz="5000" b="1" dirty="0">
              <a:solidFill>
                <a:srgbClr val="0033CC"/>
              </a:solidFill>
              <a:latin typeface="Arial" panose="020B0604020202020204" pitchFamily="34" charset="0"/>
            </a:endParaRPr>
          </a:p>
        </p:txBody>
      </p:sp>
      <p:sp>
        <p:nvSpPr>
          <p:cNvPr id="160" name="AutoShape 252"/>
          <p:cNvSpPr>
            <a:spLocks noChangeArrowheads="1"/>
          </p:cNvSpPr>
          <p:nvPr/>
        </p:nvSpPr>
        <p:spPr bwMode="auto">
          <a:xfrm>
            <a:off x="604682" y="328461"/>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119</a:t>
            </a:r>
            <a:endParaRPr lang="en-US" altLang="en-US" sz="5000" b="1" dirty="0">
              <a:solidFill>
                <a:srgbClr val="0033CC"/>
              </a:solidFill>
              <a:latin typeface="Arial" panose="020B0604020202020204" pitchFamily="34" charset="0"/>
            </a:endParaRPr>
          </a:p>
        </p:txBody>
      </p:sp>
      <p:sp>
        <p:nvSpPr>
          <p:cNvPr id="161" name="AutoShape 252"/>
          <p:cNvSpPr>
            <a:spLocks noChangeArrowheads="1"/>
          </p:cNvSpPr>
          <p:nvPr/>
        </p:nvSpPr>
        <p:spPr bwMode="auto">
          <a:xfrm>
            <a:off x="618129" y="368802"/>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120</a:t>
            </a:r>
            <a:endParaRPr lang="en-US" altLang="en-US" sz="5000" b="1" dirty="0">
              <a:solidFill>
                <a:srgbClr val="0033CC"/>
              </a:solidFill>
              <a:latin typeface="Arial" panose="020B0604020202020204" pitchFamily="34" charset="0"/>
            </a:endParaRPr>
          </a:p>
        </p:txBody>
      </p:sp>
    </p:spTree>
    <p:extLst>
      <p:ext uri="{BB962C8B-B14F-4D97-AF65-F5344CB8AC3E}">
        <p14:creationId xmlns:p14="http://schemas.microsoft.com/office/powerpoint/2010/main" val="2775890644"/>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161"/>
                                        </p:tgtEl>
                                        <p:attrNameLst>
                                          <p:attrName>ppt_w</p:attrName>
                                        </p:attrNameLst>
                                      </p:cBhvr>
                                      <p:tavLst>
                                        <p:tav tm="0">
                                          <p:val>
                                            <p:strVal val="ppt_w"/>
                                          </p:val>
                                        </p:tav>
                                        <p:tav tm="100000">
                                          <p:val>
                                            <p:strVal val="ppt_w*0.05"/>
                                          </p:val>
                                        </p:tav>
                                      </p:tavLst>
                                    </p:anim>
                                    <p:anim calcmode="lin" valueType="num">
                                      <p:cBhvr>
                                        <p:cTn id="7" dur="1000"/>
                                        <p:tgtEl>
                                          <p:spTgt spid="161"/>
                                        </p:tgtEl>
                                        <p:attrNameLst>
                                          <p:attrName>ppt_h</p:attrName>
                                        </p:attrNameLst>
                                      </p:cBhvr>
                                      <p:tavLst>
                                        <p:tav tm="0">
                                          <p:val>
                                            <p:strVal val="ppt_h"/>
                                          </p:val>
                                        </p:tav>
                                        <p:tav tm="100000">
                                          <p:val>
                                            <p:strVal val="ppt_h"/>
                                          </p:val>
                                        </p:tav>
                                      </p:tavLst>
                                    </p:anim>
                                    <p:anim calcmode="lin" valueType="num">
                                      <p:cBhvr>
                                        <p:cTn id="8" dur="1000"/>
                                        <p:tgtEl>
                                          <p:spTgt spid="161"/>
                                        </p:tgtEl>
                                        <p:attrNameLst>
                                          <p:attrName>ppt_x</p:attrName>
                                        </p:attrNameLst>
                                      </p:cBhvr>
                                      <p:tavLst>
                                        <p:tav tm="0">
                                          <p:val>
                                            <p:strVal val="ppt_x"/>
                                          </p:val>
                                        </p:tav>
                                        <p:tav tm="100000">
                                          <p:val>
                                            <p:strVal val="ppt_x-.2"/>
                                          </p:val>
                                        </p:tav>
                                      </p:tavLst>
                                    </p:anim>
                                    <p:anim calcmode="lin" valueType="num">
                                      <p:cBhvr>
                                        <p:cTn id="9" dur="1000"/>
                                        <p:tgtEl>
                                          <p:spTgt spid="161"/>
                                        </p:tgtEl>
                                        <p:attrNameLst>
                                          <p:attrName>ppt_y</p:attrName>
                                        </p:attrNameLst>
                                      </p:cBhvr>
                                      <p:tavLst>
                                        <p:tav tm="0">
                                          <p:val>
                                            <p:strVal val="ppt_y"/>
                                          </p:val>
                                        </p:tav>
                                        <p:tav tm="100000">
                                          <p:val>
                                            <p:strVal val="ppt_y"/>
                                          </p:val>
                                        </p:tav>
                                      </p:tavLst>
                                    </p:anim>
                                    <p:animEffect transition="out" filter="fade">
                                      <p:cBhvr>
                                        <p:cTn id="10" dur="1000"/>
                                        <p:tgtEl>
                                          <p:spTgt spid="161"/>
                                        </p:tgtEl>
                                      </p:cBhvr>
                                    </p:animEffect>
                                    <p:set>
                                      <p:cBhvr>
                                        <p:cTn id="11" dur="1" fill="hold">
                                          <p:stCondLst>
                                            <p:cond delay="999"/>
                                          </p:stCondLst>
                                        </p:cTn>
                                        <p:tgtEl>
                                          <p:spTgt spid="161"/>
                                        </p:tgtEl>
                                        <p:attrNameLst>
                                          <p:attrName>style.visibility</p:attrName>
                                        </p:attrNameLst>
                                      </p:cBhvr>
                                      <p:to>
                                        <p:strVal val="hidden"/>
                                      </p:to>
                                    </p:set>
                                  </p:childTnLst>
                                  <p:subTnLst>
                                    <p:audio>
                                      <p:cMediaNode vol="100000">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160"/>
                                        </p:tgtEl>
                                        <p:attrNameLst>
                                          <p:attrName>ppt_w</p:attrName>
                                        </p:attrNameLst>
                                      </p:cBhvr>
                                      <p:tavLst>
                                        <p:tav tm="0">
                                          <p:val>
                                            <p:strVal val="ppt_w"/>
                                          </p:val>
                                        </p:tav>
                                        <p:tav tm="100000">
                                          <p:val>
                                            <p:strVal val="ppt_w*0.05"/>
                                          </p:val>
                                        </p:tav>
                                      </p:tavLst>
                                    </p:anim>
                                    <p:anim calcmode="lin" valueType="num">
                                      <p:cBhvr>
                                        <p:cTn id="15" dur="1000"/>
                                        <p:tgtEl>
                                          <p:spTgt spid="160"/>
                                        </p:tgtEl>
                                        <p:attrNameLst>
                                          <p:attrName>ppt_h</p:attrName>
                                        </p:attrNameLst>
                                      </p:cBhvr>
                                      <p:tavLst>
                                        <p:tav tm="0">
                                          <p:val>
                                            <p:strVal val="ppt_h"/>
                                          </p:val>
                                        </p:tav>
                                        <p:tav tm="100000">
                                          <p:val>
                                            <p:strVal val="ppt_h"/>
                                          </p:val>
                                        </p:tav>
                                      </p:tavLst>
                                    </p:anim>
                                    <p:anim calcmode="lin" valueType="num">
                                      <p:cBhvr>
                                        <p:cTn id="16" dur="1000"/>
                                        <p:tgtEl>
                                          <p:spTgt spid="160"/>
                                        </p:tgtEl>
                                        <p:attrNameLst>
                                          <p:attrName>ppt_x</p:attrName>
                                        </p:attrNameLst>
                                      </p:cBhvr>
                                      <p:tavLst>
                                        <p:tav tm="0">
                                          <p:val>
                                            <p:strVal val="ppt_x"/>
                                          </p:val>
                                        </p:tav>
                                        <p:tav tm="100000">
                                          <p:val>
                                            <p:strVal val="ppt_x-.2"/>
                                          </p:val>
                                        </p:tav>
                                      </p:tavLst>
                                    </p:anim>
                                    <p:anim calcmode="lin" valueType="num">
                                      <p:cBhvr>
                                        <p:cTn id="17" dur="1000"/>
                                        <p:tgtEl>
                                          <p:spTgt spid="160"/>
                                        </p:tgtEl>
                                        <p:attrNameLst>
                                          <p:attrName>ppt_y</p:attrName>
                                        </p:attrNameLst>
                                      </p:cBhvr>
                                      <p:tavLst>
                                        <p:tav tm="0">
                                          <p:val>
                                            <p:strVal val="ppt_y"/>
                                          </p:val>
                                        </p:tav>
                                        <p:tav tm="100000">
                                          <p:val>
                                            <p:strVal val="ppt_y"/>
                                          </p:val>
                                        </p:tav>
                                      </p:tavLst>
                                    </p:anim>
                                    <p:animEffect transition="out" filter="fade">
                                      <p:cBhvr>
                                        <p:cTn id="18" dur="1000"/>
                                        <p:tgtEl>
                                          <p:spTgt spid="160"/>
                                        </p:tgtEl>
                                      </p:cBhvr>
                                    </p:animEffect>
                                    <p:set>
                                      <p:cBhvr>
                                        <p:cTn id="19" dur="1" fill="hold">
                                          <p:stCondLst>
                                            <p:cond delay="999"/>
                                          </p:stCondLst>
                                        </p:cTn>
                                        <p:tgtEl>
                                          <p:spTgt spid="160"/>
                                        </p:tgtEl>
                                        <p:attrNameLst>
                                          <p:attrName>style.visibility</p:attrName>
                                        </p:attrNameLst>
                                      </p:cBhvr>
                                      <p:to>
                                        <p:strVal val="hidden"/>
                                      </p:to>
                                    </p:set>
                                  </p:childTnLst>
                                  <p:subTnLst>
                                    <p:audio>
                                      <p:cMediaNode vol="100000">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54" presetClass="exit" presetSubtype="0" decel="100000" fill="hold" grpId="0" nodeType="afterEffect">
                                  <p:stCondLst>
                                    <p:cond delay="0"/>
                                  </p:stCondLst>
                                  <p:childTnLst>
                                    <p:anim calcmode="lin" valueType="num">
                                      <p:cBhvr>
                                        <p:cTn id="22" dur="1000"/>
                                        <p:tgtEl>
                                          <p:spTgt spid="159"/>
                                        </p:tgtEl>
                                        <p:attrNameLst>
                                          <p:attrName>ppt_w</p:attrName>
                                        </p:attrNameLst>
                                      </p:cBhvr>
                                      <p:tavLst>
                                        <p:tav tm="0">
                                          <p:val>
                                            <p:strVal val="ppt_w"/>
                                          </p:val>
                                        </p:tav>
                                        <p:tav tm="100000">
                                          <p:val>
                                            <p:strVal val="ppt_w*0.05"/>
                                          </p:val>
                                        </p:tav>
                                      </p:tavLst>
                                    </p:anim>
                                    <p:anim calcmode="lin" valueType="num">
                                      <p:cBhvr>
                                        <p:cTn id="23" dur="1000"/>
                                        <p:tgtEl>
                                          <p:spTgt spid="159"/>
                                        </p:tgtEl>
                                        <p:attrNameLst>
                                          <p:attrName>ppt_h</p:attrName>
                                        </p:attrNameLst>
                                      </p:cBhvr>
                                      <p:tavLst>
                                        <p:tav tm="0">
                                          <p:val>
                                            <p:strVal val="ppt_h"/>
                                          </p:val>
                                        </p:tav>
                                        <p:tav tm="100000">
                                          <p:val>
                                            <p:strVal val="ppt_h"/>
                                          </p:val>
                                        </p:tav>
                                      </p:tavLst>
                                    </p:anim>
                                    <p:anim calcmode="lin" valueType="num">
                                      <p:cBhvr>
                                        <p:cTn id="24" dur="1000"/>
                                        <p:tgtEl>
                                          <p:spTgt spid="159"/>
                                        </p:tgtEl>
                                        <p:attrNameLst>
                                          <p:attrName>ppt_x</p:attrName>
                                        </p:attrNameLst>
                                      </p:cBhvr>
                                      <p:tavLst>
                                        <p:tav tm="0">
                                          <p:val>
                                            <p:strVal val="ppt_x"/>
                                          </p:val>
                                        </p:tav>
                                        <p:tav tm="100000">
                                          <p:val>
                                            <p:strVal val="ppt_x-.2"/>
                                          </p:val>
                                        </p:tav>
                                      </p:tavLst>
                                    </p:anim>
                                    <p:anim calcmode="lin" valueType="num">
                                      <p:cBhvr>
                                        <p:cTn id="25" dur="1000"/>
                                        <p:tgtEl>
                                          <p:spTgt spid="159"/>
                                        </p:tgtEl>
                                        <p:attrNameLst>
                                          <p:attrName>ppt_y</p:attrName>
                                        </p:attrNameLst>
                                      </p:cBhvr>
                                      <p:tavLst>
                                        <p:tav tm="0">
                                          <p:val>
                                            <p:strVal val="ppt_y"/>
                                          </p:val>
                                        </p:tav>
                                        <p:tav tm="100000">
                                          <p:val>
                                            <p:strVal val="ppt_y"/>
                                          </p:val>
                                        </p:tav>
                                      </p:tavLst>
                                    </p:anim>
                                    <p:animEffect transition="out" filter="fade">
                                      <p:cBhvr>
                                        <p:cTn id="26" dur="1000"/>
                                        <p:tgtEl>
                                          <p:spTgt spid="159"/>
                                        </p:tgtEl>
                                      </p:cBhvr>
                                    </p:animEffect>
                                    <p:set>
                                      <p:cBhvr>
                                        <p:cTn id="27" dur="1" fill="hold">
                                          <p:stCondLst>
                                            <p:cond delay="999"/>
                                          </p:stCondLst>
                                        </p:cTn>
                                        <p:tgtEl>
                                          <p:spTgt spid="159"/>
                                        </p:tgtEl>
                                        <p:attrNameLst>
                                          <p:attrName>style.visibility</p:attrName>
                                        </p:attrNameLst>
                                      </p:cBhvr>
                                      <p:to>
                                        <p:strVal val="hidden"/>
                                      </p:to>
                                    </p:set>
                                  </p:childTnLst>
                                  <p:subTnLst>
                                    <p:audio>
                                      <p:cMediaNode vol="100000">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54" presetClass="exit" presetSubtype="0" decel="100000" fill="hold" grpId="0" nodeType="afterEffect">
                                  <p:stCondLst>
                                    <p:cond delay="0"/>
                                  </p:stCondLst>
                                  <p:childTnLst>
                                    <p:anim calcmode="lin" valueType="num">
                                      <p:cBhvr>
                                        <p:cTn id="30" dur="1000"/>
                                        <p:tgtEl>
                                          <p:spTgt spid="158"/>
                                        </p:tgtEl>
                                        <p:attrNameLst>
                                          <p:attrName>ppt_w</p:attrName>
                                        </p:attrNameLst>
                                      </p:cBhvr>
                                      <p:tavLst>
                                        <p:tav tm="0">
                                          <p:val>
                                            <p:strVal val="ppt_w"/>
                                          </p:val>
                                        </p:tav>
                                        <p:tav tm="100000">
                                          <p:val>
                                            <p:strVal val="ppt_w*0.05"/>
                                          </p:val>
                                        </p:tav>
                                      </p:tavLst>
                                    </p:anim>
                                    <p:anim calcmode="lin" valueType="num">
                                      <p:cBhvr>
                                        <p:cTn id="31" dur="1000"/>
                                        <p:tgtEl>
                                          <p:spTgt spid="158"/>
                                        </p:tgtEl>
                                        <p:attrNameLst>
                                          <p:attrName>ppt_h</p:attrName>
                                        </p:attrNameLst>
                                      </p:cBhvr>
                                      <p:tavLst>
                                        <p:tav tm="0">
                                          <p:val>
                                            <p:strVal val="ppt_h"/>
                                          </p:val>
                                        </p:tav>
                                        <p:tav tm="100000">
                                          <p:val>
                                            <p:strVal val="ppt_h"/>
                                          </p:val>
                                        </p:tav>
                                      </p:tavLst>
                                    </p:anim>
                                    <p:anim calcmode="lin" valueType="num">
                                      <p:cBhvr>
                                        <p:cTn id="32" dur="1000"/>
                                        <p:tgtEl>
                                          <p:spTgt spid="158"/>
                                        </p:tgtEl>
                                        <p:attrNameLst>
                                          <p:attrName>ppt_x</p:attrName>
                                        </p:attrNameLst>
                                      </p:cBhvr>
                                      <p:tavLst>
                                        <p:tav tm="0">
                                          <p:val>
                                            <p:strVal val="ppt_x"/>
                                          </p:val>
                                        </p:tav>
                                        <p:tav tm="100000">
                                          <p:val>
                                            <p:strVal val="ppt_x-.2"/>
                                          </p:val>
                                        </p:tav>
                                      </p:tavLst>
                                    </p:anim>
                                    <p:anim calcmode="lin" valueType="num">
                                      <p:cBhvr>
                                        <p:cTn id="33" dur="1000"/>
                                        <p:tgtEl>
                                          <p:spTgt spid="158"/>
                                        </p:tgtEl>
                                        <p:attrNameLst>
                                          <p:attrName>ppt_y</p:attrName>
                                        </p:attrNameLst>
                                      </p:cBhvr>
                                      <p:tavLst>
                                        <p:tav tm="0">
                                          <p:val>
                                            <p:strVal val="ppt_y"/>
                                          </p:val>
                                        </p:tav>
                                        <p:tav tm="100000">
                                          <p:val>
                                            <p:strVal val="ppt_y"/>
                                          </p:val>
                                        </p:tav>
                                      </p:tavLst>
                                    </p:anim>
                                    <p:animEffect transition="out" filter="fade">
                                      <p:cBhvr>
                                        <p:cTn id="34" dur="1000"/>
                                        <p:tgtEl>
                                          <p:spTgt spid="158"/>
                                        </p:tgtEl>
                                      </p:cBhvr>
                                    </p:animEffect>
                                    <p:set>
                                      <p:cBhvr>
                                        <p:cTn id="35" dur="1" fill="hold">
                                          <p:stCondLst>
                                            <p:cond delay="999"/>
                                          </p:stCondLst>
                                        </p:cTn>
                                        <p:tgtEl>
                                          <p:spTgt spid="158"/>
                                        </p:tgtEl>
                                        <p:attrNameLst>
                                          <p:attrName>style.visibility</p:attrName>
                                        </p:attrNameLst>
                                      </p:cBhvr>
                                      <p:to>
                                        <p:strVal val="hidden"/>
                                      </p:to>
                                    </p:set>
                                  </p:childTnLst>
                                  <p:subTnLst>
                                    <p:audio>
                                      <p:cMediaNode vol="100000">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p:stCondLst>
                              <p:cond delay="4000"/>
                            </p:stCondLst>
                            <p:childTnLst>
                              <p:par>
                                <p:cTn id="37" presetID="54" presetClass="exit" presetSubtype="0" decel="100000" fill="hold" grpId="0" nodeType="afterEffect">
                                  <p:stCondLst>
                                    <p:cond delay="0"/>
                                  </p:stCondLst>
                                  <p:childTnLst>
                                    <p:anim calcmode="lin" valueType="num">
                                      <p:cBhvr>
                                        <p:cTn id="38" dur="1000"/>
                                        <p:tgtEl>
                                          <p:spTgt spid="157"/>
                                        </p:tgtEl>
                                        <p:attrNameLst>
                                          <p:attrName>ppt_w</p:attrName>
                                        </p:attrNameLst>
                                      </p:cBhvr>
                                      <p:tavLst>
                                        <p:tav tm="0">
                                          <p:val>
                                            <p:strVal val="ppt_w"/>
                                          </p:val>
                                        </p:tav>
                                        <p:tav tm="100000">
                                          <p:val>
                                            <p:strVal val="ppt_w*0.05"/>
                                          </p:val>
                                        </p:tav>
                                      </p:tavLst>
                                    </p:anim>
                                    <p:anim calcmode="lin" valueType="num">
                                      <p:cBhvr>
                                        <p:cTn id="39" dur="1000"/>
                                        <p:tgtEl>
                                          <p:spTgt spid="157"/>
                                        </p:tgtEl>
                                        <p:attrNameLst>
                                          <p:attrName>ppt_h</p:attrName>
                                        </p:attrNameLst>
                                      </p:cBhvr>
                                      <p:tavLst>
                                        <p:tav tm="0">
                                          <p:val>
                                            <p:strVal val="ppt_h"/>
                                          </p:val>
                                        </p:tav>
                                        <p:tav tm="100000">
                                          <p:val>
                                            <p:strVal val="ppt_h"/>
                                          </p:val>
                                        </p:tav>
                                      </p:tavLst>
                                    </p:anim>
                                    <p:anim calcmode="lin" valueType="num">
                                      <p:cBhvr>
                                        <p:cTn id="40" dur="1000"/>
                                        <p:tgtEl>
                                          <p:spTgt spid="157"/>
                                        </p:tgtEl>
                                        <p:attrNameLst>
                                          <p:attrName>ppt_x</p:attrName>
                                        </p:attrNameLst>
                                      </p:cBhvr>
                                      <p:tavLst>
                                        <p:tav tm="0">
                                          <p:val>
                                            <p:strVal val="ppt_x"/>
                                          </p:val>
                                        </p:tav>
                                        <p:tav tm="100000">
                                          <p:val>
                                            <p:strVal val="ppt_x-.2"/>
                                          </p:val>
                                        </p:tav>
                                      </p:tavLst>
                                    </p:anim>
                                    <p:anim calcmode="lin" valueType="num">
                                      <p:cBhvr>
                                        <p:cTn id="41" dur="1000"/>
                                        <p:tgtEl>
                                          <p:spTgt spid="157"/>
                                        </p:tgtEl>
                                        <p:attrNameLst>
                                          <p:attrName>ppt_y</p:attrName>
                                        </p:attrNameLst>
                                      </p:cBhvr>
                                      <p:tavLst>
                                        <p:tav tm="0">
                                          <p:val>
                                            <p:strVal val="ppt_y"/>
                                          </p:val>
                                        </p:tav>
                                        <p:tav tm="100000">
                                          <p:val>
                                            <p:strVal val="ppt_y"/>
                                          </p:val>
                                        </p:tav>
                                      </p:tavLst>
                                    </p:anim>
                                    <p:animEffect transition="out" filter="fade">
                                      <p:cBhvr>
                                        <p:cTn id="42" dur="1000"/>
                                        <p:tgtEl>
                                          <p:spTgt spid="157"/>
                                        </p:tgtEl>
                                      </p:cBhvr>
                                    </p:animEffect>
                                    <p:set>
                                      <p:cBhvr>
                                        <p:cTn id="43" dur="1" fill="hold">
                                          <p:stCondLst>
                                            <p:cond delay="999"/>
                                          </p:stCondLst>
                                        </p:cTn>
                                        <p:tgtEl>
                                          <p:spTgt spid="157"/>
                                        </p:tgtEl>
                                        <p:attrNameLst>
                                          <p:attrName>style.visibility</p:attrName>
                                        </p:attrNameLst>
                                      </p:cBhvr>
                                      <p:to>
                                        <p:strVal val="hidden"/>
                                      </p:to>
                                    </p:set>
                                  </p:childTnLst>
                                  <p:subTnLst>
                                    <p:audio>
                                      <p:cMediaNode vol="100000">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p:stCondLst>
                              <p:cond delay="5000"/>
                            </p:stCondLst>
                            <p:childTnLst>
                              <p:par>
                                <p:cTn id="45" presetID="54" presetClass="exit" presetSubtype="0" decel="100000" fill="hold" grpId="0" nodeType="afterEffect">
                                  <p:stCondLst>
                                    <p:cond delay="0"/>
                                  </p:stCondLst>
                                  <p:childTnLst>
                                    <p:anim calcmode="lin" valueType="num">
                                      <p:cBhvr>
                                        <p:cTn id="46" dur="1000"/>
                                        <p:tgtEl>
                                          <p:spTgt spid="156"/>
                                        </p:tgtEl>
                                        <p:attrNameLst>
                                          <p:attrName>ppt_w</p:attrName>
                                        </p:attrNameLst>
                                      </p:cBhvr>
                                      <p:tavLst>
                                        <p:tav tm="0">
                                          <p:val>
                                            <p:strVal val="ppt_w"/>
                                          </p:val>
                                        </p:tav>
                                        <p:tav tm="100000">
                                          <p:val>
                                            <p:strVal val="ppt_w*0.05"/>
                                          </p:val>
                                        </p:tav>
                                      </p:tavLst>
                                    </p:anim>
                                    <p:anim calcmode="lin" valueType="num">
                                      <p:cBhvr>
                                        <p:cTn id="47" dur="1000"/>
                                        <p:tgtEl>
                                          <p:spTgt spid="156"/>
                                        </p:tgtEl>
                                        <p:attrNameLst>
                                          <p:attrName>ppt_h</p:attrName>
                                        </p:attrNameLst>
                                      </p:cBhvr>
                                      <p:tavLst>
                                        <p:tav tm="0">
                                          <p:val>
                                            <p:strVal val="ppt_h"/>
                                          </p:val>
                                        </p:tav>
                                        <p:tav tm="100000">
                                          <p:val>
                                            <p:strVal val="ppt_h"/>
                                          </p:val>
                                        </p:tav>
                                      </p:tavLst>
                                    </p:anim>
                                    <p:anim calcmode="lin" valueType="num">
                                      <p:cBhvr>
                                        <p:cTn id="48" dur="1000"/>
                                        <p:tgtEl>
                                          <p:spTgt spid="156"/>
                                        </p:tgtEl>
                                        <p:attrNameLst>
                                          <p:attrName>ppt_x</p:attrName>
                                        </p:attrNameLst>
                                      </p:cBhvr>
                                      <p:tavLst>
                                        <p:tav tm="0">
                                          <p:val>
                                            <p:strVal val="ppt_x"/>
                                          </p:val>
                                        </p:tav>
                                        <p:tav tm="100000">
                                          <p:val>
                                            <p:strVal val="ppt_x-.2"/>
                                          </p:val>
                                        </p:tav>
                                      </p:tavLst>
                                    </p:anim>
                                    <p:anim calcmode="lin" valueType="num">
                                      <p:cBhvr>
                                        <p:cTn id="49" dur="1000"/>
                                        <p:tgtEl>
                                          <p:spTgt spid="156"/>
                                        </p:tgtEl>
                                        <p:attrNameLst>
                                          <p:attrName>ppt_y</p:attrName>
                                        </p:attrNameLst>
                                      </p:cBhvr>
                                      <p:tavLst>
                                        <p:tav tm="0">
                                          <p:val>
                                            <p:strVal val="ppt_y"/>
                                          </p:val>
                                        </p:tav>
                                        <p:tav tm="100000">
                                          <p:val>
                                            <p:strVal val="ppt_y"/>
                                          </p:val>
                                        </p:tav>
                                      </p:tavLst>
                                    </p:anim>
                                    <p:animEffect transition="out" filter="fade">
                                      <p:cBhvr>
                                        <p:cTn id="50" dur="1000"/>
                                        <p:tgtEl>
                                          <p:spTgt spid="156"/>
                                        </p:tgtEl>
                                      </p:cBhvr>
                                    </p:animEffect>
                                    <p:set>
                                      <p:cBhvr>
                                        <p:cTn id="51" dur="1" fill="hold">
                                          <p:stCondLst>
                                            <p:cond delay="999"/>
                                          </p:stCondLst>
                                        </p:cTn>
                                        <p:tgtEl>
                                          <p:spTgt spid="156"/>
                                        </p:tgtEl>
                                        <p:attrNameLst>
                                          <p:attrName>style.visibility</p:attrName>
                                        </p:attrNameLst>
                                      </p:cBhvr>
                                      <p:to>
                                        <p:strVal val="hidden"/>
                                      </p:to>
                                    </p:set>
                                  </p:childTnLst>
                                  <p:subTnLst>
                                    <p:audio>
                                      <p:cMediaNode vol="100000">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p:stCondLst>
                              <p:cond delay="6000"/>
                            </p:stCondLst>
                            <p:childTnLst>
                              <p:par>
                                <p:cTn id="53" presetID="54" presetClass="exit" presetSubtype="0" decel="100000" fill="hold" grpId="0" nodeType="afterEffect">
                                  <p:stCondLst>
                                    <p:cond delay="0"/>
                                  </p:stCondLst>
                                  <p:childTnLst>
                                    <p:anim calcmode="lin" valueType="num">
                                      <p:cBhvr>
                                        <p:cTn id="54" dur="1000"/>
                                        <p:tgtEl>
                                          <p:spTgt spid="155"/>
                                        </p:tgtEl>
                                        <p:attrNameLst>
                                          <p:attrName>ppt_w</p:attrName>
                                        </p:attrNameLst>
                                      </p:cBhvr>
                                      <p:tavLst>
                                        <p:tav tm="0">
                                          <p:val>
                                            <p:strVal val="ppt_w"/>
                                          </p:val>
                                        </p:tav>
                                        <p:tav tm="100000">
                                          <p:val>
                                            <p:strVal val="ppt_w*0.05"/>
                                          </p:val>
                                        </p:tav>
                                      </p:tavLst>
                                    </p:anim>
                                    <p:anim calcmode="lin" valueType="num">
                                      <p:cBhvr>
                                        <p:cTn id="55" dur="1000"/>
                                        <p:tgtEl>
                                          <p:spTgt spid="155"/>
                                        </p:tgtEl>
                                        <p:attrNameLst>
                                          <p:attrName>ppt_h</p:attrName>
                                        </p:attrNameLst>
                                      </p:cBhvr>
                                      <p:tavLst>
                                        <p:tav tm="0">
                                          <p:val>
                                            <p:strVal val="ppt_h"/>
                                          </p:val>
                                        </p:tav>
                                        <p:tav tm="100000">
                                          <p:val>
                                            <p:strVal val="ppt_h"/>
                                          </p:val>
                                        </p:tav>
                                      </p:tavLst>
                                    </p:anim>
                                    <p:anim calcmode="lin" valueType="num">
                                      <p:cBhvr>
                                        <p:cTn id="56" dur="1000"/>
                                        <p:tgtEl>
                                          <p:spTgt spid="155"/>
                                        </p:tgtEl>
                                        <p:attrNameLst>
                                          <p:attrName>ppt_x</p:attrName>
                                        </p:attrNameLst>
                                      </p:cBhvr>
                                      <p:tavLst>
                                        <p:tav tm="0">
                                          <p:val>
                                            <p:strVal val="ppt_x"/>
                                          </p:val>
                                        </p:tav>
                                        <p:tav tm="100000">
                                          <p:val>
                                            <p:strVal val="ppt_x-.2"/>
                                          </p:val>
                                        </p:tav>
                                      </p:tavLst>
                                    </p:anim>
                                    <p:anim calcmode="lin" valueType="num">
                                      <p:cBhvr>
                                        <p:cTn id="57" dur="1000"/>
                                        <p:tgtEl>
                                          <p:spTgt spid="155"/>
                                        </p:tgtEl>
                                        <p:attrNameLst>
                                          <p:attrName>ppt_y</p:attrName>
                                        </p:attrNameLst>
                                      </p:cBhvr>
                                      <p:tavLst>
                                        <p:tav tm="0">
                                          <p:val>
                                            <p:strVal val="ppt_y"/>
                                          </p:val>
                                        </p:tav>
                                        <p:tav tm="100000">
                                          <p:val>
                                            <p:strVal val="ppt_y"/>
                                          </p:val>
                                        </p:tav>
                                      </p:tavLst>
                                    </p:anim>
                                    <p:animEffect transition="out" filter="fade">
                                      <p:cBhvr>
                                        <p:cTn id="58" dur="1000"/>
                                        <p:tgtEl>
                                          <p:spTgt spid="155"/>
                                        </p:tgtEl>
                                      </p:cBhvr>
                                    </p:animEffect>
                                    <p:set>
                                      <p:cBhvr>
                                        <p:cTn id="59" dur="1" fill="hold">
                                          <p:stCondLst>
                                            <p:cond delay="999"/>
                                          </p:stCondLst>
                                        </p:cTn>
                                        <p:tgtEl>
                                          <p:spTgt spid="155"/>
                                        </p:tgtEl>
                                        <p:attrNameLst>
                                          <p:attrName>style.visibility</p:attrName>
                                        </p:attrNameLst>
                                      </p:cBhvr>
                                      <p:to>
                                        <p:strVal val="hidden"/>
                                      </p:to>
                                    </p:set>
                                  </p:childTnLst>
                                  <p:subTnLst>
                                    <p:audio>
                                      <p:cMediaNode vol="100000">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p:stCondLst>
                              <p:cond delay="7000"/>
                            </p:stCondLst>
                            <p:childTnLst>
                              <p:par>
                                <p:cTn id="61" presetID="54" presetClass="exit" presetSubtype="0" decel="100000" fill="hold" grpId="0" nodeType="afterEffect">
                                  <p:stCondLst>
                                    <p:cond delay="0"/>
                                  </p:stCondLst>
                                  <p:childTnLst>
                                    <p:anim calcmode="lin" valueType="num">
                                      <p:cBhvr>
                                        <p:cTn id="62" dur="1000"/>
                                        <p:tgtEl>
                                          <p:spTgt spid="154"/>
                                        </p:tgtEl>
                                        <p:attrNameLst>
                                          <p:attrName>ppt_w</p:attrName>
                                        </p:attrNameLst>
                                      </p:cBhvr>
                                      <p:tavLst>
                                        <p:tav tm="0">
                                          <p:val>
                                            <p:strVal val="ppt_w"/>
                                          </p:val>
                                        </p:tav>
                                        <p:tav tm="100000">
                                          <p:val>
                                            <p:strVal val="ppt_w*0.05"/>
                                          </p:val>
                                        </p:tav>
                                      </p:tavLst>
                                    </p:anim>
                                    <p:anim calcmode="lin" valueType="num">
                                      <p:cBhvr>
                                        <p:cTn id="63" dur="1000"/>
                                        <p:tgtEl>
                                          <p:spTgt spid="154"/>
                                        </p:tgtEl>
                                        <p:attrNameLst>
                                          <p:attrName>ppt_h</p:attrName>
                                        </p:attrNameLst>
                                      </p:cBhvr>
                                      <p:tavLst>
                                        <p:tav tm="0">
                                          <p:val>
                                            <p:strVal val="ppt_h"/>
                                          </p:val>
                                        </p:tav>
                                        <p:tav tm="100000">
                                          <p:val>
                                            <p:strVal val="ppt_h"/>
                                          </p:val>
                                        </p:tav>
                                      </p:tavLst>
                                    </p:anim>
                                    <p:anim calcmode="lin" valueType="num">
                                      <p:cBhvr>
                                        <p:cTn id="64" dur="1000"/>
                                        <p:tgtEl>
                                          <p:spTgt spid="154"/>
                                        </p:tgtEl>
                                        <p:attrNameLst>
                                          <p:attrName>ppt_x</p:attrName>
                                        </p:attrNameLst>
                                      </p:cBhvr>
                                      <p:tavLst>
                                        <p:tav tm="0">
                                          <p:val>
                                            <p:strVal val="ppt_x"/>
                                          </p:val>
                                        </p:tav>
                                        <p:tav tm="100000">
                                          <p:val>
                                            <p:strVal val="ppt_x-.2"/>
                                          </p:val>
                                        </p:tav>
                                      </p:tavLst>
                                    </p:anim>
                                    <p:anim calcmode="lin" valueType="num">
                                      <p:cBhvr>
                                        <p:cTn id="65" dur="1000"/>
                                        <p:tgtEl>
                                          <p:spTgt spid="154"/>
                                        </p:tgtEl>
                                        <p:attrNameLst>
                                          <p:attrName>ppt_y</p:attrName>
                                        </p:attrNameLst>
                                      </p:cBhvr>
                                      <p:tavLst>
                                        <p:tav tm="0">
                                          <p:val>
                                            <p:strVal val="ppt_y"/>
                                          </p:val>
                                        </p:tav>
                                        <p:tav tm="100000">
                                          <p:val>
                                            <p:strVal val="ppt_y"/>
                                          </p:val>
                                        </p:tav>
                                      </p:tavLst>
                                    </p:anim>
                                    <p:animEffect transition="out" filter="fade">
                                      <p:cBhvr>
                                        <p:cTn id="66" dur="1000"/>
                                        <p:tgtEl>
                                          <p:spTgt spid="154"/>
                                        </p:tgtEl>
                                      </p:cBhvr>
                                    </p:animEffect>
                                    <p:set>
                                      <p:cBhvr>
                                        <p:cTn id="67" dur="1" fill="hold">
                                          <p:stCondLst>
                                            <p:cond delay="999"/>
                                          </p:stCondLst>
                                        </p:cTn>
                                        <p:tgtEl>
                                          <p:spTgt spid="154"/>
                                        </p:tgtEl>
                                        <p:attrNameLst>
                                          <p:attrName>style.visibility</p:attrName>
                                        </p:attrNameLst>
                                      </p:cBhvr>
                                      <p:to>
                                        <p:strVal val="hidden"/>
                                      </p:to>
                                    </p:set>
                                  </p:childTnLst>
                                  <p:subTnLst>
                                    <p:audio>
                                      <p:cMediaNode vol="100000">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p:stCondLst>
                              <p:cond delay="8000"/>
                            </p:stCondLst>
                            <p:childTnLst>
                              <p:par>
                                <p:cTn id="69" presetID="54" presetClass="exit" presetSubtype="0" decel="100000" fill="hold" grpId="0" nodeType="afterEffect">
                                  <p:stCondLst>
                                    <p:cond delay="0"/>
                                  </p:stCondLst>
                                  <p:childTnLst>
                                    <p:anim calcmode="lin" valueType="num">
                                      <p:cBhvr>
                                        <p:cTn id="70" dur="1000"/>
                                        <p:tgtEl>
                                          <p:spTgt spid="153"/>
                                        </p:tgtEl>
                                        <p:attrNameLst>
                                          <p:attrName>ppt_w</p:attrName>
                                        </p:attrNameLst>
                                      </p:cBhvr>
                                      <p:tavLst>
                                        <p:tav tm="0">
                                          <p:val>
                                            <p:strVal val="ppt_w"/>
                                          </p:val>
                                        </p:tav>
                                        <p:tav tm="100000">
                                          <p:val>
                                            <p:strVal val="ppt_w*0.05"/>
                                          </p:val>
                                        </p:tav>
                                      </p:tavLst>
                                    </p:anim>
                                    <p:anim calcmode="lin" valueType="num">
                                      <p:cBhvr>
                                        <p:cTn id="71" dur="1000"/>
                                        <p:tgtEl>
                                          <p:spTgt spid="153"/>
                                        </p:tgtEl>
                                        <p:attrNameLst>
                                          <p:attrName>ppt_h</p:attrName>
                                        </p:attrNameLst>
                                      </p:cBhvr>
                                      <p:tavLst>
                                        <p:tav tm="0">
                                          <p:val>
                                            <p:strVal val="ppt_h"/>
                                          </p:val>
                                        </p:tav>
                                        <p:tav tm="100000">
                                          <p:val>
                                            <p:strVal val="ppt_h"/>
                                          </p:val>
                                        </p:tav>
                                      </p:tavLst>
                                    </p:anim>
                                    <p:anim calcmode="lin" valueType="num">
                                      <p:cBhvr>
                                        <p:cTn id="72" dur="1000"/>
                                        <p:tgtEl>
                                          <p:spTgt spid="153"/>
                                        </p:tgtEl>
                                        <p:attrNameLst>
                                          <p:attrName>ppt_x</p:attrName>
                                        </p:attrNameLst>
                                      </p:cBhvr>
                                      <p:tavLst>
                                        <p:tav tm="0">
                                          <p:val>
                                            <p:strVal val="ppt_x"/>
                                          </p:val>
                                        </p:tav>
                                        <p:tav tm="100000">
                                          <p:val>
                                            <p:strVal val="ppt_x-.2"/>
                                          </p:val>
                                        </p:tav>
                                      </p:tavLst>
                                    </p:anim>
                                    <p:anim calcmode="lin" valueType="num">
                                      <p:cBhvr>
                                        <p:cTn id="73" dur="1000"/>
                                        <p:tgtEl>
                                          <p:spTgt spid="153"/>
                                        </p:tgtEl>
                                        <p:attrNameLst>
                                          <p:attrName>ppt_y</p:attrName>
                                        </p:attrNameLst>
                                      </p:cBhvr>
                                      <p:tavLst>
                                        <p:tav tm="0">
                                          <p:val>
                                            <p:strVal val="ppt_y"/>
                                          </p:val>
                                        </p:tav>
                                        <p:tav tm="100000">
                                          <p:val>
                                            <p:strVal val="ppt_y"/>
                                          </p:val>
                                        </p:tav>
                                      </p:tavLst>
                                    </p:anim>
                                    <p:animEffect transition="out" filter="fade">
                                      <p:cBhvr>
                                        <p:cTn id="74" dur="1000"/>
                                        <p:tgtEl>
                                          <p:spTgt spid="153"/>
                                        </p:tgtEl>
                                      </p:cBhvr>
                                    </p:animEffect>
                                    <p:set>
                                      <p:cBhvr>
                                        <p:cTn id="75" dur="1" fill="hold">
                                          <p:stCondLst>
                                            <p:cond delay="999"/>
                                          </p:stCondLst>
                                        </p:cTn>
                                        <p:tgtEl>
                                          <p:spTgt spid="153"/>
                                        </p:tgtEl>
                                        <p:attrNameLst>
                                          <p:attrName>style.visibility</p:attrName>
                                        </p:attrNameLst>
                                      </p:cBhvr>
                                      <p:to>
                                        <p:strVal val="hidden"/>
                                      </p:to>
                                    </p:set>
                                  </p:childTnLst>
                                  <p:subTnLst>
                                    <p:audio>
                                      <p:cMediaNode vol="100000">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p:stCondLst>
                              <p:cond delay="9000"/>
                            </p:stCondLst>
                            <p:childTnLst>
                              <p:par>
                                <p:cTn id="77" presetID="54" presetClass="exit" presetSubtype="0" decel="100000" fill="hold" grpId="0" nodeType="afterEffect">
                                  <p:stCondLst>
                                    <p:cond delay="0"/>
                                  </p:stCondLst>
                                  <p:childTnLst>
                                    <p:anim calcmode="lin" valueType="num">
                                      <p:cBhvr>
                                        <p:cTn id="78" dur="1000"/>
                                        <p:tgtEl>
                                          <p:spTgt spid="152"/>
                                        </p:tgtEl>
                                        <p:attrNameLst>
                                          <p:attrName>ppt_w</p:attrName>
                                        </p:attrNameLst>
                                      </p:cBhvr>
                                      <p:tavLst>
                                        <p:tav tm="0">
                                          <p:val>
                                            <p:strVal val="ppt_w"/>
                                          </p:val>
                                        </p:tav>
                                        <p:tav tm="100000">
                                          <p:val>
                                            <p:strVal val="ppt_w*0.05"/>
                                          </p:val>
                                        </p:tav>
                                      </p:tavLst>
                                    </p:anim>
                                    <p:anim calcmode="lin" valueType="num">
                                      <p:cBhvr>
                                        <p:cTn id="79" dur="1000"/>
                                        <p:tgtEl>
                                          <p:spTgt spid="152"/>
                                        </p:tgtEl>
                                        <p:attrNameLst>
                                          <p:attrName>ppt_h</p:attrName>
                                        </p:attrNameLst>
                                      </p:cBhvr>
                                      <p:tavLst>
                                        <p:tav tm="0">
                                          <p:val>
                                            <p:strVal val="ppt_h"/>
                                          </p:val>
                                        </p:tav>
                                        <p:tav tm="100000">
                                          <p:val>
                                            <p:strVal val="ppt_h"/>
                                          </p:val>
                                        </p:tav>
                                      </p:tavLst>
                                    </p:anim>
                                    <p:anim calcmode="lin" valueType="num">
                                      <p:cBhvr>
                                        <p:cTn id="80" dur="1000"/>
                                        <p:tgtEl>
                                          <p:spTgt spid="152"/>
                                        </p:tgtEl>
                                        <p:attrNameLst>
                                          <p:attrName>ppt_x</p:attrName>
                                        </p:attrNameLst>
                                      </p:cBhvr>
                                      <p:tavLst>
                                        <p:tav tm="0">
                                          <p:val>
                                            <p:strVal val="ppt_x"/>
                                          </p:val>
                                        </p:tav>
                                        <p:tav tm="100000">
                                          <p:val>
                                            <p:strVal val="ppt_x-.2"/>
                                          </p:val>
                                        </p:tav>
                                      </p:tavLst>
                                    </p:anim>
                                    <p:anim calcmode="lin" valueType="num">
                                      <p:cBhvr>
                                        <p:cTn id="81" dur="1000"/>
                                        <p:tgtEl>
                                          <p:spTgt spid="152"/>
                                        </p:tgtEl>
                                        <p:attrNameLst>
                                          <p:attrName>ppt_y</p:attrName>
                                        </p:attrNameLst>
                                      </p:cBhvr>
                                      <p:tavLst>
                                        <p:tav tm="0">
                                          <p:val>
                                            <p:strVal val="ppt_y"/>
                                          </p:val>
                                        </p:tav>
                                        <p:tav tm="100000">
                                          <p:val>
                                            <p:strVal val="ppt_y"/>
                                          </p:val>
                                        </p:tav>
                                      </p:tavLst>
                                    </p:anim>
                                    <p:animEffect transition="out" filter="fade">
                                      <p:cBhvr>
                                        <p:cTn id="82" dur="1000"/>
                                        <p:tgtEl>
                                          <p:spTgt spid="152"/>
                                        </p:tgtEl>
                                      </p:cBhvr>
                                    </p:animEffect>
                                    <p:set>
                                      <p:cBhvr>
                                        <p:cTn id="83" dur="1" fill="hold">
                                          <p:stCondLst>
                                            <p:cond delay="999"/>
                                          </p:stCondLst>
                                        </p:cTn>
                                        <p:tgtEl>
                                          <p:spTgt spid="152"/>
                                        </p:tgtEl>
                                        <p:attrNameLst>
                                          <p:attrName>style.visibility</p:attrName>
                                        </p:attrNameLst>
                                      </p:cBhvr>
                                      <p:to>
                                        <p:strVal val="hidden"/>
                                      </p:to>
                                    </p:set>
                                  </p:childTnLst>
                                  <p:subTnLst>
                                    <p:audio>
                                      <p:cMediaNode vol="100000">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p:stCondLst>
                              <p:cond delay="10000"/>
                            </p:stCondLst>
                            <p:childTnLst>
                              <p:par>
                                <p:cTn id="85" presetID="54" presetClass="exit" presetSubtype="0" decel="100000" fill="hold" grpId="0" nodeType="afterEffect">
                                  <p:stCondLst>
                                    <p:cond delay="0"/>
                                  </p:stCondLst>
                                  <p:childTnLst>
                                    <p:anim calcmode="lin" valueType="num">
                                      <p:cBhvr>
                                        <p:cTn id="86" dur="1000"/>
                                        <p:tgtEl>
                                          <p:spTgt spid="151"/>
                                        </p:tgtEl>
                                        <p:attrNameLst>
                                          <p:attrName>ppt_w</p:attrName>
                                        </p:attrNameLst>
                                      </p:cBhvr>
                                      <p:tavLst>
                                        <p:tav tm="0">
                                          <p:val>
                                            <p:strVal val="ppt_w"/>
                                          </p:val>
                                        </p:tav>
                                        <p:tav tm="100000">
                                          <p:val>
                                            <p:strVal val="ppt_w*0.05"/>
                                          </p:val>
                                        </p:tav>
                                      </p:tavLst>
                                    </p:anim>
                                    <p:anim calcmode="lin" valueType="num">
                                      <p:cBhvr>
                                        <p:cTn id="87" dur="1000"/>
                                        <p:tgtEl>
                                          <p:spTgt spid="151"/>
                                        </p:tgtEl>
                                        <p:attrNameLst>
                                          <p:attrName>ppt_h</p:attrName>
                                        </p:attrNameLst>
                                      </p:cBhvr>
                                      <p:tavLst>
                                        <p:tav tm="0">
                                          <p:val>
                                            <p:strVal val="ppt_h"/>
                                          </p:val>
                                        </p:tav>
                                        <p:tav tm="100000">
                                          <p:val>
                                            <p:strVal val="ppt_h"/>
                                          </p:val>
                                        </p:tav>
                                      </p:tavLst>
                                    </p:anim>
                                    <p:anim calcmode="lin" valueType="num">
                                      <p:cBhvr>
                                        <p:cTn id="88" dur="1000"/>
                                        <p:tgtEl>
                                          <p:spTgt spid="151"/>
                                        </p:tgtEl>
                                        <p:attrNameLst>
                                          <p:attrName>ppt_x</p:attrName>
                                        </p:attrNameLst>
                                      </p:cBhvr>
                                      <p:tavLst>
                                        <p:tav tm="0">
                                          <p:val>
                                            <p:strVal val="ppt_x"/>
                                          </p:val>
                                        </p:tav>
                                        <p:tav tm="100000">
                                          <p:val>
                                            <p:strVal val="ppt_x-.2"/>
                                          </p:val>
                                        </p:tav>
                                      </p:tavLst>
                                    </p:anim>
                                    <p:anim calcmode="lin" valueType="num">
                                      <p:cBhvr>
                                        <p:cTn id="89" dur="1000"/>
                                        <p:tgtEl>
                                          <p:spTgt spid="151"/>
                                        </p:tgtEl>
                                        <p:attrNameLst>
                                          <p:attrName>ppt_y</p:attrName>
                                        </p:attrNameLst>
                                      </p:cBhvr>
                                      <p:tavLst>
                                        <p:tav tm="0">
                                          <p:val>
                                            <p:strVal val="ppt_y"/>
                                          </p:val>
                                        </p:tav>
                                        <p:tav tm="100000">
                                          <p:val>
                                            <p:strVal val="ppt_y"/>
                                          </p:val>
                                        </p:tav>
                                      </p:tavLst>
                                    </p:anim>
                                    <p:animEffect transition="out" filter="fade">
                                      <p:cBhvr>
                                        <p:cTn id="90" dur="1000"/>
                                        <p:tgtEl>
                                          <p:spTgt spid="151"/>
                                        </p:tgtEl>
                                      </p:cBhvr>
                                    </p:animEffect>
                                    <p:set>
                                      <p:cBhvr>
                                        <p:cTn id="91" dur="1" fill="hold">
                                          <p:stCondLst>
                                            <p:cond delay="999"/>
                                          </p:stCondLst>
                                        </p:cTn>
                                        <p:tgtEl>
                                          <p:spTgt spid="151"/>
                                        </p:tgtEl>
                                        <p:attrNameLst>
                                          <p:attrName>style.visibility</p:attrName>
                                        </p:attrNameLst>
                                      </p:cBhvr>
                                      <p:to>
                                        <p:strVal val="hidden"/>
                                      </p:to>
                                    </p:set>
                                  </p:childTnLst>
                                  <p:subTnLst>
                                    <p:audio>
                                      <p:cMediaNode vol="100000">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92" fill="hold">
                            <p:stCondLst>
                              <p:cond delay="11000"/>
                            </p:stCondLst>
                            <p:childTnLst>
                              <p:par>
                                <p:cTn id="93" presetID="54" presetClass="exit" presetSubtype="0" decel="100000" fill="hold" grpId="0" nodeType="afterEffect">
                                  <p:stCondLst>
                                    <p:cond delay="0"/>
                                  </p:stCondLst>
                                  <p:childTnLst>
                                    <p:anim calcmode="lin" valueType="num">
                                      <p:cBhvr>
                                        <p:cTn id="94" dur="1000"/>
                                        <p:tgtEl>
                                          <p:spTgt spid="150"/>
                                        </p:tgtEl>
                                        <p:attrNameLst>
                                          <p:attrName>ppt_w</p:attrName>
                                        </p:attrNameLst>
                                      </p:cBhvr>
                                      <p:tavLst>
                                        <p:tav tm="0">
                                          <p:val>
                                            <p:strVal val="ppt_w"/>
                                          </p:val>
                                        </p:tav>
                                        <p:tav tm="100000">
                                          <p:val>
                                            <p:strVal val="ppt_w*0.05"/>
                                          </p:val>
                                        </p:tav>
                                      </p:tavLst>
                                    </p:anim>
                                    <p:anim calcmode="lin" valueType="num">
                                      <p:cBhvr>
                                        <p:cTn id="95" dur="1000"/>
                                        <p:tgtEl>
                                          <p:spTgt spid="150"/>
                                        </p:tgtEl>
                                        <p:attrNameLst>
                                          <p:attrName>ppt_h</p:attrName>
                                        </p:attrNameLst>
                                      </p:cBhvr>
                                      <p:tavLst>
                                        <p:tav tm="0">
                                          <p:val>
                                            <p:strVal val="ppt_h"/>
                                          </p:val>
                                        </p:tav>
                                        <p:tav tm="100000">
                                          <p:val>
                                            <p:strVal val="ppt_h"/>
                                          </p:val>
                                        </p:tav>
                                      </p:tavLst>
                                    </p:anim>
                                    <p:anim calcmode="lin" valueType="num">
                                      <p:cBhvr>
                                        <p:cTn id="96" dur="1000"/>
                                        <p:tgtEl>
                                          <p:spTgt spid="150"/>
                                        </p:tgtEl>
                                        <p:attrNameLst>
                                          <p:attrName>ppt_x</p:attrName>
                                        </p:attrNameLst>
                                      </p:cBhvr>
                                      <p:tavLst>
                                        <p:tav tm="0">
                                          <p:val>
                                            <p:strVal val="ppt_x"/>
                                          </p:val>
                                        </p:tav>
                                        <p:tav tm="100000">
                                          <p:val>
                                            <p:strVal val="ppt_x-.2"/>
                                          </p:val>
                                        </p:tav>
                                      </p:tavLst>
                                    </p:anim>
                                    <p:anim calcmode="lin" valueType="num">
                                      <p:cBhvr>
                                        <p:cTn id="97" dur="1000"/>
                                        <p:tgtEl>
                                          <p:spTgt spid="150"/>
                                        </p:tgtEl>
                                        <p:attrNameLst>
                                          <p:attrName>ppt_y</p:attrName>
                                        </p:attrNameLst>
                                      </p:cBhvr>
                                      <p:tavLst>
                                        <p:tav tm="0">
                                          <p:val>
                                            <p:strVal val="ppt_y"/>
                                          </p:val>
                                        </p:tav>
                                        <p:tav tm="100000">
                                          <p:val>
                                            <p:strVal val="ppt_y"/>
                                          </p:val>
                                        </p:tav>
                                      </p:tavLst>
                                    </p:anim>
                                    <p:animEffect transition="out" filter="fade">
                                      <p:cBhvr>
                                        <p:cTn id="98" dur="1000"/>
                                        <p:tgtEl>
                                          <p:spTgt spid="150"/>
                                        </p:tgtEl>
                                      </p:cBhvr>
                                    </p:animEffect>
                                    <p:set>
                                      <p:cBhvr>
                                        <p:cTn id="99" dur="1" fill="hold">
                                          <p:stCondLst>
                                            <p:cond delay="999"/>
                                          </p:stCondLst>
                                        </p:cTn>
                                        <p:tgtEl>
                                          <p:spTgt spid="150"/>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par>
                          <p:cTn id="100" fill="hold">
                            <p:stCondLst>
                              <p:cond delay="12000"/>
                            </p:stCondLst>
                            <p:childTnLst>
                              <p:par>
                                <p:cTn id="101" presetID="54" presetClass="exit" presetSubtype="0" decel="100000" fill="hold" grpId="0" nodeType="afterEffect">
                                  <p:stCondLst>
                                    <p:cond delay="0"/>
                                  </p:stCondLst>
                                  <p:childTnLst>
                                    <p:anim calcmode="lin" valueType="num">
                                      <p:cBhvr>
                                        <p:cTn id="102" dur="1000"/>
                                        <p:tgtEl>
                                          <p:spTgt spid="149"/>
                                        </p:tgtEl>
                                        <p:attrNameLst>
                                          <p:attrName>ppt_w</p:attrName>
                                        </p:attrNameLst>
                                      </p:cBhvr>
                                      <p:tavLst>
                                        <p:tav tm="0">
                                          <p:val>
                                            <p:strVal val="ppt_w"/>
                                          </p:val>
                                        </p:tav>
                                        <p:tav tm="100000">
                                          <p:val>
                                            <p:strVal val="ppt_w*0.05"/>
                                          </p:val>
                                        </p:tav>
                                      </p:tavLst>
                                    </p:anim>
                                    <p:anim calcmode="lin" valueType="num">
                                      <p:cBhvr>
                                        <p:cTn id="103" dur="1000"/>
                                        <p:tgtEl>
                                          <p:spTgt spid="149"/>
                                        </p:tgtEl>
                                        <p:attrNameLst>
                                          <p:attrName>ppt_h</p:attrName>
                                        </p:attrNameLst>
                                      </p:cBhvr>
                                      <p:tavLst>
                                        <p:tav tm="0">
                                          <p:val>
                                            <p:strVal val="ppt_h"/>
                                          </p:val>
                                        </p:tav>
                                        <p:tav tm="100000">
                                          <p:val>
                                            <p:strVal val="ppt_h"/>
                                          </p:val>
                                        </p:tav>
                                      </p:tavLst>
                                    </p:anim>
                                    <p:anim calcmode="lin" valueType="num">
                                      <p:cBhvr>
                                        <p:cTn id="104" dur="1000"/>
                                        <p:tgtEl>
                                          <p:spTgt spid="149"/>
                                        </p:tgtEl>
                                        <p:attrNameLst>
                                          <p:attrName>ppt_x</p:attrName>
                                        </p:attrNameLst>
                                      </p:cBhvr>
                                      <p:tavLst>
                                        <p:tav tm="0">
                                          <p:val>
                                            <p:strVal val="ppt_x"/>
                                          </p:val>
                                        </p:tav>
                                        <p:tav tm="100000">
                                          <p:val>
                                            <p:strVal val="ppt_x-.2"/>
                                          </p:val>
                                        </p:tav>
                                      </p:tavLst>
                                    </p:anim>
                                    <p:anim calcmode="lin" valueType="num">
                                      <p:cBhvr>
                                        <p:cTn id="105" dur="1000"/>
                                        <p:tgtEl>
                                          <p:spTgt spid="149"/>
                                        </p:tgtEl>
                                        <p:attrNameLst>
                                          <p:attrName>ppt_y</p:attrName>
                                        </p:attrNameLst>
                                      </p:cBhvr>
                                      <p:tavLst>
                                        <p:tav tm="0">
                                          <p:val>
                                            <p:strVal val="ppt_y"/>
                                          </p:val>
                                        </p:tav>
                                        <p:tav tm="100000">
                                          <p:val>
                                            <p:strVal val="ppt_y"/>
                                          </p:val>
                                        </p:tav>
                                      </p:tavLst>
                                    </p:anim>
                                    <p:animEffect transition="out" filter="fade">
                                      <p:cBhvr>
                                        <p:cTn id="106" dur="1000"/>
                                        <p:tgtEl>
                                          <p:spTgt spid="149"/>
                                        </p:tgtEl>
                                      </p:cBhvr>
                                    </p:animEffect>
                                    <p:set>
                                      <p:cBhvr>
                                        <p:cTn id="107" dur="1" fill="hold">
                                          <p:stCondLst>
                                            <p:cond delay="999"/>
                                          </p:stCondLst>
                                        </p:cTn>
                                        <p:tgtEl>
                                          <p:spTgt spid="149"/>
                                        </p:tgtEl>
                                        <p:attrNameLst>
                                          <p:attrName>style.visibility</p:attrName>
                                        </p:attrNameLst>
                                      </p:cBhvr>
                                      <p:to>
                                        <p:strVal val="hidden"/>
                                      </p:to>
                                    </p:set>
                                  </p:childTnLst>
                                  <p:subTnLst>
                                    <p:audio>
                                      <p:cMediaNode vol="100000">
                                        <p:cTn display="0" masterRel="sameClick">
                                          <p:stCondLst>
                                            <p:cond evt="begin" delay="0">
                                              <p:tn val="101"/>
                                            </p:cond>
                                          </p:stCondLst>
                                          <p:endCondLst>
                                            <p:cond evt="onStopAudio" delay="0">
                                              <p:tgtEl>
                                                <p:sldTgt/>
                                              </p:tgtEl>
                                            </p:cond>
                                          </p:endCondLst>
                                        </p:cTn>
                                        <p:tgtEl>
                                          <p:sndTgt r:embed="rId2" name="click.wav"/>
                                        </p:tgtEl>
                                      </p:cMediaNode>
                                    </p:audio>
                                  </p:subTnLst>
                                </p:cTn>
                              </p:par>
                              <p:par>
                                <p:cTn id="108" presetID="54" presetClass="exit" presetSubtype="0" decel="100000" fill="hold" grpId="0" nodeType="withEffect">
                                  <p:stCondLst>
                                    <p:cond delay="0"/>
                                  </p:stCondLst>
                                  <p:childTnLst>
                                    <p:anim calcmode="lin" valueType="num">
                                      <p:cBhvr>
                                        <p:cTn id="109" dur="1000"/>
                                        <p:tgtEl>
                                          <p:spTgt spid="148"/>
                                        </p:tgtEl>
                                        <p:attrNameLst>
                                          <p:attrName>ppt_w</p:attrName>
                                        </p:attrNameLst>
                                      </p:cBhvr>
                                      <p:tavLst>
                                        <p:tav tm="0">
                                          <p:val>
                                            <p:strVal val="ppt_w"/>
                                          </p:val>
                                        </p:tav>
                                        <p:tav tm="100000">
                                          <p:val>
                                            <p:strVal val="ppt_w*0.05"/>
                                          </p:val>
                                        </p:tav>
                                      </p:tavLst>
                                    </p:anim>
                                    <p:anim calcmode="lin" valueType="num">
                                      <p:cBhvr>
                                        <p:cTn id="110" dur="1000"/>
                                        <p:tgtEl>
                                          <p:spTgt spid="148"/>
                                        </p:tgtEl>
                                        <p:attrNameLst>
                                          <p:attrName>ppt_h</p:attrName>
                                        </p:attrNameLst>
                                      </p:cBhvr>
                                      <p:tavLst>
                                        <p:tav tm="0">
                                          <p:val>
                                            <p:strVal val="ppt_h"/>
                                          </p:val>
                                        </p:tav>
                                        <p:tav tm="100000">
                                          <p:val>
                                            <p:strVal val="ppt_h"/>
                                          </p:val>
                                        </p:tav>
                                      </p:tavLst>
                                    </p:anim>
                                    <p:anim calcmode="lin" valueType="num">
                                      <p:cBhvr>
                                        <p:cTn id="111" dur="1000"/>
                                        <p:tgtEl>
                                          <p:spTgt spid="148"/>
                                        </p:tgtEl>
                                        <p:attrNameLst>
                                          <p:attrName>ppt_x</p:attrName>
                                        </p:attrNameLst>
                                      </p:cBhvr>
                                      <p:tavLst>
                                        <p:tav tm="0">
                                          <p:val>
                                            <p:strVal val="ppt_x"/>
                                          </p:val>
                                        </p:tav>
                                        <p:tav tm="100000">
                                          <p:val>
                                            <p:strVal val="ppt_x-.2"/>
                                          </p:val>
                                        </p:tav>
                                      </p:tavLst>
                                    </p:anim>
                                    <p:anim calcmode="lin" valueType="num">
                                      <p:cBhvr>
                                        <p:cTn id="112" dur="1000"/>
                                        <p:tgtEl>
                                          <p:spTgt spid="148"/>
                                        </p:tgtEl>
                                        <p:attrNameLst>
                                          <p:attrName>ppt_y</p:attrName>
                                        </p:attrNameLst>
                                      </p:cBhvr>
                                      <p:tavLst>
                                        <p:tav tm="0">
                                          <p:val>
                                            <p:strVal val="ppt_y"/>
                                          </p:val>
                                        </p:tav>
                                        <p:tav tm="100000">
                                          <p:val>
                                            <p:strVal val="ppt_y"/>
                                          </p:val>
                                        </p:tav>
                                      </p:tavLst>
                                    </p:anim>
                                    <p:animEffect transition="out" filter="fade">
                                      <p:cBhvr>
                                        <p:cTn id="113" dur="1000"/>
                                        <p:tgtEl>
                                          <p:spTgt spid="148"/>
                                        </p:tgtEl>
                                      </p:cBhvr>
                                    </p:animEffect>
                                    <p:set>
                                      <p:cBhvr>
                                        <p:cTn id="114" dur="1" fill="hold">
                                          <p:stCondLst>
                                            <p:cond delay="999"/>
                                          </p:stCondLst>
                                        </p:cTn>
                                        <p:tgtEl>
                                          <p:spTgt spid="148"/>
                                        </p:tgtEl>
                                        <p:attrNameLst>
                                          <p:attrName>style.visibility</p:attrName>
                                        </p:attrNameLst>
                                      </p:cBhvr>
                                      <p:to>
                                        <p:strVal val="hidden"/>
                                      </p:to>
                                    </p:set>
                                  </p:childTnLst>
                                  <p:subTnLst>
                                    <p:audio>
                                      <p:cMediaNode vol="100000">
                                        <p:cTn display="0" masterRel="sameClick">
                                          <p:stCondLst>
                                            <p:cond evt="begin" delay="0">
                                              <p:tn val="108"/>
                                            </p:cond>
                                          </p:stCondLst>
                                          <p:endCondLst>
                                            <p:cond evt="onStopAudio" delay="0">
                                              <p:tgtEl>
                                                <p:sldTgt/>
                                              </p:tgtEl>
                                            </p:cond>
                                          </p:endCondLst>
                                        </p:cTn>
                                        <p:tgtEl>
                                          <p:sndTgt r:embed="rId2" name="click.wav"/>
                                        </p:tgtEl>
                                      </p:cMediaNode>
                                    </p:audio>
                                  </p:subTnLst>
                                </p:cTn>
                              </p:par>
                            </p:childTnLst>
                          </p:cTn>
                        </p:par>
                        <p:par>
                          <p:cTn id="115" fill="hold">
                            <p:stCondLst>
                              <p:cond delay="13000"/>
                            </p:stCondLst>
                            <p:childTnLst>
                              <p:par>
                                <p:cTn id="116" presetID="54" presetClass="exit" presetSubtype="0" decel="100000" fill="hold" grpId="0" nodeType="afterEffect">
                                  <p:stCondLst>
                                    <p:cond delay="0"/>
                                  </p:stCondLst>
                                  <p:childTnLst>
                                    <p:anim calcmode="lin" valueType="num">
                                      <p:cBhvr>
                                        <p:cTn id="117" dur="1000"/>
                                        <p:tgtEl>
                                          <p:spTgt spid="147"/>
                                        </p:tgtEl>
                                        <p:attrNameLst>
                                          <p:attrName>ppt_w</p:attrName>
                                        </p:attrNameLst>
                                      </p:cBhvr>
                                      <p:tavLst>
                                        <p:tav tm="0">
                                          <p:val>
                                            <p:strVal val="ppt_w"/>
                                          </p:val>
                                        </p:tav>
                                        <p:tav tm="100000">
                                          <p:val>
                                            <p:strVal val="ppt_w*0.05"/>
                                          </p:val>
                                        </p:tav>
                                      </p:tavLst>
                                    </p:anim>
                                    <p:anim calcmode="lin" valueType="num">
                                      <p:cBhvr>
                                        <p:cTn id="118" dur="1000"/>
                                        <p:tgtEl>
                                          <p:spTgt spid="147"/>
                                        </p:tgtEl>
                                        <p:attrNameLst>
                                          <p:attrName>ppt_h</p:attrName>
                                        </p:attrNameLst>
                                      </p:cBhvr>
                                      <p:tavLst>
                                        <p:tav tm="0">
                                          <p:val>
                                            <p:strVal val="ppt_h"/>
                                          </p:val>
                                        </p:tav>
                                        <p:tav tm="100000">
                                          <p:val>
                                            <p:strVal val="ppt_h"/>
                                          </p:val>
                                        </p:tav>
                                      </p:tavLst>
                                    </p:anim>
                                    <p:anim calcmode="lin" valueType="num">
                                      <p:cBhvr>
                                        <p:cTn id="119" dur="1000"/>
                                        <p:tgtEl>
                                          <p:spTgt spid="147"/>
                                        </p:tgtEl>
                                        <p:attrNameLst>
                                          <p:attrName>ppt_x</p:attrName>
                                        </p:attrNameLst>
                                      </p:cBhvr>
                                      <p:tavLst>
                                        <p:tav tm="0">
                                          <p:val>
                                            <p:strVal val="ppt_x"/>
                                          </p:val>
                                        </p:tav>
                                        <p:tav tm="100000">
                                          <p:val>
                                            <p:strVal val="ppt_x-.2"/>
                                          </p:val>
                                        </p:tav>
                                      </p:tavLst>
                                    </p:anim>
                                    <p:anim calcmode="lin" valueType="num">
                                      <p:cBhvr>
                                        <p:cTn id="120" dur="1000"/>
                                        <p:tgtEl>
                                          <p:spTgt spid="147"/>
                                        </p:tgtEl>
                                        <p:attrNameLst>
                                          <p:attrName>ppt_y</p:attrName>
                                        </p:attrNameLst>
                                      </p:cBhvr>
                                      <p:tavLst>
                                        <p:tav tm="0">
                                          <p:val>
                                            <p:strVal val="ppt_y"/>
                                          </p:val>
                                        </p:tav>
                                        <p:tav tm="100000">
                                          <p:val>
                                            <p:strVal val="ppt_y"/>
                                          </p:val>
                                        </p:tav>
                                      </p:tavLst>
                                    </p:anim>
                                    <p:animEffect transition="out" filter="fade">
                                      <p:cBhvr>
                                        <p:cTn id="121" dur="1000"/>
                                        <p:tgtEl>
                                          <p:spTgt spid="147"/>
                                        </p:tgtEl>
                                      </p:cBhvr>
                                    </p:animEffect>
                                    <p:set>
                                      <p:cBhvr>
                                        <p:cTn id="122" dur="1" fill="hold">
                                          <p:stCondLst>
                                            <p:cond delay="999"/>
                                          </p:stCondLst>
                                        </p:cTn>
                                        <p:tgtEl>
                                          <p:spTgt spid="147"/>
                                        </p:tgtEl>
                                        <p:attrNameLst>
                                          <p:attrName>style.visibility</p:attrName>
                                        </p:attrNameLst>
                                      </p:cBhvr>
                                      <p:to>
                                        <p:strVal val="hidden"/>
                                      </p:to>
                                    </p:set>
                                  </p:childTnLst>
                                  <p:subTnLst>
                                    <p:audio>
                                      <p:cMediaNode vol="100000">
                                        <p:cTn display="0" masterRel="sameClick">
                                          <p:stCondLst>
                                            <p:cond evt="begin" delay="0">
                                              <p:tn val="116"/>
                                            </p:cond>
                                          </p:stCondLst>
                                          <p:endCondLst>
                                            <p:cond evt="onStopAudio" delay="0">
                                              <p:tgtEl>
                                                <p:sldTgt/>
                                              </p:tgtEl>
                                            </p:cond>
                                          </p:endCondLst>
                                        </p:cTn>
                                        <p:tgtEl>
                                          <p:sndTgt r:embed="rId2" name="click.wav"/>
                                        </p:tgtEl>
                                      </p:cMediaNode>
                                    </p:audio>
                                  </p:subTnLst>
                                </p:cTn>
                              </p:par>
                            </p:childTnLst>
                          </p:cTn>
                        </p:par>
                        <p:par>
                          <p:cTn id="123" fill="hold">
                            <p:stCondLst>
                              <p:cond delay="14000"/>
                            </p:stCondLst>
                            <p:childTnLst>
                              <p:par>
                                <p:cTn id="124" presetID="54" presetClass="exit" presetSubtype="0" decel="100000" fill="hold" grpId="0" nodeType="afterEffect">
                                  <p:stCondLst>
                                    <p:cond delay="0"/>
                                  </p:stCondLst>
                                  <p:childTnLst>
                                    <p:anim calcmode="lin" valueType="num">
                                      <p:cBhvr>
                                        <p:cTn id="125" dur="1000"/>
                                        <p:tgtEl>
                                          <p:spTgt spid="146"/>
                                        </p:tgtEl>
                                        <p:attrNameLst>
                                          <p:attrName>ppt_w</p:attrName>
                                        </p:attrNameLst>
                                      </p:cBhvr>
                                      <p:tavLst>
                                        <p:tav tm="0">
                                          <p:val>
                                            <p:strVal val="ppt_w"/>
                                          </p:val>
                                        </p:tav>
                                        <p:tav tm="100000">
                                          <p:val>
                                            <p:strVal val="ppt_w*0.05"/>
                                          </p:val>
                                        </p:tav>
                                      </p:tavLst>
                                    </p:anim>
                                    <p:anim calcmode="lin" valueType="num">
                                      <p:cBhvr>
                                        <p:cTn id="126" dur="1000"/>
                                        <p:tgtEl>
                                          <p:spTgt spid="146"/>
                                        </p:tgtEl>
                                        <p:attrNameLst>
                                          <p:attrName>ppt_h</p:attrName>
                                        </p:attrNameLst>
                                      </p:cBhvr>
                                      <p:tavLst>
                                        <p:tav tm="0">
                                          <p:val>
                                            <p:strVal val="ppt_h"/>
                                          </p:val>
                                        </p:tav>
                                        <p:tav tm="100000">
                                          <p:val>
                                            <p:strVal val="ppt_h"/>
                                          </p:val>
                                        </p:tav>
                                      </p:tavLst>
                                    </p:anim>
                                    <p:anim calcmode="lin" valueType="num">
                                      <p:cBhvr>
                                        <p:cTn id="127" dur="1000"/>
                                        <p:tgtEl>
                                          <p:spTgt spid="146"/>
                                        </p:tgtEl>
                                        <p:attrNameLst>
                                          <p:attrName>ppt_x</p:attrName>
                                        </p:attrNameLst>
                                      </p:cBhvr>
                                      <p:tavLst>
                                        <p:tav tm="0">
                                          <p:val>
                                            <p:strVal val="ppt_x"/>
                                          </p:val>
                                        </p:tav>
                                        <p:tav tm="100000">
                                          <p:val>
                                            <p:strVal val="ppt_x-.2"/>
                                          </p:val>
                                        </p:tav>
                                      </p:tavLst>
                                    </p:anim>
                                    <p:anim calcmode="lin" valueType="num">
                                      <p:cBhvr>
                                        <p:cTn id="128" dur="1000"/>
                                        <p:tgtEl>
                                          <p:spTgt spid="146"/>
                                        </p:tgtEl>
                                        <p:attrNameLst>
                                          <p:attrName>ppt_y</p:attrName>
                                        </p:attrNameLst>
                                      </p:cBhvr>
                                      <p:tavLst>
                                        <p:tav tm="0">
                                          <p:val>
                                            <p:strVal val="ppt_y"/>
                                          </p:val>
                                        </p:tav>
                                        <p:tav tm="100000">
                                          <p:val>
                                            <p:strVal val="ppt_y"/>
                                          </p:val>
                                        </p:tav>
                                      </p:tavLst>
                                    </p:anim>
                                    <p:animEffect transition="out" filter="fade">
                                      <p:cBhvr>
                                        <p:cTn id="129" dur="1000"/>
                                        <p:tgtEl>
                                          <p:spTgt spid="146"/>
                                        </p:tgtEl>
                                      </p:cBhvr>
                                    </p:animEffect>
                                    <p:set>
                                      <p:cBhvr>
                                        <p:cTn id="130" dur="1" fill="hold">
                                          <p:stCondLst>
                                            <p:cond delay="999"/>
                                          </p:stCondLst>
                                        </p:cTn>
                                        <p:tgtEl>
                                          <p:spTgt spid="146"/>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par>
                          <p:cTn id="131" fill="hold">
                            <p:stCondLst>
                              <p:cond delay="15000"/>
                            </p:stCondLst>
                            <p:childTnLst>
                              <p:par>
                                <p:cTn id="132" presetID="54" presetClass="exit" presetSubtype="0" decel="100000" fill="hold" grpId="0" nodeType="afterEffect">
                                  <p:stCondLst>
                                    <p:cond delay="0"/>
                                  </p:stCondLst>
                                  <p:childTnLst>
                                    <p:anim calcmode="lin" valueType="num">
                                      <p:cBhvr>
                                        <p:cTn id="133" dur="1000"/>
                                        <p:tgtEl>
                                          <p:spTgt spid="145"/>
                                        </p:tgtEl>
                                        <p:attrNameLst>
                                          <p:attrName>ppt_w</p:attrName>
                                        </p:attrNameLst>
                                      </p:cBhvr>
                                      <p:tavLst>
                                        <p:tav tm="0">
                                          <p:val>
                                            <p:strVal val="ppt_w"/>
                                          </p:val>
                                        </p:tav>
                                        <p:tav tm="100000">
                                          <p:val>
                                            <p:strVal val="ppt_w*0.05"/>
                                          </p:val>
                                        </p:tav>
                                      </p:tavLst>
                                    </p:anim>
                                    <p:anim calcmode="lin" valueType="num">
                                      <p:cBhvr>
                                        <p:cTn id="134" dur="1000"/>
                                        <p:tgtEl>
                                          <p:spTgt spid="145"/>
                                        </p:tgtEl>
                                        <p:attrNameLst>
                                          <p:attrName>ppt_h</p:attrName>
                                        </p:attrNameLst>
                                      </p:cBhvr>
                                      <p:tavLst>
                                        <p:tav tm="0">
                                          <p:val>
                                            <p:strVal val="ppt_h"/>
                                          </p:val>
                                        </p:tav>
                                        <p:tav tm="100000">
                                          <p:val>
                                            <p:strVal val="ppt_h"/>
                                          </p:val>
                                        </p:tav>
                                      </p:tavLst>
                                    </p:anim>
                                    <p:anim calcmode="lin" valueType="num">
                                      <p:cBhvr>
                                        <p:cTn id="135" dur="1000"/>
                                        <p:tgtEl>
                                          <p:spTgt spid="145"/>
                                        </p:tgtEl>
                                        <p:attrNameLst>
                                          <p:attrName>ppt_x</p:attrName>
                                        </p:attrNameLst>
                                      </p:cBhvr>
                                      <p:tavLst>
                                        <p:tav tm="0">
                                          <p:val>
                                            <p:strVal val="ppt_x"/>
                                          </p:val>
                                        </p:tav>
                                        <p:tav tm="100000">
                                          <p:val>
                                            <p:strVal val="ppt_x-.2"/>
                                          </p:val>
                                        </p:tav>
                                      </p:tavLst>
                                    </p:anim>
                                    <p:anim calcmode="lin" valueType="num">
                                      <p:cBhvr>
                                        <p:cTn id="136" dur="1000"/>
                                        <p:tgtEl>
                                          <p:spTgt spid="145"/>
                                        </p:tgtEl>
                                        <p:attrNameLst>
                                          <p:attrName>ppt_y</p:attrName>
                                        </p:attrNameLst>
                                      </p:cBhvr>
                                      <p:tavLst>
                                        <p:tav tm="0">
                                          <p:val>
                                            <p:strVal val="ppt_y"/>
                                          </p:val>
                                        </p:tav>
                                        <p:tav tm="100000">
                                          <p:val>
                                            <p:strVal val="ppt_y"/>
                                          </p:val>
                                        </p:tav>
                                      </p:tavLst>
                                    </p:anim>
                                    <p:animEffect transition="out" filter="fade">
                                      <p:cBhvr>
                                        <p:cTn id="137" dur="1000"/>
                                        <p:tgtEl>
                                          <p:spTgt spid="145"/>
                                        </p:tgtEl>
                                      </p:cBhvr>
                                    </p:animEffect>
                                    <p:set>
                                      <p:cBhvr>
                                        <p:cTn id="138" dur="1" fill="hold">
                                          <p:stCondLst>
                                            <p:cond delay="999"/>
                                          </p:stCondLst>
                                        </p:cTn>
                                        <p:tgtEl>
                                          <p:spTgt spid="145"/>
                                        </p:tgtEl>
                                        <p:attrNameLst>
                                          <p:attrName>style.visibility</p:attrName>
                                        </p:attrNameLst>
                                      </p:cBhvr>
                                      <p:to>
                                        <p:strVal val="hidden"/>
                                      </p:to>
                                    </p:set>
                                  </p:childTnLst>
                                  <p:subTnLst>
                                    <p:audio>
                                      <p:cMediaNode vol="100000">
                                        <p:cTn display="0" masterRel="sameClick">
                                          <p:stCondLst>
                                            <p:cond evt="begin" delay="0">
                                              <p:tn val="132"/>
                                            </p:cond>
                                          </p:stCondLst>
                                          <p:endCondLst>
                                            <p:cond evt="onStopAudio" delay="0">
                                              <p:tgtEl>
                                                <p:sldTgt/>
                                              </p:tgtEl>
                                            </p:cond>
                                          </p:endCondLst>
                                        </p:cTn>
                                        <p:tgtEl>
                                          <p:sndTgt r:embed="rId2" name="click.wav"/>
                                        </p:tgtEl>
                                      </p:cMediaNode>
                                    </p:audio>
                                  </p:subTnLst>
                                </p:cTn>
                              </p:par>
                            </p:childTnLst>
                          </p:cTn>
                        </p:par>
                        <p:par>
                          <p:cTn id="139" fill="hold">
                            <p:stCondLst>
                              <p:cond delay="16000"/>
                            </p:stCondLst>
                            <p:childTnLst>
                              <p:par>
                                <p:cTn id="140" presetID="54" presetClass="exit" presetSubtype="0" decel="100000" fill="hold" grpId="0" nodeType="afterEffect">
                                  <p:stCondLst>
                                    <p:cond delay="0"/>
                                  </p:stCondLst>
                                  <p:childTnLst>
                                    <p:anim calcmode="lin" valueType="num">
                                      <p:cBhvr>
                                        <p:cTn id="141" dur="1000"/>
                                        <p:tgtEl>
                                          <p:spTgt spid="144"/>
                                        </p:tgtEl>
                                        <p:attrNameLst>
                                          <p:attrName>ppt_w</p:attrName>
                                        </p:attrNameLst>
                                      </p:cBhvr>
                                      <p:tavLst>
                                        <p:tav tm="0">
                                          <p:val>
                                            <p:strVal val="ppt_w"/>
                                          </p:val>
                                        </p:tav>
                                        <p:tav tm="100000">
                                          <p:val>
                                            <p:strVal val="ppt_w*0.05"/>
                                          </p:val>
                                        </p:tav>
                                      </p:tavLst>
                                    </p:anim>
                                    <p:anim calcmode="lin" valueType="num">
                                      <p:cBhvr>
                                        <p:cTn id="142" dur="1000"/>
                                        <p:tgtEl>
                                          <p:spTgt spid="144"/>
                                        </p:tgtEl>
                                        <p:attrNameLst>
                                          <p:attrName>ppt_h</p:attrName>
                                        </p:attrNameLst>
                                      </p:cBhvr>
                                      <p:tavLst>
                                        <p:tav tm="0">
                                          <p:val>
                                            <p:strVal val="ppt_h"/>
                                          </p:val>
                                        </p:tav>
                                        <p:tav tm="100000">
                                          <p:val>
                                            <p:strVal val="ppt_h"/>
                                          </p:val>
                                        </p:tav>
                                      </p:tavLst>
                                    </p:anim>
                                    <p:anim calcmode="lin" valueType="num">
                                      <p:cBhvr>
                                        <p:cTn id="143" dur="1000"/>
                                        <p:tgtEl>
                                          <p:spTgt spid="144"/>
                                        </p:tgtEl>
                                        <p:attrNameLst>
                                          <p:attrName>ppt_x</p:attrName>
                                        </p:attrNameLst>
                                      </p:cBhvr>
                                      <p:tavLst>
                                        <p:tav tm="0">
                                          <p:val>
                                            <p:strVal val="ppt_x"/>
                                          </p:val>
                                        </p:tav>
                                        <p:tav tm="100000">
                                          <p:val>
                                            <p:strVal val="ppt_x-.2"/>
                                          </p:val>
                                        </p:tav>
                                      </p:tavLst>
                                    </p:anim>
                                    <p:anim calcmode="lin" valueType="num">
                                      <p:cBhvr>
                                        <p:cTn id="144" dur="1000"/>
                                        <p:tgtEl>
                                          <p:spTgt spid="144"/>
                                        </p:tgtEl>
                                        <p:attrNameLst>
                                          <p:attrName>ppt_y</p:attrName>
                                        </p:attrNameLst>
                                      </p:cBhvr>
                                      <p:tavLst>
                                        <p:tav tm="0">
                                          <p:val>
                                            <p:strVal val="ppt_y"/>
                                          </p:val>
                                        </p:tav>
                                        <p:tav tm="100000">
                                          <p:val>
                                            <p:strVal val="ppt_y"/>
                                          </p:val>
                                        </p:tav>
                                      </p:tavLst>
                                    </p:anim>
                                    <p:animEffect transition="out" filter="fade">
                                      <p:cBhvr>
                                        <p:cTn id="145" dur="1000"/>
                                        <p:tgtEl>
                                          <p:spTgt spid="144"/>
                                        </p:tgtEl>
                                      </p:cBhvr>
                                    </p:animEffect>
                                    <p:set>
                                      <p:cBhvr>
                                        <p:cTn id="146" dur="1" fill="hold">
                                          <p:stCondLst>
                                            <p:cond delay="999"/>
                                          </p:stCondLst>
                                        </p:cTn>
                                        <p:tgtEl>
                                          <p:spTgt spid="144"/>
                                        </p:tgtEl>
                                        <p:attrNameLst>
                                          <p:attrName>style.visibility</p:attrName>
                                        </p:attrNameLst>
                                      </p:cBhvr>
                                      <p:to>
                                        <p:strVal val="hidden"/>
                                      </p:to>
                                    </p:set>
                                  </p:childTnLst>
                                  <p:subTnLst>
                                    <p:audio>
                                      <p:cMediaNode vol="100000">
                                        <p:cTn display="0" masterRel="sameClick">
                                          <p:stCondLst>
                                            <p:cond evt="begin" delay="0">
                                              <p:tn val="140"/>
                                            </p:cond>
                                          </p:stCondLst>
                                          <p:endCondLst>
                                            <p:cond evt="onStopAudio" delay="0">
                                              <p:tgtEl>
                                                <p:sldTgt/>
                                              </p:tgtEl>
                                            </p:cond>
                                          </p:endCondLst>
                                        </p:cTn>
                                        <p:tgtEl>
                                          <p:sndTgt r:embed="rId2" name="click.wav"/>
                                        </p:tgtEl>
                                      </p:cMediaNode>
                                    </p:audio>
                                  </p:subTnLst>
                                </p:cTn>
                              </p:par>
                            </p:childTnLst>
                          </p:cTn>
                        </p:par>
                        <p:par>
                          <p:cTn id="147" fill="hold">
                            <p:stCondLst>
                              <p:cond delay="17000"/>
                            </p:stCondLst>
                            <p:childTnLst>
                              <p:par>
                                <p:cTn id="148" presetID="54" presetClass="exit" presetSubtype="0" decel="100000" fill="hold" grpId="0" nodeType="afterEffect">
                                  <p:stCondLst>
                                    <p:cond delay="0"/>
                                  </p:stCondLst>
                                  <p:childTnLst>
                                    <p:anim calcmode="lin" valueType="num">
                                      <p:cBhvr>
                                        <p:cTn id="149" dur="1000"/>
                                        <p:tgtEl>
                                          <p:spTgt spid="143"/>
                                        </p:tgtEl>
                                        <p:attrNameLst>
                                          <p:attrName>ppt_w</p:attrName>
                                        </p:attrNameLst>
                                      </p:cBhvr>
                                      <p:tavLst>
                                        <p:tav tm="0">
                                          <p:val>
                                            <p:strVal val="ppt_w"/>
                                          </p:val>
                                        </p:tav>
                                        <p:tav tm="100000">
                                          <p:val>
                                            <p:strVal val="ppt_w*0.05"/>
                                          </p:val>
                                        </p:tav>
                                      </p:tavLst>
                                    </p:anim>
                                    <p:anim calcmode="lin" valueType="num">
                                      <p:cBhvr>
                                        <p:cTn id="150" dur="1000"/>
                                        <p:tgtEl>
                                          <p:spTgt spid="143"/>
                                        </p:tgtEl>
                                        <p:attrNameLst>
                                          <p:attrName>ppt_h</p:attrName>
                                        </p:attrNameLst>
                                      </p:cBhvr>
                                      <p:tavLst>
                                        <p:tav tm="0">
                                          <p:val>
                                            <p:strVal val="ppt_h"/>
                                          </p:val>
                                        </p:tav>
                                        <p:tav tm="100000">
                                          <p:val>
                                            <p:strVal val="ppt_h"/>
                                          </p:val>
                                        </p:tav>
                                      </p:tavLst>
                                    </p:anim>
                                    <p:anim calcmode="lin" valueType="num">
                                      <p:cBhvr>
                                        <p:cTn id="151" dur="1000"/>
                                        <p:tgtEl>
                                          <p:spTgt spid="143"/>
                                        </p:tgtEl>
                                        <p:attrNameLst>
                                          <p:attrName>ppt_x</p:attrName>
                                        </p:attrNameLst>
                                      </p:cBhvr>
                                      <p:tavLst>
                                        <p:tav tm="0">
                                          <p:val>
                                            <p:strVal val="ppt_x"/>
                                          </p:val>
                                        </p:tav>
                                        <p:tav tm="100000">
                                          <p:val>
                                            <p:strVal val="ppt_x-.2"/>
                                          </p:val>
                                        </p:tav>
                                      </p:tavLst>
                                    </p:anim>
                                    <p:anim calcmode="lin" valueType="num">
                                      <p:cBhvr>
                                        <p:cTn id="152" dur="1000"/>
                                        <p:tgtEl>
                                          <p:spTgt spid="143"/>
                                        </p:tgtEl>
                                        <p:attrNameLst>
                                          <p:attrName>ppt_y</p:attrName>
                                        </p:attrNameLst>
                                      </p:cBhvr>
                                      <p:tavLst>
                                        <p:tav tm="0">
                                          <p:val>
                                            <p:strVal val="ppt_y"/>
                                          </p:val>
                                        </p:tav>
                                        <p:tav tm="100000">
                                          <p:val>
                                            <p:strVal val="ppt_y"/>
                                          </p:val>
                                        </p:tav>
                                      </p:tavLst>
                                    </p:anim>
                                    <p:animEffect transition="out" filter="fade">
                                      <p:cBhvr>
                                        <p:cTn id="153" dur="1000"/>
                                        <p:tgtEl>
                                          <p:spTgt spid="143"/>
                                        </p:tgtEl>
                                      </p:cBhvr>
                                    </p:animEffect>
                                    <p:set>
                                      <p:cBhvr>
                                        <p:cTn id="154" dur="1" fill="hold">
                                          <p:stCondLst>
                                            <p:cond delay="999"/>
                                          </p:stCondLst>
                                        </p:cTn>
                                        <p:tgtEl>
                                          <p:spTgt spid="143"/>
                                        </p:tgtEl>
                                        <p:attrNameLst>
                                          <p:attrName>style.visibility</p:attrName>
                                        </p:attrNameLst>
                                      </p:cBhvr>
                                      <p:to>
                                        <p:strVal val="hidden"/>
                                      </p:to>
                                    </p:set>
                                  </p:childTnLst>
                                  <p:subTnLst>
                                    <p:audio>
                                      <p:cMediaNode vol="100000">
                                        <p:cTn display="0" masterRel="sameClick">
                                          <p:stCondLst>
                                            <p:cond evt="begin" delay="0">
                                              <p:tn val="148"/>
                                            </p:cond>
                                          </p:stCondLst>
                                          <p:endCondLst>
                                            <p:cond evt="onStopAudio" delay="0">
                                              <p:tgtEl>
                                                <p:sldTgt/>
                                              </p:tgtEl>
                                            </p:cond>
                                          </p:endCondLst>
                                        </p:cTn>
                                        <p:tgtEl>
                                          <p:sndTgt r:embed="rId2" name="click.wav"/>
                                        </p:tgtEl>
                                      </p:cMediaNode>
                                    </p:audio>
                                  </p:subTnLst>
                                </p:cTn>
                              </p:par>
                            </p:childTnLst>
                          </p:cTn>
                        </p:par>
                        <p:par>
                          <p:cTn id="155" fill="hold">
                            <p:stCondLst>
                              <p:cond delay="18000"/>
                            </p:stCondLst>
                            <p:childTnLst>
                              <p:par>
                                <p:cTn id="156" presetID="54" presetClass="exit" presetSubtype="0" decel="100000" fill="hold" grpId="0" nodeType="afterEffect">
                                  <p:stCondLst>
                                    <p:cond delay="0"/>
                                  </p:stCondLst>
                                  <p:childTnLst>
                                    <p:anim calcmode="lin" valueType="num">
                                      <p:cBhvr>
                                        <p:cTn id="157" dur="1000"/>
                                        <p:tgtEl>
                                          <p:spTgt spid="113"/>
                                        </p:tgtEl>
                                        <p:attrNameLst>
                                          <p:attrName>ppt_w</p:attrName>
                                        </p:attrNameLst>
                                      </p:cBhvr>
                                      <p:tavLst>
                                        <p:tav tm="0">
                                          <p:val>
                                            <p:strVal val="ppt_w"/>
                                          </p:val>
                                        </p:tav>
                                        <p:tav tm="100000">
                                          <p:val>
                                            <p:strVal val="ppt_w*0.05"/>
                                          </p:val>
                                        </p:tav>
                                      </p:tavLst>
                                    </p:anim>
                                    <p:anim calcmode="lin" valueType="num">
                                      <p:cBhvr>
                                        <p:cTn id="158" dur="1000"/>
                                        <p:tgtEl>
                                          <p:spTgt spid="113"/>
                                        </p:tgtEl>
                                        <p:attrNameLst>
                                          <p:attrName>ppt_h</p:attrName>
                                        </p:attrNameLst>
                                      </p:cBhvr>
                                      <p:tavLst>
                                        <p:tav tm="0">
                                          <p:val>
                                            <p:strVal val="ppt_h"/>
                                          </p:val>
                                        </p:tav>
                                        <p:tav tm="100000">
                                          <p:val>
                                            <p:strVal val="ppt_h"/>
                                          </p:val>
                                        </p:tav>
                                      </p:tavLst>
                                    </p:anim>
                                    <p:anim calcmode="lin" valueType="num">
                                      <p:cBhvr>
                                        <p:cTn id="159" dur="1000"/>
                                        <p:tgtEl>
                                          <p:spTgt spid="113"/>
                                        </p:tgtEl>
                                        <p:attrNameLst>
                                          <p:attrName>ppt_x</p:attrName>
                                        </p:attrNameLst>
                                      </p:cBhvr>
                                      <p:tavLst>
                                        <p:tav tm="0">
                                          <p:val>
                                            <p:strVal val="ppt_x"/>
                                          </p:val>
                                        </p:tav>
                                        <p:tav tm="100000">
                                          <p:val>
                                            <p:strVal val="ppt_x-.2"/>
                                          </p:val>
                                        </p:tav>
                                      </p:tavLst>
                                    </p:anim>
                                    <p:anim calcmode="lin" valueType="num">
                                      <p:cBhvr>
                                        <p:cTn id="160" dur="1000"/>
                                        <p:tgtEl>
                                          <p:spTgt spid="113"/>
                                        </p:tgtEl>
                                        <p:attrNameLst>
                                          <p:attrName>ppt_y</p:attrName>
                                        </p:attrNameLst>
                                      </p:cBhvr>
                                      <p:tavLst>
                                        <p:tav tm="0">
                                          <p:val>
                                            <p:strVal val="ppt_y"/>
                                          </p:val>
                                        </p:tav>
                                        <p:tav tm="100000">
                                          <p:val>
                                            <p:strVal val="ppt_y"/>
                                          </p:val>
                                        </p:tav>
                                      </p:tavLst>
                                    </p:anim>
                                    <p:animEffect transition="out" filter="fade">
                                      <p:cBhvr>
                                        <p:cTn id="161" dur="1000"/>
                                        <p:tgtEl>
                                          <p:spTgt spid="113"/>
                                        </p:tgtEl>
                                      </p:cBhvr>
                                    </p:animEffect>
                                    <p:set>
                                      <p:cBhvr>
                                        <p:cTn id="162" dur="1" fill="hold">
                                          <p:stCondLst>
                                            <p:cond delay="999"/>
                                          </p:stCondLst>
                                        </p:cTn>
                                        <p:tgtEl>
                                          <p:spTgt spid="113"/>
                                        </p:tgtEl>
                                        <p:attrNameLst>
                                          <p:attrName>style.visibility</p:attrName>
                                        </p:attrNameLst>
                                      </p:cBhvr>
                                      <p:to>
                                        <p:strVal val="hidden"/>
                                      </p:to>
                                    </p:set>
                                  </p:childTnLst>
                                  <p:subTnLst>
                                    <p:audio>
                                      <p:cMediaNode vol="100000">
                                        <p:cTn display="0" masterRel="sameClick">
                                          <p:stCondLst>
                                            <p:cond evt="begin" delay="0">
                                              <p:tn val="156"/>
                                            </p:cond>
                                          </p:stCondLst>
                                          <p:endCondLst>
                                            <p:cond evt="onStopAudio" delay="0">
                                              <p:tgtEl>
                                                <p:sldTgt/>
                                              </p:tgtEl>
                                            </p:cond>
                                          </p:endCondLst>
                                        </p:cTn>
                                        <p:tgtEl>
                                          <p:sndTgt r:embed="rId2" name="click.wav"/>
                                        </p:tgtEl>
                                      </p:cMediaNode>
                                    </p:audio>
                                  </p:subTnLst>
                                </p:cTn>
                              </p:par>
                            </p:childTnLst>
                          </p:cTn>
                        </p:par>
                        <p:par>
                          <p:cTn id="163" fill="hold">
                            <p:stCondLst>
                              <p:cond delay="19000"/>
                            </p:stCondLst>
                            <p:childTnLst>
                              <p:par>
                                <p:cTn id="164" presetID="54" presetClass="exit" presetSubtype="0" decel="100000" fill="hold" grpId="0" nodeType="afterEffect">
                                  <p:stCondLst>
                                    <p:cond delay="0"/>
                                  </p:stCondLst>
                                  <p:childTnLst>
                                    <p:anim calcmode="lin" valueType="num">
                                      <p:cBhvr>
                                        <p:cTn id="165" dur="1000"/>
                                        <p:tgtEl>
                                          <p:spTgt spid="112"/>
                                        </p:tgtEl>
                                        <p:attrNameLst>
                                          <p:attrName>ppt_w</p:attrName>
                                        </p:attrNameLst>
                                      </p:cBhvr>
                                      <p:tavLst>
                                        <p:tav tm="0">
                                          <p:val>
                                            <p:strVal val="ppt_w"/>
                                          </p:val>
                                        </p:tav>
                                        <p:tav tm="100000">
                                          <p:val>
                                            <p:strVal val="ppt_w*0.05"/>
                                          </p:val>
                                        </p:tav>
                                      </p:tavLst>
                                    </p:anim>
                                    <p:anim calcmode="lin" valueType="num">
                                      <p:cBhvr>
                                        <p:cTn id="166" dur="1000"/>
                                        <p:tgtEl>
                                          <p:spTgt spid="112"/>
                                        </p:tgtEl>
                                        <p:attrNameLst>
                                          <p:attrName>ppt_h</p:attrName>
                                        </p:attrNameLst>
                                      </p:cBhvr>
                                      <p:tavLst>
                                        <p:tav tm="0">
                                          <p:val>
                                            <p:strVal val="ppt_h"/>
                                          </p:val>
                                        </p:tav>
                                        <p:tav tm="100000">
                                          <p:val>
                                            <p:strVal val="ppt_h"/>
                                          </p:val>
                                        </p:tav>
                                      </p:tavLst>
                                    </p:anim>
                                    <p:anim calcmode="lin" valueType="num">
                                      <p:cBhvr>
                                        <p:cTn id="167" dur="1000"/>
                                        <p:tgtEl>
                                          <p:spTgt spid="112"/>
                                        </p:tgtEl>
                                        <p:attrNameLst>
                                          <p:attrName>ppt_x</p:attrName>
                                        </p:attrNameLst>
                                      </p:cBhvr>
                                      <p:tavLst>
                                        <p:tav tm="0">
                                          <p:val>
                                            <p:strVal val="ppt_x"/>
                                          </p:val>
                                        </p:tav>
                                        <p:tav tm="100000">
                                          <p:val>
                                            <p:strVal val="ppt_x-.2"/>
                                          </p:val>
                                        </p:tav>
                                      </p:tavLst>
                                    </p:anim>
                                    <p:anim calcmode="lin" valueType="num">
                                      <p:cBhvr>
                                        <p:cTn id="168" dur="1000"/>
                                        <p:tgtEl>
                                          <p:spTgt spid="112"/>
                                        </p:tgtEl>
                                        <p:attrNameLst>
                                          <p:attrName>ppt_y</p:attrName>
                                        </p:attrNameLst>
                                      </p:cBhvr>
                                      <p:tavLst>
                                        <p:tav tm="0">
                                          <p:val>
                                            <p:strVal val="ppt_y"/>
                                          </p:val>
                                        </p:tav>
                                        <p:tav tm="100000">
                                          <p:val>
                                            <p:strVal val="ppt_y"/>
                                          </p:val>
                                        </p:tav>
                                      </p:tavLst>
                                    </p:anim>
                                    <p:animEffect transition="out" filter="fade">
                                      <p:cBhvr>
                                        <p:cTn id="169" dur="1000"/>
                                        <p:tgtEl>
                                          <p:spTgt spid="112"/>
                                        </p:tgtEl>
                                      </p:cBhvr>
                                    </p:animEffect>
                                    <p:set>
                                      <p:cBhvr>
                                        <p:cTn id="170" dur="1" fill="hold">
                                          <p:stCondLst>
                                            <p:cond delay="999"/>
                                          </p:stCondLst>
                                        </p:cTn>
                                        <p:tgtEl>
                                          <p:spTgt spid="112"/>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2" name="click.wav"/>
                                        </p:tgtEl>
                                      </p:cMediaNode>
                                    </p:audio>
                                  </p:subTnLst>
                                </p:cTn>
                              </p:par>
                            </p:childTnLst>
                          </p:cTn>
                        </p:par>
                        <p:par>
                          <p:cTn id="171" fill="hold">
                            <p:stCondLst>
                              <p:cond delay="20000"/>
                            </p:stCondLst>
                            <p:childTnLst>
                              <p:par>
                                <p:cTn id="172" presetID="54" presetClass="exit" presetSubtype="0" decel="100000" fill="hold" grpId="0" nodeType="afterEffect">
                                  <p:stCondLst>
                                    <p:cond delay="0"/>
                                  </p:stCondLst>
                                  <p:childTnLst>
                                    <p:anim calcmode="lin" valueType="num">
                                      <p:cBhvr>
                                        <p:cTn id="173" dur="1000"/>
                                        <p:tgtEl>
                                          <p:spTgt spid="111"/>
                                        </p:tgtEl>
                                        <p:attrNameLst>
                                          <p:attrName>ppt_w</p:attrName>
                                        </p:attrNameLst>
                                      </p:cBhvr>
                                      <p:tavLst>
                                        <p:tav tm="0">
                                          <p:val>
                                            <p:strVal val="ppt_w"/>
                                          </p:val>
                                        </p:tav>
                                        <p:tav tm="100000">
                                          <p:val>
                                            <p:strVal val="ppt_w*0.05"/>
                                          </p:val>
                                        </p:tav>
                                      </p:tavLst>
                                    </p:anim>
                                    <p:anim calcmode="lin" valueType="num">
                                      <p:cBhvr>
                                        <p:cTn id="174" dur="1000"/>
                                        <p:tgtEl>
                                          <p:spTgt spid="111"/>
                                        </p:tgtEl>
                                        <p:attrNameLst>
                                          <p:attrName>ppt_h</p:attrName>
                                        </p:attrNameLst>
                                      </p:cBhvr>
                                      <p:tavLst>
                                        <p:tav tm="0">
                                          <p:val>
                                            <p:strVal val="ppt_h"/>
                                          </p:val>
                                        </p:tav>
                                        <p:tav tm="100000">
                                          <p:val>
                                            <p:strVal val="ppt_h"/>
                                          </p:val>
                                        </p:tav>
                                      </p:tavLst>
                                    </p:anim>
                                    <p:anim calcmode="lin" valueType="num">
                                      <p:cBhvr>
                                        <p:cTn id="175" dur="1000"/>
                                        <p:tgtEl>
                                          <p:spTgt spid="111"/>
                                        </p:tgtEl>
                                        <p:attrNameLst>
                                          <p:attrName>ppt_x</p:attrName>
                                        </p:attrNameLst>
                                      </p:cBhvr>
                                      <p:tavLst>
                                        <p:tav tm="0">
                                          <p:val>
                                            <p:strVal val="ppt_x"/>
                                          </p:val>
                                        </p:tav>
                                        <p:tav tm="100000">
                                          <p:val>
                                            <p:strVal val="ppt_x-.2"/>
                                          </p:val>
                                        </p:tav>
                                      </p:tavLst>
                                    </p:anim>
                                    <p:anim calcmode="lin" valueType="num">
                                      <p:cBhvr>
                                        <p:cTn id="176" dur="1000"/>
                                        <p:tgtEl>
                                          <p:spTgt spid="111"/>
                                        </p:tgtEl>
                                        <p:attrNameLst>
                                          <p:attrName>ppt_y</p:attrName>
                                        </p:attrNameLst>
                                      </p:cBhvr>
                                      <p:tavLst>
                                        <p:tav tm="0">
                                          <p:val>
                                            <p:strVal val="ppt_y"/>
                                          </p:val>
                                        </p:tav>
                                        <p:tav tm="100000">
                                          <p:val>
                                            <p:strVal val="ppt_y"/>
                                          </p:val>
                                        </p:tav>
                                      </p:tavLst>
                                    </p:anim>
                                    <p:animEffect transition="out" filter="fade">
                                      <p:cBhvr>
                                        <p:cTn id="177" dur="1000"/>
                                        <p:tgtEl>
                                          <p:spTgt spid="111"/>
                                        </p:tgtEl>
                                      </p:cBhvr>
                                    </p:animEffect>
                                    <p:set>
                                      <p:cBhvr>
                                        <p:cTn id="178" dur="1" fill="hold">
                                          <p:stCondLst>
                                            <p:cond delay="999"/>
                                          </p:stCondLst>
                                        </p:cTn>
                                        <p:tgtEl>
                                          <p:spTgt spid="111"/>
                                        </p:tgtEl>
                                        <p:attrNameLst>
                                          <p:attrName>style.visibility</p:attrName>
                                        </p:attrNameLst>
                                      </p:cBhvr>
                                      <p:to>
                                        <p:strVal val="hidden"/>
                                      </p:to>
                                    </p:set>
                                  </p:childTnLst>
                                  <p:subTnLst>
                                    <p:audio>
                                      <p:cMediaNode vol="100000">
                                        <p:cTn display="0" masterRel="sameClick">
                                          <p:stCondLst>
                                            <p:cond evt="begin" delay="0">
                                              <p:tn val="172"/>
                                            </p:cond>
                                          </p:stCondLst>
                                          <p:endCondLst>
                                            <p:cond evt="onStopAudio" delay="0">
                                              <p:tgtEl>
                                                <p:sldTgt/>
                                              </p:tgtEl>
                                            </p:cond>
                                          </p:endCondLst>
                                        </p:cTn>
                                        <p:tgtEl>
                                          <p:sndTgt r:embed="rId2" name="click.wav"/>
                                        </p:tgtEl>
                                      </p:cMediaNode>
                                    </p:audio>
                                  </p:subTnLst>
                                </p:cTn>
                              </p:par>
                            </p:childTnLst>
                          </p:cTn>
                        </p:par>
                        <p:par>
                          <p:cTn id="179" fill="hold">
                            <p:stCondLst>
                              <p:cond delay="21000"/>
                            </p:stCondLst>
                            <p:childTnLst>
                              <p:par>
                                <p:cTn id="180" presetID="54" presetClass="exit" presetSubtype="0" decel="100000" fill="hold" grpId="0" nodeType="afterEffect">
                                  <p:stCondLst>
                                    <p:cond delay="0"/>
                                  </p:stCondLst>
                                  <p:childTnLst>
                                    <p:anim calcmode="lin" valueType="num">
                                      <p:cBhvr>
                                        <p:cTn id="181" dur="1000"/>
                                        <p:tgtEl>
                                          <p:spTgt spid="110"/>
                                        </p:tgtEl>
                                        <p:attrNameLst>
                                          <p:attrName>ppt_w</p:attrName>
                                        </p:attrNameLst>
                                      </p:cBhvr>
                                      <p:tavLst>
                                        <p:tav tm="0">
                                          <p:val>
                                            <p:strVal val="ppt_w"/>
                                          </p:val>
                                        </p:tav>
                                        <p:tav tm="100000">
                                          <p:val>
                                            <p:strVal val="ppt_w*0.05"/>
                                          </p:val>
                                        </p:tav>
                                      </p:tavLst>
                                    </p:anim>
                                    <p:anim calcmode="lin" valueType="num">
                                      <p:cBhvr>
                                        <p:cTn id="182" dur="1000"/>
                                        <p:tgtEl>
                                          <p:spTgt spid="110"/>
                                        </p:tgtEl>
                                        <p:attrNameLst>
                                          <p:attrName>ppt_h</p:attrName>
                                        </p:attrNameLst>
                                      </p:cBhvr>
                                      <p:tavLst>
                                        <p:tav tm="0">
                                          <p:val>
                                            <p:strVal val="ppt_h"/>
                                          </p:val>
                                        </p:tav>
                                        <p:tav tm="100000">
                                          <p:val>
                                            <p:strVal val="ppt_h"/>
                                          </p:val>
                                        </p:tav>
                                      </p:tavLst>
                                    </p:anim>
                                    <p:anim calcmode="lin" valueType="num">
                                      <p:cBhvr>
                                        <p:cTn id="183" dur="1000"/>
                                        <p:tgtEl>
                                          <p:spTgt spid="110"/>
                                        </p:tgtEl>
                                        <p:attrNameLst>
                                          <p:attrName>ppt_x</p:attrName>
                                        </p:attrNameLst>
                                      </p:cBhvr>
                                      <p:tavLst>
                                        <p:tav tm="0">
                                          <p:val>
                                            <p:strVal val="ppt_x"/>
                                          </p:val>
                                        </p:tav>
                                        <p:tav tm="100000">
                                          <p:val>
                                            <p:strVal val="ppt_x-.2"/>
                                          </p:val>
                                        </p:tav>
                                      </p:tavLst>
                                    </p:anim>
                                    <p:anim calcmode="lin" valueType="num">
                                      <p:cBhvr>
                                        <p:cTn id="184" dur="1000"/>
                                        <p:tgtEl>
                                          <p:spTgt spid="110"/>
                                        </p:tgtEl>
                                        <p:attrNameLst>
                                          <p:attrName>ppt_y</p:attrName>
                                        </p:attrNameLst>
                                      </p:cBhvr>
                                      <p:tavLst>
                                        <p:tav tm="0">
                                          <p:val>
                                            <p:strVal val="ppt_y"/>
                                          </p:val>
                                        </p:tav>
                                        <p:tav tm="100000">
                                          <p:val>
                                            <p:strVal val="ppt_y"/>
                                          </p:val>
                                        </p:tav>
                                      </p:tavLst>
                                    </p:anim>
                                    <p:animEffect transition="out" filter="fade">
                                      <p:cBhvr>
                                        <p:cTn id="185" dur="1000"/>
                                        <p:tgtEl>
                                          <p:spTgt spid="110"/>
                                        </p:tgtEl>
                                      </p:cBhvr>
                                    </p:animEffect>
                                    <p:set>
                                      <p:cBhvr>
                                        <p:cTn id="186" dur="1" fill="hold">
                                          <p:stCondLst>
                                            <p:cond delay="999"/>
                                          </p:stCondLst>
                                        </p:cTn>
                                        <p:tgtEl>
                                          <p:spTgt spid="110"/>
                                        </p:tgtEl>
                                        <p:attrNameLst>
                                          <p:attrName>style.visibility</p:attrName>
                                        </p:attrNameLst>
                                      </p:cBhvr>
                                      <p:to>
                                        <p:strVal val="hidden"/>
                                      </p:to>
                                    </p:set>
                                  </p:childTnLst>
                                  <p:subTnLst>
                                    <p:audio>
                                      <p:cMediaNode vol="100000">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par>
                          <p:cTn id="187" fill="hold">
                            <p:stCondLst>
                              <p:cond delay="22000"/>
                            </p:stCondLst>
                            <p:childTnLst>
                              <p:par>
                                <p:cTn id="188" presetID="54" presetClass="exit" presetSubtype="0" decel="100000" fill="hold" grpId="0" nodeType="afterEffect">
                                  <p:stCondLst>
                                    <p:cond delay="0"/>
                                  </p:stCondLst>
                                  <p:childTnLst>
                                    <p:anim calcmode="lin" valueType="num">
                                      <p:cBhvr>
                                        <p:cTn id="189" dur="1000"/>
                                        <p:tgtEl>
                                          <p:spTgt spid="109"/>
                                        </p:tgtEl>
                                        <p:attrNameLst>
                                          <p:attrName>ppt_w</p:attrName>
                                        </p:attrNameLst>
                                      </p:cBhvr>
                                      <p:tavLst>
                                        <p:tav tm="0">
                                          <p:val>
                                            <p:strVal val="ppt_w"/>
                                          </p:val>
                                        </p:tav>
                                        <p:tav tm="100000">
                                          <p:val>
                                            <p:strVal val="ppt_w*0.05"/>
                                          </p:val>
                                        </p:tav>
                                      </p:tavLst>
                                    </p:anim>
                                    <p:anim calcmode="lin" valueType="num">
                                      <p:cBhvr>
                                        <p:cTn id="190" dur="1000"/>
                                        <p:tgtEl>
                                          <p:spTgt spid="109"/>
                                        </p:tgtEl>
                                        <p:attrNameLst>
                                          <p:attrName>ppt_h</p:attrName>
                                        </p:attrNameLst>
                                      </p:cBhvr>
                                      <p:tavLst>
                                        <p:tav tm="0">
                                          <p:val>
                                            <p:strVal val="ppt_h"/>
                                          </p:val>
                                        </p:tav>
                                        <p:tav tm="100000">
                                          <p:val>
                                            <p:strVal val="ppt_h"/>
                                          </p:val>
                                        </p:tav>
                                      </p:tavLst>
                                    </p:anim>
                                    <p:anim calcmode="lin" valueType="num">
                                      <p:cBhvr>
                                        <p:cTn id="191" dur="1000"/>
                                        <p:tgtEl>
                                          <p:spTgt spid="109"/>
                                        </p:tgtEl>
                                        <p:attrNameLst>
                                          <p:attrName>ppt_x</p:attrName>
                                        </p:attrNameLst>
                                      </p:cBhvr>
                                      <p:tavLst>
                                        <p:tav tm="0">
                                          <p:val>
                                            <p:strVal val="ppt_x"/>
                                          </p:val>
                                        </p:tav>
                                        <p:tav tm="100000">
                                          <p:val>
                                            <p:strVal val="ppt_x-.2"/>
                                          </p:val>
                                        </p:tav>
                                      </p:tavLst>
                                    </p:anim>
                                    <p:anim calcmode="lin" valueType="num">
                                      <p:cBhvr>
                                        <p:cTn id="192" dur="1000"/>
                                        <p:tgtEl>
                                          <p:spTgt spid="109"/>
                                        </p:tgtEl>
                                        <p:attrNameLst>
                                          <p:attrName>ppt_y</p:attrName>
                                        </p:attrNameLst>
                                      </p:cBhvr>
                                      <p:tavLst>
                                        <p:tav tm="0">
                                          <p:val>
                                            <p:strVal val="ppt_y"/>
                                          </p:val>
                                        </p:tav>
                                        <p:tav tm="100000">
                                          <p:val>
                                            <p:strVal val="ppt_y"/>
                                          </p:val>
                                        </p:tav>
                                      </p:tavLst>
                                    </p:anim>
                                    <p:animEffect transition="out" filter="fade">
                                      <p:cBhvr>
                                        <p:cTn id="193" dur="1000"/>
                                        <p:tgtEl>
                                          <p:spTgt spid="109"/>
                                        </p:tgtEl>
                                      </p:cBhvr>
                                    </p:animEffect>
                                    <p:set>
                                      <p:cBhvr>
                                        <p:cTn id="194" dur="1" fill="hold">
                                          <p:stCondLst>
                                            <p:cond delay="999"/>
                                          </p:stCondLst>
                                        </p:cTn>
                                        <p:tgtEl>
                                          <p:spTgt spid="109"/>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2" name="click.wav"/>
                                        </p:tgtEl>
                                      </p:cMediaNode>
                                    </p:audio>
                                  </p:subTnLst>
                                </p:cTn>
                              </p:par>
                            </p:childTnLst>
                          </p:cTn>
                        </p:par>
                        <p:par>
                          <p:cTn id="195" fill="hold">
                            <p:stCondLst>
                              <p:cond delay="23000"/>
                            </p:stCondLst>
                            <p:childTnLst>
                              <p:par>
                                <p:cTn id="196" presetID="54" presetClass="exit" presetSubtype="0" decel="100000" fill="hold" grpId="0" nodeType="afterEffect">
                                  <p:stCondLst>
                                    <p:cond delay="0"/>
                                  </p:stCondLst>
                                  <p:childTnLst>
                                    <p:anim calcmode="lin" valueType="num">
                                      <p:cBhvr>
                                        <p:cTn id="197" dur="1000"/>
                                        <p:tgtEl>
                                          <p:spTgt spid="108"/>
                                        </p:tgtEl>
                                        <p:attrNameLst>
                                          <p:attrName>ppt_w</p:attrName>
                                        </p:attrNameLst>
                                      </p:cBhvr>
                                      <p:tavLst>
                                        <p:tav tm="0">
                                          <p:val>
                                            <p:strVal val="ppt_w"/>
                                          </p:val>
                                        </p:tav>
                                        <p:tav tm="100000">
                                          <p:val>
                                            <p:strVal val="ppt_w*0.05"/>
                                          </p:val>
                                        </p:tav>
                                      </p:tavLst>
                                    </p:anim>
                                    <p:anim calcmode="lin" valueType="num">
                                      <p:cBhvr>
                                        <p:cTn id="198" dur="1000"/>
                                        <p:tgtEl>
                                          <p:spTgt spid="108"/>
                                        </p:tgtEl>
                                        <p:attrNameLst>
                                          <p:attrName>ppt_h</p:attrName>
                                        </p:attrNameLst>
                                      </p:cBhvr>
                                      <p:tavLst>
                                        <p:tav tm="0">
                                          <p:val>
                                            <p:strVal val="ppt_h"/>
                                          </p:val>
                                        </p:tav>
                                        <p:tav tm="100000">
                                          <p:val>
                                            <p:strVal val="ppt_h"/>
                                          </p:val>
                                        </p:tav>
                                      </p:tavLst>
                                    </p:anim>
                                    <p:anim calcmode="lin" valueType="num">
                                      <p:cBhvr>
                                        <p:cTn id="199" dur="1000"/>
                                        <p:tgtEl>
                                          <p:spTgt spid="108"/>
                                        </p:tgtEl>
                                        <p:attrNameLst>
                                          <p:attrName>ppt_x</p:attrName>
                                        </p:attrNameLst>
                                      </p:cBhvr>
                                      <p:tavLst>
                                        <p:tav tm="0">
                                          <p:val>
                                            <p:strVal val="ppt_x"/>
                                          </p:val>
                                        </p:tav>
                                        <p:tav tm="100000">
                                          <p:val>
                                            <p:strVal val="ppt_x-.2"/>
                                          </p:val>
                                        </p:tav>
                                      </p:tavLst>
                                    </p:anim>
                                    <p:anim calcmode="lin" valueType="num">
                                      <p:cBhvr>
                                        <p:cTn id="200" dur="1000"/>
                                        <p:tgtEl>
                                          <p:spTgt spid="108"/>
                                        </p:tgtEl>
                                        <p:attrNameLst>
                                          <p:attrName>ppt_y</p:attrName>
                                        </p:attrNameLst>
                                      </p:cBhvr>
                                      <p:tavLst>
                                        <p:tav tm="0">
                                          <p:val>
                                            <p:strVal val="ppt_y"/>
                                          </p:val>
                                        </p:tav>
                                        <p:tav tm="100000">
                                          <p:val>
                                            <p:strVal val="ppt_y"/>
                                          </p:val>
                                        </p:tav>
                                      </p:tavLst>
                                    </p:anim>
                                    <p:animEffect transition="out" filter="fade">
                                      <p:cBhvr>
                                        <p:cTn id="201" dur="1000"/>
                                        <p:tgtEl>
                                          <p:spTgt spid="108"/>
                                        </p:tgtEl>
                                      </p:cBhvr>
                                    </p:animEffect>
                                    <p:set>
                                      <p:cBhvr>
                                        <p:cTn id="202" dur="1" fill="hold">
                                          <p:stCondLst>
                                            <p:cond delay="999"/>
                                          </p:stCondLst>
                                        </p:cTn>
                                        <p:tgtEl>
                                          <p:spTgt spid="108"/>
                                        </p:tgtEl>
                                        <p:attrNameLst>
                                          <p:attrName>style.visibility</p:attrName>
                                        </p:attrNameLst>
                                      </p:cBhvr>
                                      <p:to>
                                        <p:strVal val="hidden"/>
                                      </p:to>
                                    </p:set>
                                  </p:childTnLst>
                                  <p:subTnLst>
                                    <p:audio>
                                      <p:cMediaNode vol="100000">
                                        <p:cTn display="0" masterRel="sameClick">
                                          <p:stCondLst>
                                            <p:cond evt="begin" delay="0">
                                              <p:tn val="196"/>
                                            </p:cond>
                                          </p:stCondLst>
                                          <p:endCondLst>
                                            <p:cond evt="onStopAudio" delay="0">
                                              <p:tgtEl>
                                                <p:sldTgt/>
                                              </p:tgtEl>
                                            </p:cond>
                                          </p:endCondLst>
                                        </p:cTn>
                                        <p:tgtEl>
                                          <p:sndTgt r:embed="rId2" name="click.wav"/>
                                        </p:tgtEl>
                                      </p:cMediaNode>
                                    </p:audio>
                                  </p:subTnLst>
                                </p:cTn>
                              </p:par>
                            </p:childTnLst>
                          </p:cTn>
                        </p:par>
                        <p:par>
                          <p:cTn id="203" fill="hold">
                            <p:stCondLst>
                              <p:cond delay="24000"/>
                            </p:stCondLst>
                            <p:childTnLst>
                              <p:par>
                                <p:cTn id="204" presetID="54" presetClass="exit" presetSubtype="0" decel="100000" fill="hold" grpId="0" nodeType="afterEffect">
                                  <p:stCondLst>
                                    <p:cond delay="0"/>
                                  </p:stCondLst>
                                  <p:childTnLst>
                                    <p:anim calcmode="lin" valueType="num">
                                      <p:cBhvr>
                                        <p:cTn id="205" dur="1000"/>
                                        <p:tgtEl>
                                          <p:spTgt spid="107"/>
                                        </p:tgtEl>
                                        <p:attrNameLst>
                                          <p:attrName>ppt_w</p:attrName>
                                        </p:attrNameLst>
                                      </p:cBhvr>
                                      <p:tavLst>
                                        <p:tav tm="0">
                                          <p:val>
                                            <p:strVal val="ppt_w"/>
                                          </p:val>
                                        </p:tav>
                                        <p:tav tm="100000">
                                          <p:val>
                                            <p:strVal val="ppt_w*0.05"/>
                                          </p:val>
                                        </p:tav>
                                      </p:tavLst>
                                    </p:anim>
                                    <p:anim calcmode="lin" valueType="num">
                                      <p:cBhvr>
                                        <p:cTn id="206" dur="1000"/>
                                        <p:tgtEl>
                                          <p:spTgt spid="107"/>
                                        </p:tgtEl>
                                        <p:attrNameLst>
                                          <p:attrName>ppt_h</p:attrName>
                                        </p:attrNameLst>
                                      </p:cBhvr>
                                      <p:tavLst>
                                        <p:tav tm="0">
                                          <p:val>
                                            <p:strVal val="ppt_h"/>
                                          </p:val>
                                        </p:tav>
                                        <p:tav tm="100000">
                                          <p:val>
                                            <p:strVal val="ppt_h"/>
                                          </p:val>
                                        </p:tav>
                                      </p:tavLst>
                                    </p:anim>
                                    <p:anim calcmode="lin" valueType="num">
                                      <p:cBhvr>
                                        <p:cTn id="207" dur="1000"/>
                                        <p:tgtEl>
                                          <p:spTgt spid="107"/>
                                        </p:tgtEl>
                                        <p:attrNameLst>
                                          <p:attrName>ppt_x</p:attrName>
                                        </p:attrNameLst>
                                      </p:cBhvr>
                                      <p:tavLst>
                                        <p:tav tm="0">
                                          <p:val>
                                            <p:strVal val="ppt_x"/>
                                          </p:val>
                                        </p:tav>
                                        <p:tav tm="100000">
                                          <p:val>
                                            <p:strVal val="ppt_x-.2"/>
                                          </p:val>
                                        </p:tav>
                                      </p:tavLst>
                                    </p:anim>
                                    <p:anim calcmode="lin" valueType="num">
                                      <p:cBhvr>
                                        <p:cTn id="208" dur="1000"/>
                                        <p:tgtEl>
                                          <p:spTgt spid="107"/>
                                        </p:tgtEl>
                                        <p:attrNameLst>
                                          <p:attrName>ppt_y</p:attrName>
                                        </p:attrNameLst>
                                      </p:cBhvr>
                                      <p:tavLst>
                                        <p:tav tm="0">
                                          <p:val>
                                            <p:strVal val="ppt_y"/>
                                          </p:val>
                                        </p:tav>
                                        <p:tav tm="100000">
                                          <p:val>
                                            <p:strVal val="ppt_y"/>
                                          </p:val>
                                        </p:tav>
                                      </p:tavLst>
                                    </p:anim>
                                    <p:animEffect transition="out" filter="fade">
                                      <p:cBhvr>
                                        <p:cTn id="209" dur="1000"/>
                                        <p:tgtEl>
                                          <p:spTgt spid="107"/>
                                        </p:tgtEl>
                                      </p:cBhvr>
                                    </p:animEffect>
                                    <p:set>
                                      <p:cBhvr>
                                        <p:cTn id="210" dur="1" fill="hold">
                                          <p:stCondLst>
                                            <p:cond delay="999"/>
                                          </p:stCondLst>
                                        </p:cTn>
                                        <p:tgtEl>
                                          <p:spTgt spid="107"/>
                                        </p:tgtEl>
                                        <p:attrNameLst>
                                          <p:attrName>style.visibility</p:attrName>
                                        </p:attrNameLst>
                                      </p:cBhvr>
                                      <p:to>
                                        <p:strVal val="hidden"/>
                                      </p:to>
                                    </p:set>
                                  </p:childTnLst>
                                  <p:subTnLst>
                                    <p:audio>
                                      <p:cMediaNode vol="100000">
                                        <p:cTn display="0" masterRel="sameClick">
                                          <p:stCondLst>
                                            <p:cond evt="begin" delay="0">
                                              <p:tn val="204"/>
                                            </p:cond>
                                          </p:stCondLst>
                                          <p:endCondLst>
                                            <p:cond evt="onStopAudio" delay="0">
                                              <p:tgtEl>
                                                <p:sldTgt/>
                                              </p:tgtEl>
                                            </p:cond>
                                          </p:endCondLst>
                                        </p:cTn>
                                        <p:tgtEl>
                                          <p:sndTgt r:embed="rId2" name="click.wav"/>
                                        </p:tgtEl>
                                      </p:cMediaNode>
                                    </p:audio>
                                  </p:subTnLst>
                                </p:cTn>
                              </p:par>
                            </p:childTnLst>
                          </p:cTn>
                        </p:par>
                        <p:par>
                          <p:cTn id="211" fill="hold">
                            <p:stCondLst>
                              <p:cond delay="25000"/>
                            </p:stCondLst>
                            <p:childTnLst>
                              <p:par>
                                <p:cTn id="212" presetID="54" presetClass="exit" presetSubtype="0" decel="100000" fill="hold" grpId="0" nodeType="afterEffect">
                                  <p:stCondLst>
                                    <p:cond delay="0"/>
                                  </p:stCondLst>
                                  <p:childTnLst>
                                    <p:anim calcmode="lin" valueType="num">
                                      <p:cBhvr>
                                        <p:cTn id="213" dur="1000"/>
                                        <p:tgtEl>
                                          <p:spTgt spid="106"/>
                                        </p:tgtEl>
                                        <p:attrNameLst>
                                          <p:attrName>ppt_w</p:attrName>
                                        </p:attrNameLst>
                                      </p:cBhvr>
                                      <p:tavLst>
                                        <p:tav tm="0">
                                          <p:val>
                                            <p:strVal val="ppt_w"/>
                                          </p:val>
                                        </p:tav>
                                        <p:tav tm="100000">
                                          <p:val>
                                            <p:strVal val="ppt_w*0.05"/>
                                          </p:val>
                                        </p:tav>
                                      </p:tavLst>
                                    </p:anim>
                                    <p:anim calcmode="lin" valueType="num">
                                      <p:cBhvr>
                                        <p:cTn id="214" dur="1000"/>
                                        <p:tgtEl>
                                          <p:spTgt spid="106"/>
                                        </p:tgtEl>
                                        <p:attrNameLst>
                                          <p:attrName>ppt_h</p:attrName>
                                        </p:attrNameLst>
                                      </p:cBhvr>
                                      <p:tavLst>
                                        <p:tav tm="0">
                                          <p:val>
                                            <p:strVal val="ppt_h"/>
                                          </p:val>
                                        </p:tav>
                                        <p:tav tm="100000">
                                          <p:val>
                                            <p:strVal val="ppt_h"/>
                                          </p:val>
                                        </p:tav>
                                      </p:tavLst>
                                    </p:anim>
                                    <p:anim calcmode="lin" valueType="num">
                                      <p:cBhvr>
                                        <p:cTn id="215" dur="1000"/>
                                        <p:tgtEl>
                                          <p:spTgt spid="106"/>
                                        </p:tgtEl>
                                        <p:attrNameLst>
                                          <p:attrName>ppt_x</p:attrName>
                                        </p:attrNameLst>
                                      </p:cBhvr>
                                      <p:tavLst>
                                        <p:tav tm="0">
                                          <p:val>
                                            <p:strVal val="ppt_x"/>
                                          </p:val>
                                        </p:tav>
                                        <p:tav tm="100000">
                                          <p:val>
                                            <p:strVal val="ppt_x-.2"/>
                                          </p:val>
                                        </p:tav>
                                      </p:tavLst>
                                    </p:anim>
                                    <p:anim calcmode="lin" valueType="num">
                                      <p:cBhvr>
                                        <p:cTn id="216" dur="1000"/>
                                        <p:tgtEl>
                                          <p:spTgt spid="106"/>
                                        </p:tgtEl>
                                        <p:attrNameLst>
                                          <p:attrName>ppt_y</p:attrName>
                                        </p:attrNameLst>
                                      </p:cBhvr>
                                      <p:tavLst>
                                        <p:tav tm="0">
                                          <p:val>
                                            <p:strVal val="ppt_y"/>
                                          </p:val>
                                        </p:tav>
                                        <p:tav tm="100000">
                                          <p:val>
                                            <p:strVal val="ppt_y"/>
                                          </p:val>
                                        </p:tav>
                                      </p:tavLst>
                                    </p:anim>
                                    <p:animEffect transition="out" filter="fade">
                                      <p:cBhvr>
                                        <p:cTn id="217" dur="1000"/>
                                        <p:tgtEl>
                                          <p:spTgt spid="106"/>
                                        </p:tgtEl>
                                      </p:cBhvr>
                                    </p:animEffect>
                                    <p:set>
                                      <p:cBhvr>
                                        <p:cTn id="218" dur="1" fill="hold">
                                          <p:stCondLst>
                                            <p:cond delay="999"/>
                                          </p:stCondLst>
                                        </p:cTn>
                                        <p:tgtEl>
                                          <p:spTgt spid="106"/>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2" name="click.wav"/>
                                        </p:tgtEl>
                                      </p:cMediaNode>
                                    </p:audio>
                                  </p:subTnLst>
                                </p:cTn>
                              </p:par>
                            </p:childTnLst>
                          </p:cTn>
                        </p:par>
                        <p:par>
                          <p:cTn id="219" fill="hold">
                            <p:stCondLst>
                              <p:cond delay="26000"/>
                            </p:stCondLst>
                            <p:childTnLst>
                              <p:par>
                                <p:cTn id="220" presetID="54" presetClass="exit" presetSubtype="0" decel="100000" fill="hold" grpId="0" nodeType="afterEffect">
                                  <p:stCondLst>
                                    <p:cond delay="0"/>
                                  </p:stCondLst>
                                  <p:childTnLst>
                                    <p:anim calcmode="lin" valueType="num">
                                      <p:cBhvr>
                                        <p:cTn id="221" dur="1000"/>
                                        <p:tgtEl>
                                          <p:spTgt spid="105"/>
                                        </p:tgtEl>
                                        <p:attrNameLst>
                                          <p:attrName>ppt_w</p:attrName>
                                        </p:attrNameLst>
                                      </p:cBhvr>
                                      <p:tavLst>
                                        <p:tav tm="0">
                                          <p:val>
                                            <p:strVal val="ppt_w"/>
                                          </p:val>
                                        </p:tav>
                                        <p:tav tm="100000">
                                          <p:val>
                                            <p:strVal val="ppt_w*0.05"/>
                                          </p:val>
                                        </p:tav>
                                      </p:tavLst>
                                    </p:anim>
                                    <p:anim calcmode="lin" valueType="num">
                                      <p:cBhvr>
                                        <p:cTn id="222" dur="1000"/>
                                        <p:tgtEl>
                                          <p:spTgt spid="105"/>
                                        </p:tgtEl>
                                        <p:attrNameLst>
                                          <p:attrName>ppt_h</p:attrName>
                                        </p:attrNameLst>
                                      </p:cBhvr>
                                      <p:tavLst>
                                        <p:tav tm="0">
                                          <p:val>
                                            <p:strVal val="ppt_h"/>
                                          </p:val>
                                        </p:tav>
                                        <p:tav tm="100000">
                                          <p:val>
                                            <p:strVal val="ppt_h"/>
                                          </p:val>
                                        </p:tav>
                                      </p:tavLst>
                                    </p:anim>
                                    <p:anim calcmode="lin" valueType="num">
                                      <p:cBhvr>
                                        <p:cTn id="223" dur="1000"/>
                                        <p:tgtEl>
                                          <p:spTgt spid="105"/>
                                        </p:tgtEl>
                                        <p:attrNameLst>
                                          <p:attrName>ppt_x</p:attrName>
                                        </p:attrNameLst>
                                      </p:cBhvr>
                                      <p:tavLst>
                                        <p:tav tm="0">
                                          <p:val>
                                            <p:strVal val="ppt_x"/>
                                          </p:val>
                                        </p:tav>
                                        <p:tav tm="100000">
                                          <p:val>
                                            <p:strVal val="ppt_x-.2"/>
                                          </p:val>
                                        </p:tav>
                                      </p:tavLst>
                                    </p:anim>
                                    <p:anim calcmode="lin" valueType="num">
                                      <p:cBhvr>
                                        <p:cTn id="224" dur="1000"/>
                                        <p:tgtEl>
                                          <p:spTgt spid="105"/>
                                        </p:tgtEl>
                                        <p:attrNameLst>
                                          <p:attrName>ppt_y</p:attrName>
                                        </p:attrNameLst>
                                      </p:cBhvr>
                                      <p:tavLst>
                                        <p:tav tm="0">
                                          <p:val>
                                            <p:strVal val="ppt_y"/>
                                          </p:val>
                                        </p:tav>
                                        <p:tav tm="100000">
                                          <p:val>
                                            <p:strVal val="ppt_y"/>
                                          </p:val>
                                        </p:tav>
                                      </p:tavLst>
                                    </p:anim>
                                    <p:animEffect transition="out" filter="fade">
                                      <p:cBhvr>
                                        <p:cTn id="225" dur="1000"/>
                                        <p:tgtEl>
                                          <p:spTgt spid="105"/>
                                        </p:tgtEl>
                                      </p:cBhvr>
                                    </p:animEffect>
                                    <p:set>
                                      <p:cBhvr>
                                        <p:cTn id="226" dur="1" fill="hold">
                                          <p:stCondLst>
                                            <p:cond delay="999"/>
                                          </p:stCondLst>
                                        </p:cTn>
                                        <p:tgtEl>
                                          <p:spTgt spid="105"/>
                                        </p:tgtEl>
                                        <p:attrNameLst>
                                          <p:attrName>style.visibility</p:attrName>
                                        </p:attrNameLst>
                                      </p:cBhvr>
                                      <p:to>
                                        <p:strVal val="hidden"/>
                                      </p:to>
                                    </p:set>
                                  </p:childTnLst>
                                  <p:subTnLst>
                                    <p:audio>
                                      <p:cMediaNode vol="100000">
                                        <p:cTn display="0" masterRel="sameClick">
                                          <p:stCondLst>
                                            <p:cond evt="begin" delay="0">
                                              <p:tn val="220"/>
                                            </p:cond>
                                          </p:stCondLst>
                                          <p:endCondLst>
                                            <p:cond evt="onStopAudio" delay="0">
                                              <p:tgtEl>
                                                <p:sldTgt/>
                                              </p:tgtEl>
                                            </p:cond>
                                          </p:endCondLst>
                                        </p:cTn>
                                        <p:tgtEl>
                                          <p:sndTgt r:embed="rId2" name="click.wav"/>
                                        </p:tgtEl>
                                      </p:cMediaNode>
                                    </p:audio>
                                  </p:subTnLst>
                                </p:cTn>
                              </p:par>
                            </p:childTnLst>
                          </p:cTn>
                        </p:par>
                        <p:par>
                          <p:cTn id="227" fill="hold">
                            <p:stCondLst>
                              <p:cond delay="27000"/>
                            </p:stCondLst>
                            <p:childTnLst>
                              <p:par>
                                <p:cTn id="228" presetID="54" presetClass="exit" presetSubtype="0" decel="100000" fill="hold" grpId="0" nodeType="afterEffect">
                                  <p:stCondLst>
                                    <p:cond delay="0"/>
                                  </p:stCondLst>
                                  <p:childTnLst>
                                    <p:anim calcmode="lin" valueType="num">
                                      <p:cBhvr>
                                        <p:cTn id="229" dur="1000"/>
                                        <p:tgtEl>
                                          <p:spTgt spid="104"/>
                                        </p:tgtEl>
                                        <p:attrNameLst>
                                          <p:attrName>ppt_w</p:attrName>
                                        </p:attrNameLst>
                                      </p:cBhvr>
                                      <p:tavLst>
                                        <p:tav tm="0">
                                          <p:val>
                                            <p:strVal val="ppt_w"/>
                                          </p:val>
                                        </p:tav>
                                        <p:tav tm="100000">
                                          <p:val>
                                            <p:strVal val="ppt_w*0.05"/>
                                          </p:val>
                                        </p:tav>
                                      </p:tavLst>
                                    </p:anim>
                                    <p:anim calcmode="lin" valueType="num">
                                      <p:cBhvr>
                                        <p:cTn id="230" dur="1000"/>
                                        <p:tgtEl>
                                          <p:spTgt spid="104"/>
                                        </p:tgtEl>
                                        <p:attrNameLst>
                                          <p:attrName>ppt_h</p:attrName>
                                        </p:attrNameLst>
                                      </p:cBhvr>
                                      <p:tavLst>
                                        <p:tav tm="0">
                                          <p:val>
                                            <p:strVal val="ppt_h"/>
                                          </p:val>
                                        </p:tav>
                                        <p:tav tm="100000">
                                          <p:val>
                                            <p:strVal val="ppt_h"/>
                                          </p:val>
                                        </p:tav>
                                      </p:tavLst>
                                    </p:anim>
                                    <p:anim calcmode="lin" valueType="num">
                                      <p:cBhvr>
                                        <p:cTn id="231" dur="1000"/>
                                        <p:tgtEl>
                                          <p:spTgt spid="104"/>
                                        </p:tgtEl>
                                        <p:attrNameLst>
                                          <p:attrName>ppt_x</p:attrName>
                                        </p:attrNameLst>
                                      </p:cBhvr>
                                      <p:tavLst>
                                        <p:tav tm="0">
                                          <p:val>
                                            <p:strVal val="ppt_x"/>
                                          </p:val>
                                        </p:tav>
                                        <p:tav tm="100000">
                                          <p:val>
                                            <p:strVal val="ppt_x-.2"/>
                                          </p:val>
                                        </p:tav>
                                      </p:tavLst>
                                    </p:anim>
                                    <p:anim calcmode="lin" valueType="num">
                                      <p:cBhvr>
                                        <p:cTn id="232" dur="1000"/>
                                        <p:tgtEl>
                                          <p:spTgt spid="104"/>
                                        </p:tgtEl>
                                        <p:attrNameLst>
                                          <p:attrName>ppt_y</p:attrName>
                                        </p:attrNameLst>
                                      </p:cBhvr>
                                      <p:tavLst>
                                        <p:tav tm="0">
                                          <p:val>
                                            <p:strVal val="ppt_y"/>
                                          </p:val>
                                        </p:tav>
                                        <p:tav tm="100000">
                                          <p:val>
                                            <p:strVal val="ppt_y"/>
                                          </p:val>
                                        </p:tav>
                                      </p:tavLst>
                                    </p:anim>
                                    <p:animEffect transition="out" filter="fade">
                                      <p:cBhvr>
                                        <p:cTn id="233" dur="1000"/>
                                        <p:tgtEl>
                                          <p:spTgt spid="104"/>
                                        </p:tgtEl>
                                      </p:cBhvr>
                                    </p:animEffect>
                                    <p:set>
                                      <p:cBhvr>
                                        <p:cTn id="234" dur="1" fill="hold">
                                          <p:stCondLst>
                                            <p:cond delay="999"/>
                                          </p:stCondLst>
                                        </p:cTn>
                                        <p:tgtEl>
                                          <p:spTgt spid="104"/>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2" name="click.wav"/>
                                        </p:tgtEl>
                                      </p:cMediaNode>
                                    </p:audio>
                                  </p:subTnLst>
                                </p:cTn>
                              </p:par>
                            </p:childTnLst>
                          </p:cTn>
                        </p:par>
                        <p:par>
                          <p:cTn id="235" fill="hold">
                            <p:stCondLst>
                              <p:cond delay="28000"/>
                            </p:stCondLst>
                            <p:childTnLst>
                              <p:par>
                                <p:cTn id="236" presetID="54" presetClass="exit" presetSubtype="0" decel="100000" fill="hold" grpId="0" nodeType="afterEffect">
                                  <p:stCondLst>
                                    <p:cond delay="0"/>
                                  </p:stCondLst>
                                  <p:childTnLst>
                                    <p:anim calcmode="lin" valueType="num">
                                      <p:cBhvr>
                                        <p:cTn id="237" dur="1000"/>
                                        <p:tgtEl>
                                          <p:spTgt spid="103"/>
                                        </p:tgtEl>
                                        <p:attrNameLst>
                                          <p:attrName>ppt_w</p:attrName>
                                        </p:attrNameLst>
                                      </p:cBhvr>
                                      <p:tavLst>
                                        <p:tav tm="0">
                                          <p:val>
                                            <p:strVal val="ppt_w"/>
                                          </p:val>
                                        </p:tav>
                                        <p:tav tm="100000">
                                          <p:val>
                                            <p:strVal val="ppt_w*0.05"/>
                                          </p:val>
                                        </p:tav>
                                      </p:tavLst>
                                    </p:anim>
                                    <p:anim calcmode="lin" valueType="num">
                                      <p:cBhvr>
                                        <p:cTn id="238" dur="1000"/>
                                        <p:tgtEl>
                                          <p:spTgt spid="103"/>
                                        </p:tgtEl>
                                        <p:attrNameLst>
                                          <p:attrName>ppt_h</p:attrName>
                                        </p:attrNameLst>
                                      </p:cBhvr>
                                      <p:tavLst>
                                        <p:tav tm="0">
                                          <p:val>
                                            <p:strVal val="ppt_h"/>
                                          </p:val>
                                        </p:tav>
                                        <p:tav tm="100000">
                                          <p:val>
                                            <p:strVal val="ppt_h"/>
                                          </p:val>
                                        </p:tav>
                                      </p:tavLst>
                                    </p:anim>
                                    <p:anim calcmode="lin" valueType="num">
                                      <p:cBhvr>
                                        <p:cTn id="239" dur="1000"/>
                                        <p:tgtEl>
                                          <p:spTgt spid="103"/>
                                        </p:tgtEl>
                                        <p:attrNameLst>
                                          <p:attrName>ppt_x</p:attrName>
                                        </p:attrNameLst>
                                      </p:cBhvr>
                                      <p:tavLst>
                                        <p:tav tm="0">
                                          <p:val>
                                            <p:strVal val="ppt_x"/>
                                          </p:val>
                                        </p:tav>
                                        <p:tav tm="100000">
                                          <p:val>
                                            <p:strVal val="ppt_x-.2"/>
                                          </p:val>
                                        </p:tav>
                                      </p:tavLst>
                                    </p:anim>
                                    <p:anim calcmode="lin" valueType="num">
                                      <p:cBhvr>
                                        <p:cTn id="240" dur="1000"/>
                                        <p:tgtEl>
                                          <p:spTgt spid="103"/>
                                        </p:tgtEl>
                                        <p:attrNameLst>
                                          <p:attrName>ppt_y</p:attrName>
                                        </p:attrNameLst>
                                      </p:cBhvr>
                                      <p:tavLst>
                                        <p:tav tm="0">
                                          <p:val>
                                            <p:strVal val="ppt_y"/>
                                          </p:val>
                                        </p:tav>
                                        <p:tav tm="100000">
                                          <p:val>
                                            <p:strVal val="ppt_y"/>
                                          </p:val>
                                        </p:tav>
                                      </p:tavLst>
                                    </p:anim>
                                    <p:animEffect transition="out" filter="fade">
                                      <p:cBhvr>
                                        <p:cTn id="241" dur="1000"/>
                                        <p:tgtEl>
                                          <p:spTgt spid="103"/>
                                        </p:tgtEl>
                                      </p:cBhvr>
                                    </p:animEffect>
                                    <p:set>
                                      <p:cBhvr>
                                        <p:cTn id="242" dur="1" fill="hold">
                                          <p:stCondLst>
                                            <p:cond delay="999"/>
                                          </p:stCondLst>
                                        </p:cTn>
                                        <p:tgtEl>
                                          <p:spTgt spid="103"/>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par>
                          <p:cTn id="243" fill="hold">
                            <p:stCondLst>
                              <p:cond delay="29000"/>
                            </p:stCondLst>
                            <p:childTnLst>
                              <p:par>
                                <p:cTn id="244" presetID="54" presetClass="exit" presetSubtype="0" decel="100000" fill="hold" grpId="0" nodeType="afterEffect">
                                  <p:stCondLst>
                                    <p:cond delay="0"/>
                                  </p:stCondLst>
                                  <p:childTnLst>
                                    <p:anim calcmode="lin" valueType="num">
                                      <p:cBhvr>
                                        <p:cTn id="245" dur="1000"/>
                                        <p:tgtEl>
                                          <p:spTgt spid="102"/>
                                        </p:tgtEl>
                                        <p:attrNameLst>
                                          <p:attrName>ppt_w</p:attrName>
                                        </p:attrNameLst>
                                      </p:cBhvr>
                                      <p:tavLst>
                                        <p:tav tm="0">
                                          <p:val>
                                            <p:strVal val="ppt_w"/>
                                          </p:val>
                                        </p:tav>
                                        <p:tav tm="100000">
                                          <p:val>
                                            <p:strVal val="ppt_w*0.05"/>
                                          </p:val>
                                        </p:tav>
                                      </p:tavLst>
                                    </p:anim>
                                    <p:anim calcmode="lin" valueType="num">
                                      <p:cBhvr>
                                        <p:cTn id="246" dur="1000"/>
                                        <p:tgtEl>
                                          <p:spTgt spid="102"/>
                                        </p:tgtEl>
                                        <p:attrNameLst>
                                          <p:attrName>ppt_h</p:attrName>
                                        </p:attrNameLst>
                                      </p:cBhvr>
                                      <p:tavLst>
                                        <p:tav tm="0">
                                          <p:val>
                                            <p:strVal val="ppt_h"/>
                                          </p:val>
                                        </p:tav>
                                        <p:tav tm="100000">
                                          <p:val>
                                            <p:strVal val="ppt_h"/>
                                          </p:val>
                                        </p:tav>
                                      </p:tavLst>
                                    </p:anim>
                                    <p:anim calcmode="lin" valueType="num">
                                      <p:cBhvr>
                                        <p:cTn id="247" dur="1000"/>
                                        <p:tgtEl>
                                          <p:spTgt spid="102"/>
                                        </p:tgtEl>
                                        <p:attrNameLst>
                                          <p:attrName>ppt_x</p:attrName>
                                        </p:attrNameLst>
                                      </p:cBhvr>
                                      <p:tavLst>
                                        <p:tav tm="0">
                                          <p:val>
                                            <p:strVal val="ppt_x"/>
                                          </p:val>
                                        </p:tav>
                                        <p:tav tm="100000">
                                          <p:val>
                                            <p:strVal val="ppt_x-.2"/>
                                          </p:val>
                                        </p:tav>
                                      </p:tavLst>
                                    </p:anim>
                                    <p:anim calcmode="lin" valueType="num">
                                      <p:cBhvr>
                                        <p:cTn id="248" dur="1000"/>
                                        <p:tgtEl>
                                          <p:spTgt spid="102"/>
                                        </p:tgtEl>
                                        <p:attrNameLst>
                                          <p:attrName>ppt_y</p:attrName>
                                        </p:attrNameLst>
                                      </p:cBhvr>
                                      <p:tavLst>
                                        <p:tav tm="0">
                                          <p:val>
                                            <p:strVal val="ppt_y"/>
                                          </p:val>
                                        </p:tav>
                                        <p:tav tm="100000">
                                          <p:val>
                                            <p:strVal val="ppt_y"/>
                                          </p:val>
                                        </p:tav>
                                      </p:tavLst>
                                    </p:anim>
                                    <p:animEffect transition="out" filter="fade">
                                      <p:cBhvr>
                                        <p:cTn id="249" dur="1000"/>
                                        <p:tgtEl>
                                          <p:spTgt spid="102"/>
                                        </p:tgtEl>
                                      </p:cBhvr>
                                    </p:animEffect>
                                    <p:set>
                                      <p:cBhvr>
                                        <p:cTn id="250" dur="1" fill="hold">
                                          <p:stCondLst>
                                            <p:cond delay="999"/>
                                          </p:stCondLst>
                                        </p:cTn>
                                        <p:tgtEl>
                                          <p:spTgt spid="102"/>
                                        </p:tgtEl>
                                        <p:attrNameLst>
                                          <p:attrName>style.visibility</p:attrName>
                                        </p:attrNameLst>
                                      </p:cBhvr>
                                      <p:to>
                                        <p:strVal val="hidden"/>
                                      </p:to>
                                    </p:set>
                                  </p:childTnLst>
                                  <p:subTnLst>
                                    <p:audio>
                                      <p:cMediaNode vol="100000">
                                        <p:cTn display="0" masterRel="sameClick">
                                          <p:stCondLst>
                                            <p:cond evt="begin" delay="0">
                                              <p:tn val="244"/>
                                            </p:cond>
                                          </p:stCondLst>
                                          <p:endCondLst>
                                            <p:cond evt="onStopAudio" delay="0">
                                              <p:tgtEl>
                                                <p:sldTgt/>
                                              </p:tgtEl>
                                            </p:cond>
                                          </p:endCondLst>
                                        </p:cTn>
                                        <p:tgtEl>
                                          <p:sndTgt r:embed="rId2" name="click.wav"/>
                                        </p:tgtEl>
                                      </p:cMediaNode>
                                    </p:audio>
                                  </p:subTnLst>
                                </p:cTn>
                              </p:par>
                            </p:childTnLst>
                          </p:cTn>
                        </p:par>
                        <p:par>
                          <p:cTn id="251" fill="hold">
                            <p:stCondLst>
                              <p:cond delay="30000"/>
                            </p:stCondLst>
                            <p:childTnLst>
                              <p:par>
                                <p:cTn id="252" presetID="54" presetClass="exit" presetSubtype="0" decel="100000" fill="hold" grpId="0" nodeType="afterEffect">
                                  <p:stCondLst>
                                    <p:cond delay="0"/>
                                  </p:stCondLst>
                                  <p:childTnLst>
                                    <p:anim calcmode="lin" valueType="num">
                                      <p:cBhvr>
                                        <p:cTn id="253" dur="1000"/>
                                        <p:tgtEl>
                                          <p:spTgt spid="101"/>
                                        </p:tgtEl>
                                        <p:attrNameLst>
                                          <p:attrName>ppt_w</p:attrName>
                                        </p:attrNameLst>
                                      </p:cBhvr>
                                      <p:tavLst>
                                        <p:tav tm="0">
                                          <p:val>
                                            <p:strVal val="ppt_w"/>
                                          </p:val>
                                        </p:tav>
                                        <p:tav tm="100000">
                                          <p:val>
                                            <p:strVal val="ppt_w*0.05"/>
                                          </p:val>
                                        </p:tav>
                                      </p:tavLst>
                                    </p:anim>
                                    <p:anim calcmode="lin" valueType="num">
                                      <p:cBhvr>
                                        <p:cTn id="254" dur="1000"/>
                                        <p:tgtEl>
                                          <p:spTgt spid="101"/>
                                        </p:tgtEl>
                                        <p:attrNameLst>
                                          <p:attrName>ppt_h</p:attrName>
                                        </p:attrNameLst>
                                      </p:cBhvr>
                                      <p:tavLst>
                                        <p:tav tm="0">
                                          <p:val>
                                            <p:strVal val="ppt_h"/>
                                          </p:val>
                                        </p:tav>
                                        <p:tav tm="100000">
                                          <p:val>
                                            <p:strVal val="ppt_h"/>
                                          </p:val>
                                        </p:tav>
                                      </p:tavLst>
                                    </p:anim>
                                    <p:anim calcmode="lin" valueType="num">
                                      <p:cBhvr>
                                        <p:cTn id="255" dur="1000"/>
                                        <p:tgtEl>
                                          <p:spTgt spid="101"/>
                                        </p:tgtEl>
                                        <p:attrNameLst>
                                          <p:attrName>ppt_x</p:attrName>
                                        </p:attrNameLst>
                                      </p:cBhvr>
                                      <p:tavLst>
                                        <p:tav tm="0">
                                          <p:val>
                                            <p:strVal val="ppt_x"/>
                                          </p:val>
                                        </p:tav>
                                        <p:tav tm="100000">
                                          <p:val>
                                            <p:strVal val="ppt_x-.2"/>
                                          </p:val>
                                        </p:tav>
                                      </p:tavLst>
                                    </p:anim>
                                    <p:anim calcmode="lin" valueType="num">
                                      <p:cBhvr>
                                        <p:cTn id="256" dur="1000"/>
                                        <p:tgtEl>
                                          <p:spTgt spid="101"/>
                                        </p:tgtEl>
                                        <p:attrNameLst>
                                          <p:attrName>ppt_y</p:attrName>
                                        </p:attrNameLst>
                                      </p:cBhvr>
                                      <p:tavLst>
                                        <p:tav tm="0">
                                          <p:val>
                                            <p:strVal val="ppt_y"/>
                                          </p:val>
                                        </p:tav>
                                        <p:tav tm="100000">
                                          <p:val>
                                            <p:strVal val="ppt_y"/>
                                          </p:val>
                                        </p:tav>
                                      </p:tavLst>
                                    </p:anim>
                                    <p:animEffect transition="out" filter="fade">
                                      <p:cBhvr>
                                        <p:cTn id="257" dur="1000"/>
                                        <p:tgtEl>
                                          <p:spTgt spid="101"/>
                                        </p:tgtEl>
                                      </p:cBhvr>
                                    </p:animEffect>
                                    <p:set>
                                      <p:cBhvr>
                                        <p:cTn id="258" dur="1" fill="hold">
                                          <p:stCondLst>
                                            <p:cond delay="999"/>
                                          </p:stCondLst>
                                        </p:cTn>
                                        <p:tgtEl>
                                          <p:spTgt spid="101"/>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2" name="click.wav"/>
                                        </p:tgtEl>
                                      </p:cMediaNode>
                                    </p:audio>
                                  </p:subTnLst>
                                </p:cTn>
                              </p:par>
                            </p:childTnLst>
                          </p:cTn>
                        </p:par>
                        <p:par>
                          <p:cTn id="259" fill="hold">
                            <p:stCondLst>
                              <p:cond delay="31000"/>
                            </p:stCondLst>
                            <p:childTnLst>
                              <p:par>
                                <p:cTn id="260" presetID="54" presetClass="exit" presetSubtype="0" decel="100000" fill="hold" grpId="0" nodeType="afterEffect">
                                  <p:stCondLst>
                                    <p:cond delay="0"/>
                                  </p:stCondLst>
                                  <p:childTnLst>
                                    <p:anim calcmode="lin" valueType="num">
                                      <p:cBhvr>
                                        <p:cTn id="261" dur="1000"/>
                                        <p:tgtEl>
                                          <p:spTgt spid="100"/>
                                        </p:tgtEl>
                                        <p:attrNameLst>
                                          <p:attrName>ppt_w</p:attrName>
                                        </p:attrNameLst>
                                      </p:cBhvr>
                                      <p:tavLst>
                                        <p:tav tm="0">
                                          <p:val>
                                            <p:strVal val="ppt_w"/>
                                          </p:val>
                                        </p:tav>
                                        <p:tav tm="100000">
                                          <p:val>
                                            <p:strVal val="ppt_w*0.05"/>
                                          </p:val>
                                        </p:tav>
                                      </p:tavLst>
                                    </p:anim>
                                    <p:anim calcmode="lin" valueType="num">
                                      <p:cBhvr>
                                        <p:cTn id="262" dur="1000"/>
                                        <p:tgtEl>
                                          <p:spTgt spid="100"/>
                                        </p:tgtEl>
                                        <p:attrNameLst>
                                          <p:attrName>ppt_h</p:attrName>
                                        </p:attrNameLst>
                                      </p:cBhvr>
                                      <p:tavLst>
                                        <p:tav tm="0">
                                          <p:val>
                                            <p:strVal val="ppt_h"/>
                                          </p:val>
                                        </p:tav>
                                        <p:tav tm="100000">
                                          <p:val>
                                            <p:strVal val="ppt_h"/>
                                          </p:val>
                                        </p:tav>
                                      </p:tavLst>
                                    </p:anim>
                                    <p:anim calcmode="lin" valueType="num">
                                      <p:cBhvr>
                                        <p:cTn id="263" dur="1000"/>
                                        <p:tgtEl>
                                          <p:spTgt spid="100"/>
                                        </p:tgtEl>
                                        <p:attrNameLst>
                                          <p:attrName>ppt_x</p:attrName>
                                        </p:attrNameLst>
                                      </p:cBhvr>
                                      <p:tavLst>
                                        <p:tav tm="0">
                                          <p:val>
                                            <p:strVal val="ppt_x"/>
                                          </p:val>
                                        </p:tav>
                                        <p:tav tm="100000">
                                          <p:val>
                                            <p:strVal val="ppt_x-.2"/>
                                          </p:val>
                                        </p:tav>
                                      </p:tavLst>
                                    </p:anim>
                                    <p:anim calcmode="lin" valueType="num">
                                      <p:cBhvr>
                                        <p:cTn id="264" dur="1000"/>
                                        <p:tgtEl>
                                          <p:spTgt spid="100"/>
                                        </p:tgtEl>
                                        <p:attrNameLst>
                                          <p:attrName>ppt_y</p:attrName>
                                        </p:attrNameLst>
                                      </p:cBhvr>
                                      <p:tavLst>
                                        <p:tav tm="0">
                                          <p:val>
                                            <p:strVal val="ppt_y"/>
                                          </p:val>
                                        </p:tav>
                                        <p:tav tm="100000">
                                          <p:val>
                                            <p:strVal val="ppt_y"/>
                                          </p:val>
                                        </p:tav>
                                      </p:tavLst>
                                    </p:anim>
                                    <p:animEffect transition="out" filter="fade">
                                      <p:cBhvr>
                                        <p:cTn id="265" dur="1000"/>
                                        <p:tgtEl>
                                          <p:spTgt spid="100"/>
                                        </p:tgtEl>
                                      </p:cBhvr>
                                    </p:animEffect>
                                    <p:set>
                                      <p:cBhvr>
                                        <p:cTn id="266" dur="1" fill="hold">
                                          <p:stCondLst>
                                            <p:cond delay="999"/>
                                          </p:stCondLst>
                                        </p:cTn>
                                        <p:tgtEl>
                                          <p:spTgt spid="10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2" name="click.wav"/>
                                        </p:tgtEl>
                                      </p:cMediaNode>
                                    </p:audio>
                                  </p:subTnLst>
                                </p:cTn>
                              </p:par>
                            </p:childTnLst>
                          </p:cTn>
                        </p:par>
                        <p:par>
                          <p:cTn id="267" fill="hold">
                            <p:stCondLst>
                              <p:cond delay="32000"/>
                            </p:stCondLst>
                            <p:childTnLst>
                              <p:par>
                                <p:cTn id="268" presetID="54" presetClass="exit" presetSubtype="0" decel="100000" fill="hold" grpId="0" nodeType="afterEffect">
                                  <p:stCondLst>
                                    <p:cond delay="0"/>
                                  </p:stCondLst>
                                  <p:childTnLst>
                                    <p:anim calcmode="lin" valueType="num">
                                      <p:cBhvr>
                                        <p:cTn id="269" dur="1000"/>
                                        <p:tgtEl>
                                          <p:spTgt spid="99"/>
                                        </p:tgtEl>
                                        <p:attrNameLst>
                                          <p:attrName>ppt_w</p:attrName>
                                        </p:attrNameLst>
                                      </p:cBhvr>
                                      <p:tavLst>
                                        <p:tav tm="0">
                                          <p:val>
                                            <p:strVal val="ppt_w"/>
                                          </p:val>
                                        </p:tav>
                                        <p:tav tm="100000">
                                          <p:val>
                                            <p:strVal val="ppt_w*0.05"/>
                                          </p:val>
                                        </p:tav>
                                      </p:tavLst>
                                    </p:anim>
                                    <p:anim calcmode="lin" valueType="num">
                                      <p:cBhvr>
                                        <p:cTn id="270" dur="1000"/>
                                        <p:tgtEl>
                                          <p:spTgt spid="99"/>
                                        </p:tgtEl>
                                        <p:attrNameLst>
                                          <p:attrName>ppt_h</p:attrName>
                                        </p:attrNameLst>
                                      </p:cBhvr>
                                      <p:tavLst>
                                        <p:tav tm="0">
                                          <p:val>
                                            <p:strVal val="ppt_h"/>
                                          </p:val>
                                        </p:tav>
                                        <p:tav tm="100000">
                                          <p:val>
                                            <p:strVal val="ppt_h"/>
                                          </p:val>
                                        </p:tav>
                                      </p:tavLst>
                                    </p:anim>
                                    <p:anim calcmode="lin" valueType="num">
                                      <p:cBhvr>
                                        <p:cTn id="271" dur="1000"/>
                                        <p:tgtEl>
                                          <p:spTgt spid="99"/>
                                        </p:tgtEl>
                                        <p:attrNameLst>
                                          <p:attrName>ppt_x</p:attrName>
                                        </p:attrNameLst>
                                      </p:cBhvr>
                                      <p:tavLst>
                                        <p:tav tm="0">
                                          <p:val>
                                            <p:strVal val="ppt_x"/>
                                          </p:val>
                                        </p:tav>
                                        <p:tav tm="100000">
                                          <p:val>
                                            <p:strVal val="ppt_x-.2"/>
                                          </p:val>
                                        </p:tav>
                                      </p:tavLst>
                                    </p:anim>
                                    <p:anim calcmode="lin" valueType="num">
                                      <p:cBhvr>
                                        <p:cTn id="272" dur="1000"/>
                                        <p:tgtEl>
                                          <p:spTgt spid="99"/>
                                        </p:tgtEl>
                                        <p:attrNameLst>
                                          <p:attrName>ppt_y</p:attrName>
                                        </p:attrNameLst>
                                      </p:cBhvr>
                                      <p:tavLst>
                                        <p:tav tm="0">
                                          <p:val>
                                            <p:strVal val="ppt_y"/>
                                          </p:val>
                                        </p:tav>
                                        <p:tav tm="100000">
                                          <p:val>
                                            <p:strVal val="ppt_y"/>
                                          </p:val>
                                        </p:tav>
                                      </p:tavLst>
                                    </p:anim>
                                    <p:animEffect transition="out" filter="fade">
                                      <p:cBhvr>
                                        <p:cTn id="273" dur="1000"/>
                                        <p:tgtEl>
                                          <p:spTgt spid="99"/>
                                        </p:tgtEl>
                                      </p:cBhvr>
                                    </p:animEffect>
                                    <p:set>
                                      <p:cBhvr>
                                        <p:cTn id="274" dur="1" fill="hold">
                                          <p:stCondLst>
                                            <p:cond delay="999"/>
                                          </p:stCondLst>
                                        </p:cTn>
                                        <p:tgtEl>
                                          <p:spTgt spid="99"/>
                                        </p:tgtEl>
                                        <p:attrNameLst>
                                          <p:attrName>style.visibility</p:attrName>
                                        </p:attrNameLst>
                                      </p:cBhvr>
                                      <p:to>
                                        <p:strVal val="hidden"/>
                                      </p:to>
                                    </p:set>
                                  </p:childTnLst>
                                  <p:subTnLst>
                                    <p:audio>
                                      <p:cMediaNode vol="100000">
                                        <p:cTn display="0" masterRel="sameClick">
                                          <p:stCondLst>
                                            <p:cond evt="begin" delay="0">
                                              <p:tn val="268"/>
                                            </p:cond>
                                          </p:stCondLst>
                                          <p:endCondLst>
                                            <p:cond evt="onStopAudio" delay="0">
                                              <p:tgtEl>
                                                <p:sldTgt/>
                                              </p:tgtEl>
                                            </p:cond>
                                          </p:endCondLst>
                                        </p:cTn>
                                        <p:tgtEl>
                                          <p:sndTgt r:embed="rId2" name="click.wav"/>
                                        </p:tgtEl>
                                      </p:cMediaNode>
                                    </p:audio>
                                  </p:subTnLst>
                                </p:cTn>
                              </p:par>
                            </p:childTnLst>
                          </p:cTn>
                        </p:par>
                        <p:par>
                          <p:cTn id="275" fill="hold">
                            <p:stCondLst>
                              <p:cond delay="33000"/>
                            </p:stCondLst>
                            <p:childTnLst>
                              <p:par>
                                <p:cTn id="276" presetID="54" presetClass="exit" presetSubtype="0" decel="100000" fill="hold" grpId="0" nodeType="afterEffect">
                                  <p:stCondLst>
                                    <p:cond delay="0"/>
                                  </p:stCondLst>
                                  <p:childTnLst>
                                    <p:anim calcmode="lin" valueType="num">
                                      <p:cBhvr>
                                        <p:cTn id="277" dur="1000"/>
                                        <p:tgtEl>
                                          <p:spTgt spid="98"/>
                                        </p:tgtEl>
                                        <p:attrNameLst>
                                          <p:attrName>ppt_w</p:attrName>
                                        </p:attrNameLst>
                                      </p:cBhvr>
                                      <p:tavLst>
                                        <p:tav tm="0">
                                          <p:val>
                                            <p:strVal val="ppt_w"/>
                                          </p:val>
                                        </p:tav>
                                        <p:tav tm="100000">
                                          <p:val>
                                            <p:strVal val="ppt_w*0.05"/>
                                          </p:val>
                                        </p:tav>
                                      </p:tavLst>
                                    </p:anim>
                                    <p:anim calcmode="lin" valueType="num">
                                      <p:cBhvr>
                                        <p:cTn id="278" dur="1000"/>
                                        <p:tgtEl>
                                          <p:spTgt spid="98"/>
                                        </p:tgtEl>
                                        <p:attrNameLst>
                                          <p:attrName>ppt_h</p:attrName>
                                        </p:attrNameLst>
                                      </p:cBhvr>
                                      <p:tavLst>
                                        <p:tav tm="0">
                                          <p:val>
                                            <p:strVal val="ppt_h"/>
                                          </p:val>
                                        </p:tav>
                                        <p:tav tm="100000">
                                          <p:val>
                                            <p:strVal val="ppt_h"/>
                                          </p:val>
                                        </p:tav>
                                      </p:tavLst>
                                    </p:anim>
                                    <p:anim calcmode="lin" valueType="num">
                                      <p:cBhvr>
                                        <p:cTn id="279" dur="1000"/>
                                        <p:tgtEl>
                                          <p:spTgt spid="98"/>
                                        </p:tgtEl>
                                        <p:attrNameLst>
                                          <p:attrName>ppt_x</p:attrName>
                                        </p:attrNameLst>
                                      </p:cBhvr>
                                      <p:tavLst>
                                        <p:tav tm="0">
                                          <p:val>
                                            <p:strVal val="ppt_x"/>
                                          </p:val>
                                        </p:tav>
                                        <p:tav tm="100000">
                                          <p:val>
                                            <p:strVal val="ppt_x-.2"/>
                                          </p:val>
                                        </p:tav>
                                      </p:tavLst>
                                    </p:anim>
                                    <p:anim calcmode="lin" valueType="num">
                                      <p:cBhvr>
                                        <p:cTn id="280" dur="1000"/>
                                        <p:tgtEl>
                                          <p:spTgt spid="98"/>
                                        </p:tgtEl>
                                        <p:attrNameLst>
                                          <p:attrName>ppt_y</p:attrName>
                                        </p:attrNameLst>
                                      </p:cBhvr>
                                      <p:tavLst>
                                        <p:tav tm="0">
                                          <p:val>
                                            <p:strVal val="ppt_y"/>
                                          </p:val>
                                        </p:tav>
                                        <p:tav tm="100000">
                                          <p:val>
                                            <p:strVal val="ppt_y"/>
                                          </p:val>
                                        </p:tav>
                                      </p:tavLst>
                                    </p:anim>
                                    <p:animEffect transition="out" filter="fade">
                                      <p:cBhvr>
                                        <p:cTn id="281" dur="1000"/>
                                        <p:tgtEl>
                                          <p:spTgt spid="98"/>
                                        </p:tgtEl>
                                      </p:cBhvr>
                                    </p:animEffect>
                                    <p:set>
                                      <p:cBhvr>
                                        <p:cTn id="282" dur="1" fill="hold">
                                          <p:stCondLst>
                                            <p:cond delay="999"/>
                                          </p:stCondLst>
                                        </p:cTn>
                                        <p:tgtEl>
                                          <p:spTgt spid="98"/>
                                        </p:tgtEl>
                                        <p:attrNameLst>
                                          <p:attrName>style.visibility</p:attrName>
                                        </p:attrNameLst>
                                      </p:cBhvr>
                                      <p:to>
                                        <p:strVal val="hidden"/>
                                      </p:to>
                                    </p:set>
                                  </p:childTnLst>
                                  <p:subTnLst>
                                    <p:audio>
                                      <p:cMediaNode vol="100000">
                                        <p:cTn display="0" masterRel="sameClick">
                                          <p:stCondLst>
                                            <p:cond evt="begin" delay="0">
                                              <p:tn val="276"/>
                                            </p:cond>
                                          </p:stCondLst>
                                          <p:endCondLst>
                                            <p:cond evt="onStopAudio" delay="0">
                                              <p:tgtEl>
                                                <p:sldTgt/>
                                              </p:tgtEl>
                                            </p:cond>
                                          </p:endCondLst>
                                        </p:cTn>
                                        <p:tgtEl>
                                          <p:sndTgt r:embed="rId2" name="click.wav"/>
                                        </p:tgtEl>
                                      </p:cMediaNode>
                                    </p:audio>
                                  </p:subTnLst>
                                </p:cTn>
                              </p:par>
                            </p:childTnLst>
                          </p:cTn>
                        </p:par>
                        <p:par>
                          <p:cTn id="283" fill="hold">
                            <p:stCondLst>
                              <p:cond delay="34000"/>
                            </p:stCondLst>
                            <p:childTnLst>
                              <p:par>
                                <p:cTn id="284" presetID="54" presetClass="exit" presetSubtype="0" decel="100000" fill="hold" grpId="0" nodeType="afterEffect">
                                  <p:stCondLst>
                                    <p:cond delay="0"/>
                                  </p:stCondLst>
                                  <p:childTnLst>
                                    <p:anim calcmode="lin" valueType="num">
                                      <p:cBhvr>
                                        <p:cTn id="285" dur="1000"/>
                                        <p:tgtEl>
                                          <p:spTgt spid="97"/>
                                        </p:tgtEl>
                                        <p:attrNameLst>
                                          <p:attrName>ppt_w</p:attrName>
                                        </p:attrNameLst>
                                      </p:cBhvr>
                                      <p:tavLst>
                                        <p:tav tm="0">
                                          <p:val>
                                            <p:strVal val="ppt_w"/>
                                          </p:val>
                                        </p:tav>
                                        <p:tav tm="100000">
                                          <p:val>
                                            <p:strVal val="ppt_w*0.05"/>
                                          </p:val>
                                        </p:tav>
                                      </p:tavLst>
                                    </p:anim>
                                    <p:anim calcmode="lin" valueType="num">
                                      <p:cBhvr>
                                        <p:cTn id="286" dur="1000"/>
                                        <p:tgtEl>
                                          <p:spTgt spid="97"/>
                                        </p:tgtEl>
                                        <p:attrNameLst>
                                          <p:attrName>ppt_h</p:attrName>
                                        </p:attrNameLst>
                                      </p:cBhvr>
                                      <p:tavLst>
                                        <p:tav tm="0">
                                          <p:val>
                                            <p:strVal val="ppt_h"/>
                                          </p:val>
                                        </p:tav>
                                        <p:tav tm="100000">
                                          <p:val>
                                            <p:strVal val="ppt_h"/>
                                          </p:val>
                                        </p:tav>
                                      </p:tavLst>
                                    </p:anim>
                                    <p:anim calcmode="lin" valueType="num">
                                      <p:cBhvr>
                                        <p:cTn id="287" dur="1000"/>
                                        <p:tgtEl>
                                          <p:spTgt spid="97"/>
                                        </p:tgtEl>
                                        <p:attrNameLst>
                                          <p:attrName>ppt_x</p:attrName>
                                        </p:attrNameLst>
                                      </p:cBhvr>
                                      <p:tavLst>
                                        <p:tav tm="0">
                                          <p:val>
                                            <p:strVal val="ppt_x"/>
                                          </p:val>
                                        </p:tav>
                                        <p:tav tm="100000">
                                          <p:val>
                                            <p:strVal val="ppt_x-.2"/>
                                          </p:val>
                                        </p:tav>
                                      </p:tavLst>
                                    </p:anim>
                                    <p:anim calcmode="lin" valueType="num">
                                      <p:cBhvr>
                                        <p:cTn id="288" dur="1000"/>
                                        <p:tgtEl>
                                          <p:spTgt spid="97"/>
                                        </p:tgtEl>
                                        <p:attrNameLst>
                                          <p:attrName>ppt_y</p:attrName>
                                        </p:attrNameLst>
                                      </p:cBhvr>
                                      <p:tavLst>
                                        <p:tav tm="0">
                                          <p:val>
                                            <p:strVal val="ppt_y"/>
                                          </p:val>
                                        </p:tav>
                                        <p:tav tm="100000">
                                          <p:val>
                                            <p:strVal val="ppt_y"/>
                                          </p:val>
                                        </p:tav>
                                      </p:tavLst>
                                    </p:anim>
                                    <p:animEffect transition="out" filter="fade">
                                      <p:cBhvr>
                                        <p:cTn id="289" dur="1000"/>
                                        <p:tgtEl>
                                          <p:spTgt spid="97"/>
                                        </p:tgtEl>
                                      </p:cBhvr>
                                    </p:animEffect>
                                    <p:set>
                                      <p:cBhvr>
                                        <p:cTn id="290" dur="1" fill="hold">
                                          <p:stCondLst>
                                            <p:cond delay="999"/>
                                          </p:stCondLst>
                                        </p:cTn>
                                        <p:tgtEl>
                                          <p:spTgt spid="97"/>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2" name="click.wav"/>
                                        </p:tgtEl>
                                      </p:cMediaNode>
                                    </p:audio>
                                  </p:subTnLst>
                                </p:cTn>
                              </p:par>
                            </p:childTnLst>
                          </p:cTn>
                        </p:par>
                        <p:par>
                          <p:cTn id="291" fill="hold">
                            <p:stCondLst>
                              <p:cond delay="35000"/>
                            </p:stCondLst>
                            <p:childTnLst>
                              <p:par>
                                <p:cTn id="292" presetID="54" presetClass="exit" presetSubtype="0" decel="100000" fill="hold" grpId="0" nodeType="afterEffect">
                                  <p:stCondLst>
                                    <p:cond delay="0"/>
                                  </p:stCondLst>
                                  <p:childTnLst>
                                    <p:anim calcmode="lin" valueType="num">
                                      <p:cBhvr>
                                        <p:cTn id="293" dur="1000"/>
                                        <p:tgtEl>
                                          <p:spTgt spid="96"/>
                                        </p:tgtEl>
                                        <p:attrNameLst>
                                          <p:attrName>ppt_w</p:attrName>
                                        </p:attrNameLst>
                                      </p:cBhvr>
                                      <p:tavLst>
                                        <p:tav tm="0">
                                          <p:val>
                                            <p:strVal val="ppt_w"/>
                                          </p:val>
                                        </p:tav>
                                        <p:tav tm="100000">
                                          <p:val>
                                            <p:strVal val="ppt_w*0.05"/>
                                          </p:val>
                                        </p:tav>
                                      </p:tavLst>
                                    </p:anim>
                                    <p:anim calcmode="lin" valueType="num">
                                      <p:cBhvr>
                                        <p:cTn id="294" dur="1000"/>
                                        <p:tgtEl>
                                          <p:spTgt spid="96"/>
                                        </p:tgtEl>
                                        <p:attrNameLst>
                                          <p:attrName>ppt_h</p:attrName>
                                        </p:attrNameLst>
                                      </p:cBhvr>
                                      <p:tavLst>
                                        <p:tav tm="0">
                                          <p:val>
                                            <p:strVal val="ppt_h"/>
                                          </p:val>
                                        </p:tav>
                                        <p:tav tm="100000">
                                          <p:val>
                                            <p:strVal val="ppt_h"/>
                                          </p:val>
                                        </p:tav>
                                      </p:tavLst>
                                    </p:anim>
                                    <p:anim calcmode="lin" valueType="num">
                                      <p:cBhvr>
                                        <p:cTn id="295" dur="1000"/>
                                        <p:tgtEl>
                                          <p:spTgt spid="96"/>
                                        </p:tgtEl>
                                        <p:attrNameLst>
                                          <p:attrName>ppt_x</p:attrName>
                                        </p:attrNameLst>
                                      </p:cBhvr>
                                      <p:tavLst>
                                        <p:tav tm="0">
                                          <p:val>
                                            <p:strVal val="ppt_x"/>
                                          </p:val>
                                        </p:tav>
                                        <p:tav tm="100000">
                                          <p:val>
                                            <p:strVal val="ppt_x-.2"/>
                                          </p:val>
                                        </p:tav>
                                      </p:tavLst>
                                    </p:anim>
                                    <p:anim calcmode="lin" valueType="num">
                                      <p:cBhvr>
                                        <p:cTn id="296" dur="1000"/>
                                        <p:tgtEl>
                                          <p:spTgt spid="96"/>
                                        </p:tgtEl>
                                        <p:attrNameLst>
                                          <p:attrName>ppt_y</p:attrName>
                                        </p:attrNameLst>
                                      </p:cBhvr>
                                      <p:tavLst>
                                        <p:tav tm="0">
                                          <p:val>
                                            <p:strVal val="ppt_y"/>
                                          </p:val>
                                        </p:tav>
                                        <p:tav tm="100000">
                                          <p:val>
                                            <p:strVal val="ppt_y"/>
                                          </p:val>
                                        </p:tav>
                                      </p:tavLst>
                                    </p:anim>
                                    <p:animEffect transition="out" filter="fade">
                                      <p:cBhvr>
                                        <p:cTn id="297" dur="1000"/>
                                        <p:tgtEl>
                                          <p:spTgt spid="96"/>
                                        </p:tgtEl>
                                      </p:cBhvr>
                                    </p:animEffect>
                                    <p:set>
                                      <p:cBhvr>
                                        <p:cTn id="298" dur="1" fill="hold">
                                          <p:stCondLst>
                                            <p:cond delay="999"/>
                                          </p:stCondLst>
                                        </p:cTn>
                                        <p:tgtEl>
                                          <p:spTgt spid="96"/>
                                        </p:tgtEl>
                                        <p:attrNameLst>
                                          <p:attrName>style.visibility</p:attrName>
                                        </p:attrNameLst>
                                      </p:cBhvr>
                                      <p:to>
                                        <p:strVal val="hidden"/>
                                      </p:to>
                                    </p:set>
                                  </p:childTnLst>
                                  <p:subTnLst>
                                    <p:audio>
                                      <p:cMediaNode vol="100000">
                                        <p:cTn display="0" masterRel="sameClick">
                                          <p:stCondLst>
                                            <p:cond evt="begin" delay="0">
                                              <p:tn val="292"/>
                                            </p:cond>
                                          </p:stCondLst>
                                          <p:endCondLst>
                                            <p:cond evt="onStopAudio" delay="0">
                                              <p:tgtEl>
                                                <p:sldTgt/>
                                              </p:tgtEl>
                                            </p:cond>
                                          </p:endCondLst>
                                        </p:cTn>
                                        <p:tgtEl>
                                          <p:sndTgt r:embed="rId2" name="click.wav"/>
                                        </p:tgtEl>
                                      </p:cMediaNode>
                                    </p:audio>
                                  </p:subTnLst>
                                </p:cTn>
                              </p:par>
                            </p:childTnLst>
                          </p:cTn>
                        </p:par>
                        <p:par>
                          <p:cTn id="299" fill="hold">
                            <p:stCondLst>
                              <p:cond delay="36000"/>
                            </p:stCondLst>
                            <p:childTnLst>
                              <p:par>
                                <p:cTn id="300" presetID="54" presetClass="exit" presetSubtype="0" decel="100000" fill="hold" grpId="0" nodeType="afterEffect">
                                  <p:stCondLst>
                                    <p:cond delay="0"/>
                                  </p:stCondLst>
                                  <p:childTnLst>
                                    <p:anim calcmode="lin" valueType="num">
                                      <p:cBhvr>
                                        <p:cTn id="301" dur="1000"/>
                                        <p:tgtEl>
                                          <p:spTgt spid="95"/>
                                        </p:tgtEl>
                                        <p:attrNameLst>
                                          <p:attrName>ppt_w</p:attrName>
                                        </p:attrNameLst>
                                      </p:cBhvr>
                                      <p:tavLst>
                                        <p:tav tm="0">
                                          <p:val>
                                            <p:strVal val="ppt_w"/>
                                          </p:val>
                                        </p:tav>
                                        <p:tav tm="100000">
                                          <p:val>
                                            <p:strVal val="ppt_w*0.05"/>
                                          </p:val>
                                        </p:tav>
                                      </p:tavLst>
                                    </p:anim>
                                    <p:anim calcmode="lin" valueType="num">
                                      <p:cBhvr>
                                        <p:cTn id="302" dur="1000"/>
                                        <p:tgtEl>
                                          <p:spTgt spid="95"/>
                                        </p:tgtEl>
                                        <p:attrNameLst>
                                          <p:attrName>ppt_h</p:attrName>
                                        </p:attrNameLst>
                                      </p:cBhvr>
                                      <p:tavLst>
                                        <p:tav tm="0">
                                          <p:val>
                                            <p:strVal val="ppt_h"/>
                                          </p:val>
                                        </p:tav>
                                        <p:tav tm="100000">
                                          <p:val>
                                            <p:strVal val="ppt_h"/>
                                          </p:val>
                                        </p:tav>
                                      </p:tavLst>
                                    </p:anim>
                                    <p:anim calcmode="lin" valueType="num">
                                      <p:cBhvr>
                                        <p:cTn id="303" dur="1000"/>
                                        <p:tgtEl>
                                          <p:spTgt spid="95"/>
                                        </p:tgtEl>
                                        <p:attrNameLst>
                                          <p:attrName>ppt_x</p:attrName>
                                        </p:attrNameLst>
                                      </p:cBhvr>
                                      <p:tavLst>
                                        <p:tav tm="0">
                                          <p:val>
                                            <p:strVal val="ppt_x"/>
                                          </p:val>
                                        </p:tav>
                                        <p:tav tm="100000">
                                          <p:val>
                                            <p:strVal val="ppt_x-.2"/>
                                          </p:val>
                                        </p:tav>
                                      </p:tavLst>
                                    </p:anim>
                                    <p:anim calcmode="lin" valueType="num">
                                      <p:cBhvr>
                                        <p:cTn id="304" dur="1000"/>
                                        <p:tgtEl>
                                          <p:spTgt spid="95"/>
                                        </p:tgtEl>
                                        <p:attrNameLst>
                                          <p:attrName>ppt_y</p:attrName>
                                        </p:attrNameLst>
                                      </p:cBhvr>
                                      <p:tavLst>
                                        <p:tav tm="0">
                                          <p:val>
                                            <p:strVal val="ppt_y"/>
                                          </p:val>
                                        </p:tav>
                                        <p:tav tm="100000">
                                          <p:val>
                                            <p:strVal val="ppt_y"/>
                                          </p:val>
                                        </p:tav>
                                      </p:tavLst>
                                    </p:anim>
                                    <p:animEffect transition="out" filter="fade">
                                      <p:cBhvr>
                                        <p:cTn id="305" dur="1000"/>
                                        <p:tgtEl>
                                          <p:spTgt spid="95"/>
                                        </p:tgtEl>
                                      </p:cBhvr>
                                    </p:animEffect>
                                    <p:set>
                                      <p:cBhvr>
                                        <p:cTn id="306" dur="1" fill="hold">
                                          <p:stCondLst>
                                            <p:cond delay="999"/>
                                          </p:stCondLst>
                                        </p:cTn>
                                        <p:tgtEl>
                                          <p:spTgt spid="95"/>
                                        </p:tgtEl>
                                        <p:attrNameLst>
                                          <p:attrName>style.visibility</p:attrName>
                                        </p:attrNameLst>
                                      </p:cBhvr>
                                      <p:to>
                                        <p:strVal val="hidden"/>
                                      </p:to>
                                    </p:set>
                                  </p:childTnLst>
                                  <p:subTnLst>
                                    <p:audio>
                                      <p:cMediaNode vol="100000">
                                        <p:cTn display="0" masterRel="sameClick">
                                          <p:stCondLst>
                                            <p:cond evt="begin" delay="0">
                                              <p:tn val="300"/>
                                            </p:cond>
                                          </p:stCondLst>
                                          <p:endCondLst>
                                            <p:cond evt="onStopAudio" delay="0">
                                              <p:tgtEl>
                                                <p:sldTgt/>
                                              </p:tgtEl>
                                            </p:cond>
                                          </p:endCondLst>
                                        </p:cTn>
                                        <p:tgtEl>
                                          <p:sndTgt r:embed="rId2" name="click.wav"/>
                                        </p:tgtEl>
                                      </p:cMediaNode>
                                    </p:audio>
                                  </p:subTnLst>
                                </p:cTn>
                              </p:par>
                            </p:childTnLst>
                          </p:cTn>
                        </p:par>
                        <p:par>
                          <p:cTn id="307" fill="hold">
                            <p:stCondLst>
                              <p:cond delay="37000"/>
                            </p:stCondLst>
                            <p:childTnLst>
                              <p:par>
                                <p:cTn id="308" presetID="54" presetClass="exit" presetSubtype="0" decel="100000" fill="hold" grpId="0" nodeType="afterEffect">
                                  <p:stCondLst>
                                    <p:cond delay="0"/>
                                  </p:stCondLst>
                                  <p:childTnLst>
                                    <p:anim calcmode="lin" valueType="num">
                                      <p:cBhvr>
                                        <p:cTn id="309" dur="1000"/>
                                        <p:tgtEl>
                                          <p:spTgt spid="94"/>
                                        </p:tgtEl>
                                        <p:attrNameLst>
                                          <p:attrName>ppt_w</p:attrName>
                                        </p:attrNameLst>
                                      </p:cBhvr>
                                      <p:tavLst>
                                        <p:tav tm="0">
                                          <p:val>
                                            <p:strVal val="ppt_w"/>
                                          </p:val>
                                        </p:tav>
                                        <p:tav tm="100000">
                                          <p:val>
                                            <p:strVal val="ppt_w*0.05"/>
                                          </p:val>
                                        </p:tav>
                                      </p:tavLst>
                                    </p:anim>
                                    <p:anim calcmode="lin" valueType="num">
                                      <p:cBhvr>
                                        <p:cTn id="310" dur="1000"/>
                                        <p:tgtEl>
                                          <p:spTgt spid="94"/>
                                        </p:tgtEl>
                                        <p:attrNameLst>
                                          <p:attrName>ppt_h</p:attrName>
                                        </p:attrNameLst>
                                      </p:cBhvr>
                                      <p:tavLst>
                                        <p:tav tm="0">
                                          <p:val>
                                            <p:strVal val="ppt_h"/>
                                          </p:val>
                                        </p:tav>
                                        <p:tav tm="100000">
                                          <p:val>
                                            <p:strVal val="ppt_h"/>
                                          </p:val>
                                        </p:tav>
                                      </p:tavLst>
                                    </p:anim>
                                    <p:anim calcmode="lin" valueType="num">
                                      <p:cBhvr>
                                        <p:cTn id="311" dur="1000"/>
                                        <p:tgtEl>
                                          <p:spTgt spid="94"/>
                                        </p:tgtEl>
                                        <p:attrNameLst>
                                          <p:attrName>ppt_x</p:attrName>
                                        </p:attrNameLst>
                                      </p:cBhvr>
                                      <p:tavLst>
                                        <p:tav tm="0">
                                          <p:val>
                                            <p:strVal val="ppt_x"/>
                                          </p:val>
                                        </p:tav>
                                        <p:tav tm="100000">
                                          <p:val>
                                            <p:strVal val="ppt_x-.2"/>
                                          </p:val>
                                        </p:tav>
                                      </p:tavLst>
                                    </p:anim>
                                    <p:anim calcmode="lin" valueType="num">
                                      <p:cBhvr>
                                        <p:cTn id="312" dur="1000"/>
                                        <p:tgtEl>
                                          <p:spTgt spid="94"/>
                                        </p:tgtEl>
                                        <p:attrNameLst>
                                          <p:attrName>ppt_y</p:attrName>
                                        </p:attrNameLst>
                                      </p:cBhvr>
                                      <p:tavLst>
                                        <p:tav tm="0">
                                          <p:val>
                                            <p:strVal val="ppt_y"/>
                                          </p:val>
                                        </p:tav>
                                        <p:tav tm="100000">
                                          <p:val>
                                            <p:strVal val="ppt_y"/>
                                          </p:val>
                                        </p:tav>
                                      </p:tavLst>
                                    </p:anim>
                                    <p:animEffect transition="out" filter="fade">
                                      <p:cBhvr>
                                        <p:cTn id="313" dur="1000"/>
                                        <p:tgtEl>
                                          <p:spTgt spid="94"/>
                                        </p:tgtEl>
                                      </p:cBhvr>
                                    </p:animEffect>
                                    <p:set>
                                      <p:cBhvr>
                                        <p:cTn id="314" dur="1" fill="hold">
                                          <p:stCondLst>
                                            <p:cond delay="999"/>
                                          </p:stCondLst>
                                        </p:cTn>
                                        <p:tgtEl>
                                          <p:spTgt spid="94"/>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2" name="click.wav"/>
                                        </p:tgtEl>
                                      </p:cMediaNode>
                                    </p:audio>
                                  </p:subTnLst>
                                </p:cTn>
                              </p:par>
                            </p:childTnLst>
                          </p:cTn>
                        </p:par>
                        <p:par>
                          <p:cTn id="315" fill="hold">
                            <p:stCondLst>
                              <p:cond delay="38000"/>
                            </p:stCondLst>
                            <p:childTnLst>
                              <p:par>
                                <p:cTn id="316" presetID="54" presetClass="exit" presetSubtype="0" decel="100000" fill="hold" grpId="0" nodeType="afterEffect">
                                  <p:stCondLst>
                                    <p:cond delay="0"/>
                                  </p:stCondLst>
                                  <p:childTnLst>
                                    <p:anim calcmode="lin" valueType="num">
                                      <p:cBhvr>
                                        <p:cTn id="317" dur="1000"/>
                                        <p:tgtEl>
                                          <p:spTgt spid="93"/>
                                        </p:tgtEl>
                                        <p:attrNameLst>
                                          <p:attrName>ppt_w</p:attrName>
                                        </p:attrNameLst>
                                      </p:cBhvr>
                                      <p:tavLst>
                                        <p:tav tm="0">
                                          <p:val>
                                            <p:strVal val="ppt_w"/>
                                          </p:val>
                                        </p:tav>
                                        <p:tav tm="100000">
                                          <p:val>
                                            <p:strVal val="ppt_w*0.05"/>
                                          </p:val>
                                        </p:tav>
                                      </p:tavLst>
                                    </p:anim>
                                    <p:anim calcmode="lin" valueType="num">
                                      <p:cBhvr>
                                        <p:cTn id="318" dur="1000"/>
                                        <p:tgtEl>
                                          <p:spTgt spid="93"/>
                                        </p:tgtEl>
                                        <p:attrNameLst>
                                          <p:attrName>ppt_h</p:attrName>
                                        </p:attrNameLst>
                                      </p:cBhvr>
                                      <p:tavLst>
                                        <p:tav tm="0">
                                          <p:val>
                                            <p:strVal val="ppt_h"/>
                                          </p:val>
                                        </p:tav>
                                        <p:tav tm="100000">
                                          <p:val>
                                            <p:strVal val="ppt_h"/>
                                          </p:val>
                                        </p:tav>
                                      </p:tavLst>
                                    </p:anim>
                                    <p:anim calcmode="lin" valueType="num">
                                      <p:cBhvr>
                                        <p:cTn id="319" dur="1000"/>
                                        <p:tgtEl>
                                          <p:spTgt spid="93"/>
                                        </p:tgtEl>
                                        <p:attrNameLst>
                                          <p:attrName>ppt_x</p:attrName>
                                        </p:attrNameLst>
                                      </p:cBhvr>
                                      <p:tavLst>
                                        <p:tav tm="0">
                                          <p:val>
                                            <p:strVal val="ppt_x"/>
                                          </p:val>
                                        </p:tav>
                                        <p:tav tm="100000">
                                          <p:val>
                                            <p:strVal val="ppt_x-.2"/>
                                          </p:val>
                                        </p:tav>
                                      </p:tavLst>
                                    </p:anim>
                                    <p:anim calcmode="lin" valueType="num">
                                      <p:cBhvr>
                                        <p:cTn id="320" dur="1000"/>
                                        <p:tgtEl>
                                          <p:spTgt spid="93"/>
                                        </p:tgtEl>
                                        <p:attrNameLst>
                                          <p:attrName>ppt_y</p:attrName>
                                        </p:attrNameLst>
                                      </p:cBhvr>
                                      <p:tavLst>
                                        <p:tav tm="0">
                                          <p:val>
                                            <p:strVal val="ppt_y"/>
                                          </p:val>
                                        </p:tav>
                                        <p:tav tm="100000">
                                          <p:val>
                                            <p:strVal val="ppt_y"/>
                                          </p:val>
                                        </p:tav>
                                      </p:tavLst>
                                    </p:anim>
                                    <p:animEffect transition="out" filter="fade">
                                      <p:cBhvr>
                                        <p:cTn id="321" dur="1000"/>
                                        <p:tgtEl>
                                          <p:spTgt spid="93"/>
                                        </p:tgtEl>
                                      </p:cBhvr>
                                    </p:animEffect>
                                    <p:set>
                                      <p:cBhvr>
                                        <p:cTn id="322" dur="1" fill="hold">
                                          <p:stCondLst>
                                            <p:cond delay="999"/>
                                          </p:stCondLst>
                                        </p:cTn>
                                        <p:tgtEl>
                                          <p:spTgt spid="93"/>
                                        </p:tgtEl>
                                        <p:attrNameLst>
                                          <p:attrName>style.visibility</p:attrName>
                                        </p:attrNameLst>
                                      </p:cBhvr>
                                      <p:to>
                                        <p:strVal val="hidden"/>
                                      </p:to>
                                    </p:set>
                                  </p:childTnLst>
                                  <p:subTnLst>
                                    <p:audio>
                                      <p:cMediaNode vol="100000">
                                        <p:cTn display="0" masterRel="sameClick">
                                          <p:stCondLst>
                                            <p:cond evt="begin" delay="0">
                                              <p:tn val="316"/>
                                            </p:cond>
                                          </p:stCondLst>
                                          <p:endCondLst>
                                            <p:cond evt="onStopAudio" delay="0">
                                              <p:tgtEl>
                                                <p:sldTgt/>
                                              </p:tgtEl>
                                            </p:cond>
                                          </p:endCondLst>
                                        </p:cTn>
                                        <p:tgtEl>
                                          <p:sndTgt r:embed="rId2" name="click.wav"/>
                                        </p:tgtEl>
                                      </p:cMediaNode>
                                    </p:audio>
                                  </p:subTnLst>
                                </p:cTn>
                              </p:par>
                            </p:childTnLst>
                          </p:cTn>
                        </p:par>
                        <p:par>
                          <p:cTn id="323" fill="hold">
                            <p:stCondLst>
                              <p:cond delay="39000"/>
                            </p:stCondLst>
                            <p:childTnLst>
                              <p:par>
                                <p:cTn id="324" presetID="54" presetClass="exit" presetSubtype="0" decel="100000" fill="hold" grpId="0" nodeType="afterEffect">
                                  <p:stCondLst>
                                    <p:cond delay="0"/>
                                  </p:stCondLst>
                                  <p:childTnLst>
                                    <p:anim calcmode="lin" valueType="num">
                                      <p:cBhvr>
                                        <p:cTn id="325" dur="1000"/>
                                        <p:tgtEl>
                                          <p:spTgt spid="92"/>
                                        </p:tgtEl>
                                        <p:attrNameLst>
                                          <p:attrName>ppt_w</p:attrName>
                                        </p:attrNameLst>
                                      </p:cBhvr>
                                      <p:tavLst>
                                        <p:tav tm="0">
                                          <p:val>
                                            <p:strVal val="ppt_w"/>
                                          </p:val>
                                        </p:tav>
                                        <p:tav tm="100000">
                                          <p:val>
                                            <p:strVal val="ppt_w*0.05"/>
                                          </p:val>
                                        </p:tav>
                                      </p:tavLst>
                                    </p:anim>
                                    <p:anim calcmode="lin" valueType="num">
                                      <p:cBhvr>
                                        <p:cTn id="326" dur="1000"/>
                                        <p:tgtEl>
                                          <p:spTgt spid="92"/>
                                        </p:tgtEl>
                                        <p:attrNameLst>
                                          <p:attrName>ppt_h</p:attrName>
                                        </p:attrNameLst>
                                      </p:cBhvr>
                                      <p:tavLst>
                                        <p:tav tm="0">
                                          <p:val>
                                            <p:strVal val="ppt_h"/>
                                          </p:val>
                                        </p:tav>
                                        <p:tav tm="100000">
                                          <p:val>
                                            <p:strVal val="ppt_h"/>
                                          </p:val>
                                        </p:tav>
                                      </p:tavLst>
                                    </p:anim>
                                    <p:anim calcmode="lin" valueType="num">
                                      <p:cBhvr>
                                        <p:cTn id="327" dur="1000"/>
                                        <p:tgtEl>
                                          <p:spTgt spid="92"/>
                                        </p:tgtEl>
                                        <p:attrNameLst>
                                          <p:attrName>ppt_x</p:attrName>
                                        </p:attrNameLst>
                                      </p:cBhvr>
                                      <p:tavLst>
                                        <p:tav tm="0">
                                          <p:val>
                                            <p:strVal val="ppt_x"/>
                                          </p:val>
                                        </p:tav>
                                        <p:tav tm="100000">
                                          <p:val>
                                            <p:strVal val="ppt_x-.2"/>
                                          </p:val>
                                        </p:tav>
                                      </p:tavLst>
                                    </p:anim>
                                    <p:anim calcmode="lin" valueType="num">
                                      <p:cBhvr>
                                        <p:cTn id="328" dur="1000"/>
                                        <p:tgtEl>
                                          <p:spTgt spid="92"/>
                                        </p:tgtEl>
                                        <p:attrNameLst>
                                          <p:attrName>ppt_y</p:attrName>
                                        </p:attrNameLst>
                                      </p:cBhvr>
                                      <p:tavLst>
                                        <p:tav tm="0">
                                          <p:val>
                                            <p:strVal val="ppt_y"/>
                                          </p:val>
                                        </p:tav>
                                        <p:tav tm="100000">
                                          <p:val>
                                            <p:strVal val="ppt_y"/>
                                          </p:val>
                                        </p:tav>
                                      </p:tavLst>
                                    </p:anim>
                                    <p:animEffect transition="out" filter="fade">
                                      <p:cBhvr>
                                        <p:cTn id="329" dur="1000"/>
                                        <p:tgtEl>
                                          <p:spTgt spid="92"/>
                                        </p:tgtEl>
                                      </p:cBhvr>
                                    </p:animEffect>
                                    <p:set>
                                      <p:cBhvr>
                                        <p:cTn id="330" dur="1" fill="hold">
                                          <p:stCondLst>
                                            <p:cond delay="999"/>
                                          </p:stCondLst>
                                        </p:cTn>
                                        <p:tgtEl>
                                          <p:spTgt spid="92"/>
                                        </p:tgtEl>
                                        <p:attrNameLst>
                                          <p:attrName>style.visibility</p:attrName>
                                        </p:attrNameLst>
                                      </p:cBhvr>
                                      <p:to>
                                        <p:strVal val="hidden"/>
                                      </p:to>
                                    </p:set>
                                  </p:childTnLst>
                                  <p:subTnLst>
                                    <p:audio>
                                      <p:cMediaNode vol="100000">
                                        <p:cTn display="0" masterRel="sameClick">
                                          <p:stCondLst>
                                            <p:cond evt="begin" delay="0">
                                              <p:tn val="324"/>
                                            </p:cond>
                                          </p:stCondLst>
                                          <p:endCondLst>
                                            <p:cond evt="onStopAudio" delay="0">
                                              <p:tgtEl>
                                                <p:sldTgt/>
                                              </p:tgtEl>
                                            </p:cond>
                                          </p:endCondLst>
                                        </p:cTn>
                                        <p:tgtEl>
                                          <p:sndTgt r:embed="rId2" name="click.wav"/>
                                        </p:tgtEl>
                                      </p:cMediaNode>
                                    </p:audio>
                                  </p:subTnLst>
                                </p:cTn>
                              </p:par>
                            </p:childTnLst>
                          </p:cTn>
                        </p:par>
                        <p:par>
                          <p:cTn id="331" fill="hold">
                            <p:stCondLst>
                              <p:cond delay="40000"/>
                            </p:stCondLst>
                            <p:childTnLst>
                              <p:par>
                                <p:cTn id="332" presetID="54" presetClass="exit" presetSubtype="0" decel="100000" fill="hold" grpId="0" nodeType="afterEffect">
                                  <p:stCondLst>
                                    <p:cond delay="0"/>
                                  </p:stCondLst>
                                  <p:childTnLst>
                                    <p:anim calcmode="lin" valueType="num">
                                      <p:cBhvr>
                                        <p:cTn id="333" dur="1000"/>
                                        <p:tgtEl>
                                          <p:spTgt spid="91"/>
                                        </p:tgtEl>
                                        <p:attrNameLst>
                                          <p:attrName>ppt_w</p:attrName>
                                        </p:attrNameLst>
                                      </p:cBhvr>
                                      <p:tavLst>
                                        <p:tav tm="0">
                                          <p:val>
                                            <p:strVal val="ppt_w"/>
                                          </p:val>
                                        </p:tav>
                                        <p:tav tm="100000">
                                          <p:val>
                                            <p:strVal val="ppt_w*0.05"/>
                                          </p:val>
                                        </p:tav>
                                      </p:tavLst>
                                    </p:anim>
                                    <p:anim calcmode="lin" valueType="num">
                                      <p:cBhvr>
                                        <p:cTn id="334" dur="1000"/>
                                        <p:tgtEl>
                                          <p:spTgt spid="91"/>
                                        </p:tgtEl>
                                        <p:attrNameLst>
                                          <p:attrName>ppt_h</p:attrName>
                                        </p:attrNameLst>
                                      </p:cBhvr>
                                      <p:tavLst>
                                        <p:tav tm="0">
                                          <p:val>
                                            <p:strVal val="ppt_h"/>
                                          </p:val>
                                        </p:tav>
                                        <p:tav tm="100000">
                                          <p:val>
                                            <p:strVal val="ppt_h"/>
                                          </p:val>
                                        </p:tav>
                                      </p:tavLst>
                                    </p:anim>
                                    <p:anim calcmode="lin" valueType="num">
                                      <p:cBhvr>
                                        <p:cTn id="335" dur="1000"/>
                                        <p:tgtEl>
                                          <p:spTgt spid="91"/>
                                        </p:tgtEl>
                                        <p:attrNameLst>
                                          <p:attrName>ppt_x</p:attrName>
                                        </p:attrNameLst>
                                      </p:cBhvr>
                                      <p:tavLst>
                                        <p:tav tm="0">
                                          <p:val>
                                            <p:strVal val="ppt_x"/>
                                          </p:val>
                                        </p:tav>
                                        <p:tav tm="100000">
                                          <p:val>
                                            <p:strVal val="ppt_x-.2"/>
                                          </p:val>
                                        </p:tav>
                                      </p:tavLst>
                                    </p:anim>
                                    <p:anim calcmode="lin" valueType="num">
                                      <p:cBhvr>
                                        <p:cTn id="336" dur="1000"/>
                                        <p:tgtEl>
                                          <p:spTgt spid="91"/>
                                        </p:tgtEl>
                                        <p:attrNameLst>
                                          <p:attrName>ppt_y</p:attrName>
                                        </p:attrNameLst>
                                      </p:cBhvr>
                                      <p:tavLst>
                                        <p:tav tm="0">
                                          <p:val>
                                            <p:strVal val="ppt_y"/>
                                          </p:val>
                                        </p:tav>
                                        <p:tav tm="100000">
                                          <p:val>
                                            <p:strVal val="ppt_y"/>
                                          </p:val>
                                        </p:tav>
                                      </p:tavLst>
                                    </p:anim>
                                    <p:animEffect transition="out" filter="fade">
                                      <p:cBhvr>
                                        <p:cTn id="337" dur="1000"/>
                                        <p:tgtEl>
                                          <p:spTgt spid="91"/>
                                        </p:tgtEl>
                                      </p:cBhvr>
                                    </p:animEffect>
                                    <p:set>
                                      <p:cBhvr>
                                        <p:cTn id="338" dur="1" fill="hold">
                                          <p:stCondLst>
                                            <p:cond delay="999"/>
                                          </p:stCondLst>
                                        </p:cTn>
                                        <p:tgtEl>
                                          <p:spTgt spid="91"/>
                                        </p:tgtEl>
                                        <p:attrNameLst>
                                          <p:attrName>style.visibility</p:attrName>
                                        </p:attrNameLst>
                                      </p:cBhvr>
                                      <p:to>
                                        <p:strVal val="hidden"/>
                                      </p:to>
                                    </p:set>
                                  </p:childTnLst>
                                  <p:subTnLst>
                                    <p:audio>
                                      <p:cMediaNode vol="100000">
                                        <p:cTn display="0" masterRel="sameClick">
                                          <p:stCondLst>
                                            <p:cond evt="begin" delay="0">
                                              <p:tn val="332"/>
                                            </p:cond>
                                          </p:stCondLst>
                                          <p:endCondLst>
                                            <p:cond evt="onStopAudio" delay="0">
                                              <p:tgtEl>
                                                <p:sldTgt/>
                                              </p:tgtEl>
                                            </p:cond>
                                          </p:endCondLst>
                                        </p:cTn>
                                        <p:tgtEl>
                                          <p:sndTgt r:embed="rId2" name="click.wav"/>
                                        </p:tgtEl>
                                      </p:cMediaNode>
                                    </p:audio>
                                  </p:subTnLst>
                                </p:cTn>
                              </p:par>
                            </p:childTnLst>
                          </p:cTn>
                        </p:par>
                        <p:par>
                          <p:cTn id="339" fill="hold">
                            <p:stCondLst>
                              <p:cond delay="41000"/>
                            </p:stCondLst>
                            <p:childTnLst>
                              <p:par>
                                <p:cTn id="340" presetID="54" presetClass="exit" presetSubtype="0" decel="100000" fill="hold" grpId="0" nodeType="afterEffect">
                                  <p:stCondLst>
                                    <p:cond delay="0"/>
                                  </p:stCondLst>
                                  <p:childTnLst>
                                    <p:anim calcmode="lin" valueType="num">
                                      <p:cBhvr>
                                        <p:cTn id="341" dur="1000"/>
                                        <p:tgtEl>
                                          <p:spTgt spid="90"/>
                                        </p:tgtEl>
                                        <p:attrNameLst>
                                          <p:attrName>ppt_w</p:attrName>
                                        </p:attrNameLst>
                                      </p:cBhvr>
                                      <p:tavLst>
                                        <p:tav tm="0">
                                          <p:val>
                                            <p:strVal val="ppt_w"/>
                                          </p:val>
                                        </p:tav>
                                        <p:tav tm="100000">
                                          <p:val>
                                            <p:strVal val="ppt_w*0.05"/>
                                          </p:val>
                                        </p:tav>
                                      </p:tavLst>
                                    </p:anim>
                                    <p:anim calcmode="lin" valueType="num">
                                      <p:cBhvr>
                                        <p:cTn id="342" dur="1000"/>
                                        <p:tgtEl>
                                          <p:spTgt spid="90"/>
                                        </p:tgtEl>
                                        <p:attrNameLst>
                                          <p:attrName>ppt_h</p:attrName>
                                        </p:attrNameLst>
                                      </p:cBhvr>
                                      <p:tavLst>
                                        <p:tav tm="0">
                                          <p:val>
                                            <p:strVal val="ppt_h"/>
                                          </p:val>
                                        </p:tav>
                                        <p:tav tm="100000">
                                          <p:val>
                                            <p:strVal val="ppt_h"/>
                                          </p:val>
                                        </p:tav>
                                      </p:tavLst>
                                    </p:anim>
                                    <p:anim calcmode="lin" valueType="num">
                                      <p:cBhvr>
                                        <p:cTn id="343" dur="1000"/>
                                        <p:tgtEl>
                                          <p:spTgt spid="90"/>
                                        </p:tgtEl>
                                        <p:attrNameLst>
                                          <p:attrName>ppt_x</p:attrName>
                                        </p:attrNameLst>
                                      </p:cBhvr>
                                      <p:tavLst>
                                        <p:tav tm="0">
                                          <p:val>
                                            <p:strVal val="ppt_x"/>
                                          </p:val>
                                        </p:tav>
                                        <p:tav tm="100000">
                                          <p:val>
                                            <p:strVal val="ppt_x-.2"/>
                                          </p:val>
                                        </p:tav>
                                      </p:tavLst>
                                    </p:anim>
                                    <p:anim calcmode="lin" valueType="num">
                                      <p:cBhvr>
                                        <p:cTn id="344" dur="1000"/>
                                        <p:tgtEl>
                                          <p:spTgt spid="90"/>
                                        </p:tgtEl>
                                        <p:attrNameLst>
                                          <p:attrName>ppt_y</p:attrName>
                                        </p:attrNameLst>
                                      </p:cBhvr>
                                      <p:tavLst>
                                        <p:tav tm="0">
                                          <p:val>
                                            <p:strVal val="ppt_y"/>
                                          </p:val>
                                        </p:tav>
                                        <p:tav tm="100000">
                                          <p:val>
                                            <p:strVal val="ppt_y"/>
                                          </p:val>
                                        </p:tav>
                                      </p:tavLst>
                                    </p:anim>
                                    <p:animEffect transition="out" filter="fade">
                                      <p:cBhvr>
                                        <p:cTn id="345" dur="1000"/>
                                        <p:tgtEl>
                                          <p:spTgt spid="90"/>
                                        </p:tgtEl>
                                      </p:cBhvr>
                                    </p:animEffect>
                                    <p:set>
                                      <p:cBhvr>
                                        <p:cTn id="346" dur="1" fill="hold">
                                          <p:stCondLst>
                                            <p:cond delay="999"/>
                                          </p:stCondLst>
                                        </p:cTn>
                                        <p:tgtEl>
                                          <p:spTgt spid="90"/>
                                        </p:tgtEl>
                                        <p:attrNameLst>
                                          <p:attrName>style.visibility</p:attrName>
                                        </p:attrNameLst>
                                      </p:cBhvr>
                                      <p:to>
                                        <p:strVal val="hidden"/>
                                      </p:to>
                                    </p:set>
                                  </p:childTnLst>
                                  <p:subTnLst>
                                    <p:audio>
                                      <p:cMediaNode vol="100000">
                                        <p:cTn display="0" masterRel="sameClick">
                                          <p:stCondLst>
                                            <p:cond evt="begin" delay="0">
                                              <p:tn val="340"/>
                                            </p:cond>
                                          </p:stCondLst>
                                          <p:endCondLst>
                                            <p:cond evt="onStopAudio" delay="0">
                                              <p:tgtEl>
                                                <p:sldTgt/>
                                              </p:tgtEl>
                                            </p:cond>
                                          </p:endCondLst>
                                        </p:cTn>
                                        <p:tgtEl>
                                          <p:sndTgt r:embed="rId2" name="click.wav"/>
                                        </p:tgtEl>
                                      </p:cMediaNode>
                                    </p:audio>
                                  </p:subTnLst>
                                </p:cTn>
                              </p:par>
                            </p:childTnLst>
                          </p:cTn>
                        </p:par>
                        <p:par>
                          <p:cTn id="347" fill="hold">
                            <p:stCondLst>
                              <p:cond delay="42000"/>
                            </p:stCondLst>
                            <p:childTnLst>
                              <p:par>
                                <p:cTn id="348" presetID="54" presetClass="exit" presetSubtype="0" decel="100000" fill="hold" grpId="0" nodeType="afterEffect">
                                  <p:stCondLst>
                                    <p:cond delay="0"/>
                                  </p:stCondLst>
                                  <p:childTnLst>
                                    <p:anim calcmode="lin" valueType="num">
                                      <p:cBhvr>
                                        <p:cTn id="349" dur="1000"/>
                                        <p:tgtEl>
                                          <p:spTgt spid="89"/>
                                        </p:tgtEl>
                                        <p:attrNameLst>
                                          <p:attrName>ppt_w</p:attrName>
                                        </p:attrNameLst>
                                      </p:cBhvr>
                                      <p:tavLst>
                                        <p:tav tm="0">
                                          <p:val>
                                            <p:strVal val="ppt_w"/>
                                          </p:val>
                                        </p:tav>
                                        <p:tav tm="100000">
                                          <p:val>
                                            <p:strVal val="ppt_w*0.05"/>
                                          </p:val>
                                        </p:tav>
                                      </p:tavLst>
                                    </p:anim>
                                    <p:anim calcmode="lin" valueType="num">
                                      <p:cBhvr>
                                        <p:cTn id="350" dur="1000"/>
                                        <p:tgtEl>
                                          <p:spTgt spid="89"/>
                                        </p:tgtEl>
                                        <p:attrNameLst>
                                          <p:attrName>ppt_h</p:attrName>
                                        </p:attrNameLst>
                                      </p:cBhvr>
                                      <p:tavLst>
                                        <p:tav tm="0">
                                          <p:val>
                                            <p:strVal val="ppt_h"/>
                                          </p:val>
                                        </p:tav>
                                        <p:tav tm="100000">
                                          <p:val>
                                            <p:strVal val="ppt_h"/>
                                          </p:val>
                                        </p:tav>
                                      </p:tavLst>
                                    </p:anim>
                                    <p:anim calcmode="lin" valueType="num">
                                      <p:cBhvr>
                                        <p:cTn id="351" dur="1000"/>
                                        <p:tgtEl>
                                          <p:spTgt spid="89"/>
                                        </p:tgtEl>
                                        <p:attrNameLst>
                                          <p:attrName>ppt_x</p:attrName>
                                        </p:attrNameLst>
                                      </p:cBhvr>
                                      <p:tavLst>
                                        <p:tav tm="0">
                                          <p:val>
                                            <p:strVal val="ppt_x"/>
                                          </p:val>
                                        </p:tav>
                                        <p:tav tm="100000">
                                          <p:val>
                                            <p:strVal val="ppt_x-.2"/>
                                          </p:val>
                                        </p:tav>
                                      </p:tavLst>
                                    </p:anim>
                                    <p:anim calcmode="lin" valueType="num">
                                      <p:cBhvr>
                                        <p:cTn id="352" dur="1000"/>
                                        <p:tgtEl>
                                          <p:spTgt spid="89"/>
                                        </p:tgtEl>
                                        <p:attrNameLst>
                                          <p:attrName>ppt_y</p:attrName>
                                        </p:attrNameLst>
                                      </p:cBhvr>
                                      <p:tavLst>
                                        <p:tav tm="0">
                                          <p:val>
                                            <p:strVal val="ppt_y"/>
                                          </p:val>
                                        </p:tav>
                                        <p:tav tm="100000">
                                          <p:val>
                                            <p:strVal val="ppt_y"/>
                                          </p:val>
                                        </p:tav>
                                      </p:tavLst>
                                    </p:anim>
                                    <p:animEffect transition="out" filter="fade">
                                      <p:cBhvr>
                                        <p:cTn id="353" dur="1000"/>
                                        <p:tgtEl>
                                          <p:spTgt spid="89"/>
                                        </p:tgtEl>
                                      </p:cBhvr>
                                    </p:animEffect>
                                    <p:set>
                                      <p:cBhvr>
                                        <p:cTn id="354" dur="1" fill="hold">
                                          <p:stCondLst>
                                            <p:cond delay="999"/>
                                          </p:stCondLst>
                                        </p:cTn>
                                        <p:tgtEl>
                                          <p:spTgt spid="89"/>
                                        </p:tgtEl>
                                        <p:attrNameLst>
                                          <p:attrName>style.visibility</p:attrName>
                                        </p:attrNameLst>
                                      </p:cBhvr>
                                      <p:to>
                                        <p:strVal val="hidden"/>
                                      </p:to>
                                    </p:set>
                                  </p:childTnLst>
                                  <p:subTnLst>
                                    <p:audio>
                                      <p:cMediaNode vol="100000">
                                        <p:cTn display="0" masterRel="sameClick">
                                          <p:stCondLst>
                                            <p:cond evt="begin" delay="0">
                                              <p:tn val="348"/>
                                            </p:cond>
                                          </p:stCondLst>
                                          <p:endCondLst>
                                            <p:cond evt="onStopAudio" delay="0">
                                              <p:tgtEl>
                                                <p:sldTgt/>
                                              </p:tgtEl>
                                            </p:cond>
                                          </p:endCondLst>
                                        </p:cTn>
                                        <p:tgtEl>
                                          <p:sndTgt r:embed="rId2" name="click.wav"/>
                                        </p:tgtEl>
                                      </p:cMediaNode>
                                    </p:audio>
                                  </p:subTnLst>
                                </p:cTn>
                              </p:par>
                            </p:childTnLst>
                          </p:cTn>
                        </p:par>
                        <p:par>
                          <p:cTn id="355" fill="hold">
                            <p:stCondLst>
                              <p:cond delay="43000"/>
                            </p:stCondLst>
                            <p:childTnLst>
                              <p:par>
                                <p:cTn id="356" presetID="54" presetClass="exit" presetSubtype="0" decel="100000" fill="hold" grpId="0" nodeType="afterEffect">
                                  <p:stCondLst>
                                    <p:cond delay="0"/>
                                  </p:stCondLst>
                                  <p:childTnLst>
                                    <p:anim calcmode="lin" valueType="num">
                                      <p:cBhvr>
                                        <p:cTn id="357" dur="1000"/>
                                        <p:tgtEl>
                                          <p:spTgt spid="88"/>
                                        </p:tgtEl>
                                        <p:attrNameLst>
                                          <p:attrName>ppt_w</p:attrName>
                                        </p:attrNameLst>
                                      </p:cBhvr>
                                      <p:tavLst>
                                        <p:tav tm="0">
                                          <p:val>
                                            <p:strVal val="ppt_w"/>
                                          </p:val>
                                        </p:tav>
                                        <p:tav tm="100000">
                                          <p:val>
                                            <p:strVal val="ppt_w*0.05"/>
                                          </p:val>
                                        </p:tav>
                                      </p:tavLst>
                                    </p:anim>
                                    <p:anim calcmode="lin" valueType="num">
                                      <p:cBhvr>
                                        <p:cTn id="358" dur="1000"/>
                                        <p:tgtEl>
                                          <p:spTgt spid="88"/>
                                        </p:tgtEl>
                                        <p:attrNameLst>
                                          <p:attrName>ppt_h</p:attrName>
                                        </p:attrNameLst>
                                      </p:cBhvr>
                                      <p:tavLst>
                                        <p:tav tm="0">
                                          <p:val>
                                            <p:strVal val="ppt_h"/>
                                          </p:val>
                                        </p:tav>
                                        <p:tav tm="100000">
                                          <p:val>
                                            <p:strVal val="ppt_h"/>
                                          </p:val>
                                        </p:tav>
                                      </p:tavLst>
                                    </p:anim>
                                    <p:anim calcmode="lin" valueType="num">
                                      <p:cBhvr>
                                        <p:cTn id="359" dur="1000"/>
                                        <p:tgtEl>
                                          <p:spTgt spid="88"/>
                                        </p:tgtEl>
                                        <p:attrNameLst>
                                          <p:attrName>ppt_x</p:attrName>
                                        </p:attrNameLst>
                                      </p:cBhvr>
                                      <p:tavLst>
                                        <p:tav tm="0">
                                          <p:val>
                                            <p:strVal val="ppt_x"/>
                                          </p:val>
                                        </p:tav>
                                        <p:tav tm="100000">
                                          <p:val>
                                            <p:strVal val="ppt_x-.2"/>
                                          </p:val>
                                        </p:tav>
                                      </p:tavLst>
                                    </p:anim>
                                    <p:anim calcmode="lin" valueType="num">
                                      <p:cBhvr>
                                        <p:cTn id="360" dur="1000"/>
                                        <p:tgtEl>
                                          <p:spTgt spid="88"/>
                                        </p:tgtEl>
                                        <p:attrNameLst>
                                          <p:attrName>ppt_y</p:attrName>
                                        </p:attrNameLst>
                                      </p:cBhvr>
                                      <p:tavLst>
                                        <p:tav tm="0">
                                          <p:val>
                                            <p:strVal val="ppt_y"/>
                                          </p:val>
                                        </p:tav>
                                        <p:tav tm="100000">
                                          <p:val>
                                            <p:strVal val="ppt_y"/>
                                          </p:val>
                                        </p:tav>
                                      </p:tavLst>
                                    </p:anim>
                                    <p:animEffect transition="out" filter="fade">
                                      <p:cBhvr>
                                        <p:cTn id="361" dur="1000"/>
                                        <p:tgtEl>
                                          <p:spTgt spid="88"/>
                                        </p:tgtEl>
                                      </p:cBhvr>
                                    </p:animEffect>
                                    <p:set>
                                      <p:cBhvr>
                                        <p:cTn id="362" dur="1" fill="hold">
                                          <p:stCondLst>
                                            <p:cond delay="999"/>
                                          </p:stCondLst>
                                        </p:cTn>
                                        <p:tgtEl>
                                          <p:spTgt spid="88"/>
                                        </p:tgtEl>
                                        <p:attrNameLst>
                                          <p:attrName>style.visibility</p:attrName>
                                        </p:attrNameLst>
                                      </p:cBhvr>
                                      <p:to>
                                        <p:strVal val="hidden"/>
                                      </p:to>
                                    </p:set>
                                  </p:childTnLst>
                                  <p:subTnLst>
                                    <p:audio>
                                      <p:cMediaNode vol="100000">
                                        <p:cTn display="0" masterRel="sameClick">
                                          <p:stCondLst>
                                            <p:cond evt="begin" delay="0">
                                              <p:tn val="356"/>
                                            </p:cond>
                                          </p:stCondLst>
                                          <p:endCondLst>
                                            <p:cond evt="onStopAudio" delay="0">
                                              <p:tgtEl>
                                                <p:sldTgt/>
                                              </p:tgtEl>
                                            </p:cond>
                                          </p:endCondLst>
                                        </p:cTn>
                                        <p:tgtEl>
                                          <p:sndTgt r:embed="rId2" name="click.wav"/>
                                        </p:tgtEl>
                                      </p:cMediaNode>
                                    </p:audio>
                                  </p:subTnLst>
                                </p:cTn>
                              </p:par>
                            </p:childTnLst>
                          </p:cTn>
                        </p:par>
                        <p:par>
                          <p:cTn id="363" fill="hold">
                            <p:stCondLst>
                              <p:cond delay="44000"/>
                            </p:stCondLst>
                            <p:childTnLst>
                              <p:par>
                                <p:cTn id="364" presetID="54" presetClass="exit" presetSubtype="0" decel="100000" fill="hold" grpId="0" nodeType="afterEffect">
                                  <p:stCondLst>
                                    <p:cond delay="0"/>
                                  </p:stCondLst>
                                  <p:childTnLst>
                                    <p:anim calcmode="lin" valueType="num">
                                      <p:cBhvr>
                                        <p:cTn id="365" dur="1000"/>
                                        <p:tgtEl>
                                          <p:spTgt spid="87"/>
                                        </p:tgtEl>
                                        <p:attrNameLst>
                                          <p:attrName>ppt_w</p:attrName>
                                        </p:attrNameLst>
                                      </p:cBhvr>
                                      <p:tavLst>
                                        <p:tav tm="0">
                                          <p:val>
                                            <p:strVal val="ppt_w"/>
                                          </p:val>
                                        </p:tav>
                                        <p:tav tm="100000">
                                          <p:val>
                                            <p:strVal val="ppt_w*0.05"/>
                                          </p:val>
                                        </p:tav>
                                      </p:tavLst>
                                    </p:anim>
                                    <p:anim calcmode="lin" valueType="num">
                                      <p:cBhvr>
                                        <p:cTn id="366" dur="1000"/>
                                        <p:tgtEl>
                                          <p:spTgt spid="87"/>
                                        </p:tgtEl>
                                        <p:attrNameLst>
                                          <p:attrName>ppt_h</p:attrName>
                                        </p:attrNameLst>
                                      </p:cBhvr>
                                      <p:tavLst>
                                        <p:tav tm="0">
                                          <p:val>
                                            <p:strVal val="ppt_h"/>
                                          </p:val>
                                        </p:tav>
                                        <p:tav tm="100000">
                                          <p:val>
                                            <p:strVal val="ppt_h"/>
                                          </p:val>
                                        </p:tav>
                                      </p:tavLst>
                                    </p:anim>
                                    <p:anim calcmode="lin" valueType="num">
                                      <p:cBhvr>
                                        <p:cTn id="367" dur="1000"/>
                                        <p:tgtEl>
                                          <p:spTgt spid="87"/>
                                        </p:tgtEl>
                                        <p:attrNameLst>
                                          <p:attrName>ppt_x</p:attrName>
                                        </p:attrNameLst>
                                      </p:cBhvr>
                                      <p:tavLst>
                                        <p:tav tm="0">
                                          <p:val>
                                            <p:strVal val="ppt_x"/>
                                          </p:val>
                                        </p:tav>
                                        <p:tav tm="100000">
                                          <p:val>
                                            <p:strVal val="ppt_x-.2"/>
                                          </p:val>
                                        </p:tav>
                                      </p:tavLst>
                                    </p:anim>
                                    <p:anim calcmode="lin" valueType="num">
                                      <p:cBhvr>
                                        <p:cTn id="368" dur="1000"/>
                                        <p:tgtEl>
                                          <p:spTgt spid="87"/>
                                        </p:tgtEl>
                                        <p:attrNameLst>
                                          <p:attrName>ppt_y</p:attrName>
                                        </p:attrNameLst>
                                      </p:cBhvr>
                                      <p:tavLst>
                                        <p:tav tm="0">
                                          <p:val>
                                            <p:strVal val="ppt_y"/>
                                          </p:val>
                                        </p:tav>
                                        <p:tav tm="100000">
                                          <p:val>
                                            <p:strVal val="ppt_y"/>
                                          </p:val>
                                        </p:tav>
                                      </p:tavLst>
                                    </p:anim>
                                    <p:animEffect transition="out" filter="fade">
                                      <p:cBhvr>
                                        <p:cTn id="369" dur="1000"/>
                                        <p:tgtEl>
                                          <p:spTgt spid="87"/>
                                        </p:tgtEl>
                                      </p:cBhvr>
                                    </p:animEffect>
                                    <p:set>
                                      <p:cBhvr>
                                        <p:cTn id="370" dur="1" fill="hold">
                                          <p:stCondLst>
                                            <p:cond delay="999"/>
                                          </p:stCondLst>
                                        </p:cTn>
                                        <p:tgtEl>
                                          <p:spTgt spid="87"/>
                                        </p:tgtEl>
                                        <p:attrNameLst>
                                          <p:attrName>style.visibility</p:attrName>
                                        </p:attrNameLst>
                                      </p:cBhvr>
                                      <p:to>
                                        <p:strVal val="hidden"/>
                                      </p:to>
                                    </p:set>
                                  </p:childTnLst>
                                  <p:subTnLst>
                                    <p:audio>
                                      <p:cMediaNode vol="100000">
                                        <p:cTn display="0" masterRel="sameClick">
                                          <p:stCondLst>
                                            <p:cond evt="begin" delay="0">
                                              <p:tn val="364"/>
                                            </p:cond>
                                          </p:stCondLst>
                                          <p:endCondLst>
                                            <p:cond evt="onStopAudio" delay="0">
                                              <p:tgtEl>
                                                <p:sldTgt/>
                                              </p:tgtEl>
                                            </p:cond>
                                          </p:endCondLst>
                                        </p:cTn>
                                        <p:tgtEl>
                                          <p:sndTgt r:embed="rId2" name="click.wav"/>
                                        </p:tgtEl>
                                      </p:cMediaNode>
                                    </p:audio>
                                  </p:subTnLst>
                                </p:cTn>
                              </p:par>
                            </p:childTnLst>
                          </p:cTn>
                        </p:par>
                        <p:par>
                          <p:cTn id="371" fill="hold">
                            <p:stCondLst>
                              <p:cond delay="45000"/>
                            </p:stCondLst>
                            <p:childTnLst>
                              <p:par>
                                <p:cTn id="372" presetID="54" presetClass="exit" presetSubtype="0" decel="100000" fill="hold" grpId="0" nodeType="afterEffect">
                                  <p:stCondLst>
                                    <p:cond delay="0"/>
                                  </p:stCondLst>
                                  <p:childTnLst>
                                    <p:anim calcmode="lin" valueType="num">
                                      <p:cBhvr>
                                        <p:cTn id="373" dur="1000"/>
                                        <p:tgtEl>
                                          <p:spTgt spid="86"/>
                                        </p:tgtEl>
                                        <p:attrNameLst>
                                          <p:attrName>ppt_w</p:attrName>
                                        </p:attrNameLst>
                                      </p:cBhvr>
                                      <p:tavLst>
                                        <p:tav tm="0">
                                          <p:val>
                                            <p:strVal val="ppt_w"/>
                                          </p:val>
                                        </p:tav>
                                        <p:tav tm="100000">
                                          <p:val>
                                            <p:strVal val="ppt_w*0.05"/>
                                          </p:val>
                                        </p:tav>
                                      </p:tavLst>
                                    </p:anim>
                                    <p:anim calcmode="lin" valueType="num">
                                      <p:cBhvr>
                                        <p:cTn id="374" dur="1000"/>
                                        <p:tgtEl>
                                          <p:spTgt spid="86"/>
                                        </p:tgtEl>
                                        <p:attrNameLst>
                                          <p:attrName>ppt_h</p:attrName>
                                        </p:attrNameLst>
                                      </p:cBhvr>
                                      <p:tavLst>
                                        <p:tav tm="0">
                                          <p:val>
                                            <p:strVal val="ppt_h"/>
                                          </p:val>
                                        </p:tav>
                                        <p:tav tm="100000">
                                          <p:val>
                                            <p:strVal val="ppt_h"/>
                                          </p:val>
                                        </p:tav>
                                      </p:tavLst>
                                    </p:anim>
                                    <p:anim calcmode="lin" valueType="num">
                                      <p:cBhvr>
                                        <p:cTn id="375" dur="1000"/>
                                        <p:tgtEl>
                                          <p:spTgt spid="86"/>
                                        </p:tgtEl>
                                        <p:attrNameLst>
                                          <p:attrName>ppt_x</p:attrName>
                                        </p:attrNameLst>
                                      </p:cBhvr>
                                      <p:tavLst>
                                        <p:tav tm="0">
                                          <p:val>
                                            <p:strVal val="ppt_x"/>
                                          </p:val>
                                        </p:tav>
                                        <p:tav tm="100000">
                                          <p:val>
                                            <p:strVal val="ppt_x-.2"/>
                                          </p:val>
                                        </p:tav>
                                      </p:tavLst>
                                    </p:anim>
                                    <p:anim calcmode="lin" valueType="num">
                                      <p:cBhvr>
                                        <p:cTn id="376" dur="1000"/>
                                        <p:tgtEl>
                                          <p:spTgt spid="86"/>
                                        </p:tgtEl>
                                        <p:attrNameLst>
                                          <p:attrName>ppt_y</p:attrName>
                                        </p:attrNameLst>
                                      </p:cBhvr>
                                      <p:tavLst>
                                        <p:tav tm="0">
                                          <p:val>
                                            <p:strVal val="ppt_y"/>
                                          </p:val>
                                        </p:tav>
                                        <p:tav tm="100000">
                                          <p:val>
                                            <p:strVal val="ppt_y"/>
                                          </p:val>
                                        </p:tav>
                                      </p:tavLst>
                                    </p:anim>
                                    <p:animEffect transition="out" filter="fade">
                                      <p:cBhvr>
                                        <p:cTn id="377" dur="1000"/>
                                        <p:tgtEl>
                                          <p:spTgt spid="86"/>
                                        </p:tgtEl>
                                      </p:cBhvr>
                                    </p:animEffect>
                                    <p:set>
                                      <p:cBhvr>
                                        <p:cTn id="378" dur="1" fill="hold">
                                          <p:stCondLst>
                                            <p:cond delay="999"/>
                                          </p:stCondLst>
                                        </p:cTn>
                                        <p:tgtEl>
                                          <p:spTgt spid="86"/>
                                        </p:tgtEl>
                                        <p:attrNameLst>
                                          <p:attrName>style.visibility</p:attrName>
                                        </p:attrNameLst>
                                      </p:cBhvr>
                                      <p:to>
                                        <p:strVal val="hidden"/>
                                      </p:to>
                                    </p:set>
                                  </p:childTnLst>
                                  <p:subTnLst>
                                    <p:audio>
                                      <p:cMediaNode vol="100000">
                                        <p:cTn display="0" masterRel="sameClick">
                                          <p:stCondLst>
                                            <p:cond evt="begin" delay="0">
                                              <p:tn val="372"/>
                                            </p:cond>
                                          </p:stCondLst>
                                          <p:endCondLst>
                                            <p:cond evt="onStopAudio" delay="0">
                                              <p:tgtEl>
                                                <p:sldTgt/>
                                              </p:tgtEl>
                                            </p:cond>
                                          </p:endCondLst>
                                        </p:cTn>
                                        <p:tgtEl>
                                          <p:sndTgt r:embed="rId2" name="click.wav"/>
                                        </p:tgtEl>
                                      </p:cMediaNode>
                                    </p:audio>
                                  </p:subTnLst>
                                </p:cTn>
                              </p:par>
                            </p:childTnLst>
                          </p:cTn>
                        </p:par>
                        <p:par>
                          <p:cTn id="379" fill="hold">
                            <p:stCondLst>
                              <p:cond delay="46000"/>
                            </p:stCondLst>
                            <p:childTnLst>
                              <p:par>
                                <p:cTn id="380" presetID="54" presetClass="exit" presetSubtype="0" decel="100000" fill="hold" grpId="0" nodeType="afterEffect">
                                  <p:stCondLst>
                                    <p:cond delay="0"/>
                                  </p:stCondLst>
                                  <p:childTnLst>
                                    <p:anim calcmode="lin" valueType="num">
                                      <p:cBhvr>
                                        <p:cTn id="381" dur="1000"/>
                                        <p:tgtEl>
                                          <p:spTgt spid="85"/>
                                        </p:tgtEl>
                                        <p:attrNameLst>
                                          <p:attrName>ppt_w</p:attrName>
                                        </p:attrNameLst>
                                      </p:cBhvr>
                                      <p:tavLst>
                                        <p:tav tm="0">
                                          <p:val>
                                            <p:strVal val="ppt_w"/>
                                          </p:val>
                                        </p:tav>
                                        <p:tav tm="100000">
                                          <p:val>
                                            <p:strVal val="ppt_w*0.05"/>
                                          </p:val>
                                        </p:tav>
                                      </p:tavLst>
                                    </p:anim>
                                    <p:anim calcmode="lin" valueType="num">
                                      <p:cBhvr>
                                        <p:cTn id="382" dur="1000"/>
                                        <p:tgtEl>
                                          <p:spTgt spid="85"/>
                                        </p:tgtEl>
                                        <p:attrNameLst>
                                          <p:attrName>ppt_h</p:attrName>
                                        </p:attrNameLst>
                                      </p:cBhvr>
                                      <p:tavLst>
                                        <p:tav tm="0">
                                          <p:val>
                                            <p:strVal val="ppt_h"/>
                                          </p:val>
                                        </p:tav>
                                        <p:tav tm="100000">
                                          <p:val>
                                            <p:strVal val="ppt_h"/>
                                          </p:val>
                                        </p:tav>
                                      </p:tavLst>
                                    </p:anim>
                                    <p:anim calcmode="lin" valueType="num">
                                      <p:cBhvr>
                                        <p:cTn id="383" dur="1000"/>
                                        <p:tgtEl>
                                          <p:spTgt spid="85"/>
                                        </p:tgtEl>
                                        <p:attrNameLst>
                                          <p:attrName>ppt_x</p:attrName>
                                        </p:attrNameLst>
                                      </p:cBhvr>
                                      <p:tavLst>
                                        <p:tav tm="0">
                                          <p:val>
                                            <p:strVal val="ppt_x"/>
                                          </p:val>
                                        </p:tav>
                                        <p:tav tm="100000">
                                          <p:val>
                                            <p:strVal val="ppt_x-.2"/>
                                          </p:val>
                                        </p:tav>
                                      </p:tavLst>
                                    </p:anim>
                                    <p:anim calcmode="lin" valueType="num">
                                      <p:cBhvr>
                                        <p:cTn id="384" dur="1000"/>
                                        <p:tgtEl>
                                          <p:spTgt spid="85"/>
                                        </p:tgtEl>
                                        <p:attrNameLst>
                                          <p:attrName>ppt_y</p:attrName>
                                        </p:attrNameLst>
                                      </p:cBhvr>
                                      <p:tavLst>
                                        <p:tav tm="0">
                                          <p:val>
                                            <p:strVal val="ppt_y"/>
                                          </p:val>
                                        </p:tav>
                                        <p:tav tm="100000">
                                          <p:val>
                                            <p:strVal val="ppt_y"/>
                                          </p:val>
                                        </p:tav>
                                      </p:tavLst>
                                    </p:anim>
                                    <p:animEffect transition="out" filter="fade">
                                      <p:cBhvr>
                                        <p:cTn id="385" dur="1000"/>
                                        <p:tgtEl>
                                          <p:spTgt spid="85"/>
                                        </p:tgtEl>
                                      </p:cBhvr>
                                    </p:animEffect>
                                    <p:set>
                                      <p:cBhvr>
                                        <p:cTn id="386" dur="1" fill="hold">
                                          <p:stCondLst>
                                            <p:cond delay="999"/>
                                          </p:stCondLst>
                                        </p:cTn>
                                        <p:tgtEl>
                                          <p:spTgt spid="85"/>
                                        </p:tgtEl>
                                        <p:attrNameLst>
                                          <p:attrName>style.visibility</p:attrName>
                                        </p:attrNameLst>
                                      </p:cBhvr>
                                      <p:to>
                                        <p:strVal val="hidden"/>
                                      </p:to>
                                    </p:set>
                                  </p:childTnLst>
                                  <p:subTnLst>
                                    <p:audio>
                                      <p:cMediaNode vol="100000">
                                        <p:cTn display="0" masterRel="sameClick">
                                          <p:stCondLst>
                                            <p:cond evt="begin" delay="0">
                                              <p:tn val="380"/>
                                            </p:cond>
                                          </p:stCondLst>
                                          <p:endCondLst>
                                            <p:cond evt="onStopAudio" delay="0">
                                              <p:tgtEl>
                                                <p:sldTgt/>
                                              </p:tgtEl>
                                            </p:cond>
                                          </p:endCondLst>
                                        </p:cTn>
                                        <p:tgtEl>
                                          <p:sndTgt r:embed="rId2" name="click.wav"/>
                                        </p:tgtEl>
                                      </p:cMediaNode>
                                    </p:audio>
                                  </p:subTnLst>
                                </p:cTn>
                              </p:par>
                            </p:childTnLst>
                          </p:cTn>
                        </p:par>
                        <p:par>
                          <p:cTn id="387" fill="hold">
                            <p:stCondLst>
                              <p:cond delay="47000"/>
                            </p:stCondLst>
                            <p:childTnLst>
                              <p:par>
                                <p:cTn id="388" presetID="54" presetClass="exit" presetSubtype="0" decel="100000" fill="hold" grpId="0" nodeType="afterEffect">
                                  <p:stCondLst>
                                    <p:cond delay="0"/>
                                  </p:stCondLst>
                                  <p:childTnLst>
                                    <p:anim calcmode="lin" valueType="num">
                                      <p:cBhvr>
                                        <p:cTn id="389" dur="1000"/>
                                        <p:tgtEl>
                                          <p:spTgt spid="84"/>
                                        </p:tgtEl>
                                        <p:attrNameLst>
                                          <p:attrName>ppt_w</p:attrName>
                                        </p:attrNameLst>
                                      </p:cBhvr>
                                      <p:tavLst>
                                        <p:tav tm="0">
                                          <p:val>
                                            <p:strVal val="ppt_w"/>
                                          </p:val>
                                        </p:tav>
                                        <p:tav tm="100000">
                                          <p:val>
                                            <p:strVal val="ppt_w*0.05"/>
                                          </p:val>
                                        </p:tav>
                                      </p:tavLst>
                                    </p:anim>
                                    <p:anim calcmode="lin" valueType="num">
                                      <p:cBhvr>
                                        <p:cTn id="390" dur="1000"/>
                                        <p:tgtEl>
                                          <p:spTgt spid="84"/>
                                        </p:tgtEl>
                                        <p:attrNameLst>
                                          <p:attrName>ppt_h</p:attrName>
                                        </p:attrNameLst>
                                      </p:cBhvr>
                                      <p:tavLst>
                                        <p:tav tm="0">
                                          <p:val>
                                            <p:strVal val="ppt_h"/>
                                          </p:val>
                                        </p:tav>
                                        <p:tav tm="100000">
                                          <p:val>
                                            <p:strVal val="ppt_h"/>
                                          </p:val>
                                        </p:tav>
                                      </p:tavLst>
                                    </p:anim>
                                    <p:anim calcmode="lin" valueType="num">
                                      <p:cBhvr>
                                        <p:cTn id="391" dur="1000"/>
                                        <p:tgtEl>
                                          <p:spTgt spid="84"/>
                                        </p:tgtEl>
                                        <p:attrNameLst>
                                          <p:attrName>ppt_x</p:attrName>
                                        </p:attrNameLst>
                                      </p:cBhvr>
                                      <p:tavLst>
                                        <p:tav tm="0">
                                          <p:val>
                                            <p:strVal val="ppt_x"/>
                                          </p:val>
                                        </p:tav>
                                        <p:tav tm="100000">
                                          <p:val>
                                            <p:strVal val="ppt_x-.2"/>
                                          </p:val>
                                        </p:tav>
                                      </p:tavLst>
                                    </p:anim>
                                    <p:anim calcmode="lin" valueType="num">
                                      <p:cBhvr>
                                        <p:cTn id="392" dur="1000"/>
                                        <p:tgtEl>
                                          <p:spTgt spid="84"/>
                                        </p:tgtEl>
                                        <p:attrNameLst>
                                          <p:attrName>ppt_y</p:attrName>
                                        </p:attrNameLst>
                                      </p:cBhvr>
                                      <p:tavLst>
                                        <p:tav tm="0">
                                          <p:val>
                                            <p:strVal val="ppt_y"/>
                                          </p:val>
                                        </p:tav>
                                        <p:tav tm="100000">
                                          <p:val>
                                            <p:strVal val="ppt_y"/>
                                          </p:val>
                                        </p:tav>
                                      </p:tavLst>
                                    </p:anim>
                                    <p:animEffect transition="out" filter="fade">
                                      <p:cBhvr>
                                        <p:cTn id="393" dur="1000"/>
                                        <p:tgtEl>
                                          <p:spTgt spid="84"/>
                                        </p:tgtEl>
                                      </p:cBhvr>
                                    </p:animEffect>
                                    <p:set>
                                      <p:cBhvr>
                                        <p:cTn id="394" dur="1" fill="hold">
                                          <p:stCondLst>
                                            <p:cond delay="999"/>
                                          </p:stCondLst>
                                        </p:cTn>
                                        <p:tgtEl>
                                          <p:spTgt spid="84"/>
                                        </p:tgtEl>
                                        <p:attrNameLst>
                                          <p:attrName>style.visibility</p:attrName>
                                        </p:attrNameLst>
                                      </p:cBhvr>
                                      <p:to>
                                        <p:strVal val="hidden"/>
                                      </p:to>
                                    </p:set>
                                  </p:childTnLst>
                                  <p:subTnLst>
                                    <p:audio>
                                      <p:cMediaNode vol="100000">
                                        <p:cTn display="0" masterRel="sameClick">
                                          <p:stCondLst>
                                            <p:cond evt="begin" delay="0">
                                              <p:tn val="388"/>
                                            </p:cond>
                                          </p:stCondLst>
                                          <p:endCondLst>
                                            <p:cond evt="onStopAudio" delay="0">
                                              <p:tgtEl>
                                                <p:sldTgt/>
                                              </p:tgtEl>
                                            </p:cond>
                                          </p:endCondLst>
                                        </p:cTn>
                                        <p:tgtEl>
                                          <p:sndTgt r:embed="rId2" name="click.wav"/>
                                        </p:tgtEl>
                                      </p:cMediaNode>
                                    </p:audio>
                                  </p:subTnLst>
                                </p:cTn>
                              </p:par>
                            </p:childTnLst>
                          </p:cTn>
                        </p:par>
                        <p:par>
                          <p:cTn id="395" fill="hold">
                            <p:stCondLst>
                              <p:cond delay="48000"/>
                            </p:stCondLst>
                            <p:childTnLst>
                              <p:par>
                                <p:cTn id="396" presetID="54" presetClass="exit" presetSubtype="0" decel="100000" fill="hold" grpId="0" nodeType="afterEffect">
                                  <p:stCondLst>
                                    <p:cond delay="0"/>
                                  </p:stCondLst>
                                  <p:childTnLst>
                                    <p:anim calcmode="lin" valueType="num">
                                      <p:cBhvr>
                                        <p:cTn id="397" dur="1000"/>
                                        <p:tgtEl>
                                          <p:spTgt spid="83"/>
                                        </p:tgtEl>
                                        <p:attrNameLst>
                                          <p:attrName>ppt_w</p:attrName>
                                        </p:attrNameLst>
                                      </p:cBhvr>
                                      <p:tavLst>
                                        <p:tav tm="0">
                                          <p:val>
                                            <p:strVal val="ppt_w"/>
                                          </p:val>
                                        </p:tav>
                                        <p:tav tm="100000">
                                          <p:val>
                                            <p:strVal val="ppt_w*0.05"/>
                                          </p:val>
                                        </p:tav>
                                      </p:tavLst>
                                    </p:anim>
                                    <p:anim calcmode="lin" valueType="num">
                                      <p:cBhvr>
                                        <p:cTn id="398" dur="1000"/>
                                        <p:tgtEl>
                                          <p:spTgt spid="83"/>
                                        </p:tgtEl>
                                        <p:attrNameLst>
                                          <p:attrName>ppt_h</p:attrName>
                                        </p:attrNameLst>
                                      </p:cBhvr>
                                      <p:tavLst>
                                        <p:tav tm="0">
                                          <p:val>
                                            <p:strVal val="ppt_h"/>
                                          </p:val>
                                        </p:tav>
                                        <p:tav tm="100000">
                                          <p:val>
                                            <p:strVal val="ppt_h"/>
                                          </p:val>
                                        </p:tav>
                                      </p:tavLst>
                                    </p:anim>
                                    <p:anim calcmode="lin" valueType="num">
                                      <p:cBhvr>
                                        <p:cTn id="399" dur="1000"/>
                                        <p:tgtEl>
                                          <p:spTgt spid="83"/>
                                        </p:tgtEl>
                                        <p:attrNameLst>
                                          <p:attrName>ppt_x</p:attrName>
                                        </p:attrNameLst>
                                      </p:cBhvr>
                                      <p:tavLst>
                                        <p:tav tm="0">
                                          <p:val>
                                            <p:strVal val="ppt_x"/>
                                          </p:val>
                                        </p:tav>
                                        <p:tav tm="100000">
                                          <p:val>
                                            <p:strVal val="ppt_x-.2"/>
                                          </p:val>
                                        </p:tav>
                                      </p:tavLst>
                                    </p:anim>
                                    <p:anim calcmode="lin" valueType="num">
                                      <p:cBhvr>
                                        <p:cTn id="400" dur="1000"/>
                                        <p:tgtEl>
                                          <p:spTgt spid="83"/>
                                        </p:tgtEl>
                                        <p:attrNameLst>
                                          <p:attrName>ppt_y</p:attrName>
                                        </p:attrNameLst>
                                      </p:cBhvr>
                                      <p:tavLst>
                                        <p:tav tm="0">
                                          <p:val>
                                            <p:strVal val="ppt_y"/>
                                          </p:val>
                                        </p:tav>
                                        <p:tav tm="100000">
                                          <p:val>
                                            <p:strVal val="ppt_y"/>
                                          </p:val>
                                        </p:tav>
                                      </p:tavLst>
                                    </p:anim>
                                    <p:animEffect transition="out" filter="fade">
                                      <p:cBhvr>
                                        <p:cTn id="401" dur="1000"/>
                                        <p:tgtEl>
                                          <p:spTgt spid="83"/>
                                        </p:tgtEl>
                                      </p:cBhvr>
                                    </p:animEffect>
                                    <p:set>
                                      <p:cBhvr>
                                        <p:cTn id="402" dur="1" fill="hold">
                                          <p:stCondLst>
                                            <p:cond delay="999"/>
                                          </p:stCondLst>
                                        </p:cTn>
                                        <p:tgtEl>
                                          <p:spTgt spid="83"/>
                                        </p:tgtEl>
                                        <p:attrNameLst>
                                          <p:attrName>style.visibility</p:attrName>
                                        </p:attrNameLst>
                                      </p:cBhvr>
                                      <p:to>
                                        <p:strVal val="hidden"/>
                                      </p:to>
                                    </p:set>
                                  </p:childTnLst>
                                  <p:subTnLst>
                                    <p:audio>
                                      <p:cMediaNode vol="100000">
                                        <p:cTn display="0" masterRel="sameClick">
                                          <p:stCondLst>
                                            <p:cond evt="begin" delay="0">
                                              <p:tn val="396"/>
                                            </p:cond>
                                          </p:stCondLst>
                                          <p:endCondLst>
                                            <p:cond evt="onStopAudio" delay="0">
                                              <p:tgtEl>
                                                <p:sldTgt/>
                                              </p:tgtEl>
                                            </p:cond>
                                          </p:endCondLst>
                                        </p:cTn>
                                        <p:tgtEl>
                                          <p:sndTgt r:embed="rId2" name="click.wav"/>
                                        </p:tgtEl>
                                      </p:cMediaNode>
                                    </p:audio>
                                  </p:subTnLst>
                                </p:cTn>
                              </p:par>
                            </p:childTnLst>
                          </p:cTn>
                        </p:par>
                        <p:par>
                          <p:cTn id="403" fill="hold">
                            <p:stCondLst>
                              <p:cond delay="49000"/>
                            </p:stCondLst>
                            <p:childTnLst>
                              <p:par>
                                <p:cTn id="404" presetID="54" presetClass="exit" presetSubtype="0" decel="100000" fill="hold" grpId="0" nodeType="afterEffect">
                                  <p:stCondLst>
                                    <p:cond delay="0"/>
                                  </p:stCondLst>
                                  <p:childTnLst>
                                    <p:anim calcmode="lin" valueType="num">
                                      <p:cBhvr>
                                        <p:cTn id="405" dur="1000"/>
                                        <p:tgtEl>
                                          <p:spTgt spid="81"/>
                                        </p:tgtEl>
                                        <p:attrNameLst>
                                          <p:attrName>ppt_w</p:attrName>
                                        </p:attrNameLst>
                                      </p:cBhvr>
                                      <p:tavLst>
                                        <p:tav tm="0">
                                          <p:val>
                                            <p:strVal val="ppt_w"/>
                                          </p:val>
                                        </p:tav>
                                        <p:tav tm="100000">
                                          <p:val>
                                            <p:strVal val="ppt_w*0.05"/>
                                          </p:val>
                                        </p:tav>
                                      </p:tavLst>
                                    </p:anim>
                                    <p:anim calcmode="lin" valueType="num">
                                      <p:cBhvr>
                                        <p:cTn id="406" dur="1000"/>
                                        <p:tgtEl>
                                          <p:spTgt spid="81"/>
                                        </p:tgtEl>
                                        <p:attrNameLst>
                                          <p:attrName>ppt_h</p:attrName>
                                        </p:attrNameLst>
                                      </p:cBhvr>
                                      <p:tavLst>
                                        <p:tav tm="0">
                                          <p:val>
                                            <p:strVal val="ppt_h"/>
                                          </p:val>
                                        </p:tav>
                                        <p:tav tm="100000">
                                          <p:val>
                                            <p:strVal val="ppt_h"/>
                                          </p:val>
                                        </p:tav>
                                      </p:tavLst>
                                    </p:anim>
                                    <p:anim calcmode="lin" valueType="num">
                                      <p:cBhvr>
                                        <p:cTn id="407" dur="1000"/>
                                        <p:tgtEl>
                                          <p:spTgt spid="81"/>
                                        </p:tgtEl>
                                        <p:attrNameLst>
                                          <p:attrName>ppt_x</p:attrName>
                                        </p:attrNameLst>
                                      </p:cBhvr>
                                      <p:tavLst>
                                        <p:tav tm="0">
                                          <p:val>
                                            <p:strVal val="ppt_x"/>
                                          </p:val>
                                        </p:tav>
                                        <p:tav tm="100000">
                                          <p:val>
                                            <p:strVal val="ppt_x-.2"/>
                                          </p:val>
                                        </p:tav>
                                      </p:tavLst>
                                    </p:anim>
                                    <p:anim calcmode="lin" valueType="num">
                                      <p:cBhvr>
                                        <p:cTn id="408" dur="1000"/>
                                        <p:tgtEl>
                                          <p:spTgt spid="81"/>
                                        </p:tgtEl>
                                        <p:attrNameLst>
                                          <p:attrName>ppt_y</p:attrName>
                                        </p:attrNameLst>
                                      </p:cBhvr>
                                      <p:tavLst>
                                        <p:tav tm="0">
                                          <p:val>
                                            <p:strVal val="ppt_y"/>
                                          </p:val>
                                        </p:tav>
                                        <p:tav tm="100000">
                                          <p:val>
                                            <p:strVal val="ppt_y"/>
                                          </p:val>
                                        </p:tav>
                                      </p:tavLst>
                                    </p:anim>
                                    <p:animEffect transition="out" filter="fade">
                                      <p:cBhvr>
                                        <p:cTn id="409" dur="1000"/>
                                        <p:tgtEl>
                                          <p:spTgt spid="81"/>
                                        </p:tgtEl>
                                      </p:cBhvr>
                                    </p:animEffect>
                                    <p:set>
                                      <p:cBhvr>
                                        <p:cTn id="410" dur="1" fill="hold">
                                          <p:stCondLst>
                                            <p:cond delay="999"/>
                                          </p:stCondLst>
                                        </p:cTn>
                                        <p:tgtEl>
                                          <p:spTgt spid="81"/>
                                        </p:tgtEl>
                                        <p:attrNameLst>
                                          <p:attrName>style.visibility</p:attrName>
                                        </p:attrNameLst>
                                      </p:cBhvr>
                                      <p:to>
                                        <p:strVal val="hidden"/>
                                      </p:to>
                                    </p:set>
                                  </p:childTnLst>
                                  <p:subTnLst>
                                    <p:audio>
                                      <p:cMediaNode vol="100000">
                                        <p:cTn display="0" masterRel="sameClick">
                                          <p:stCondLst>
                                            <p:cond evt="begin" delay="0">
                                              <p:tn val="404"/>
                                            </p:cond>
                                          </p:stCondLst>
                                          <p:endCondLst>
                                            <p:cond evt="onStopAudio" delay="0">
                                              <p:tgtEl>
                                                <p:sldTgt/>
                                              </p:tgtEl>
                                            </p:cond>
                                          </p:endCondLst>
                                        </p:cTn>
                                        <p:tgtEl>
                                          <p:sndTgt r:embed="rId2" name="click.wav"/>
                                        </p:tgtEl>
                                      </p:cMediaNode>
                                    </p:audio>
                                  </p:subTnLst>
                                </p:cTn>
                              </p:par>
                            </p:childTnLst>
                          </p:cTn>
                        </p:par>
                        <p:par>
                          <p:cTn id="411" fill="hold">
                            <p:stCondLst>
                              <p:cond delay="50000"/>
                            </p:stCondLst>
                            <p:childTnLst>
                              <p:par>
                                <p:cTn id="412" presetID="54" presetClass="exit" presetSubtype="0" decel="100000" fill="hold" grpId="0" nodeType="afterEffect">
                                  <p:stCondLst>
                                    <p:cond delay="0"/>
                                  </p:stCondLst>
                                  <p:childTnLst>
                                    <p:anim calcmode="lin" valueType="num">
                                      <p:cBhvr>
                                        <p:cTn id="413" dur="1000"/>
                                        <p:tgtEl>
                                          <p:spTgt spid="75"/>
                                        </p:tgtEl>
                                        <p:attrNameLst>
                                          <p:attrName>ppt_w</p:attrName>
                                        </p:attrNameLst>
                                      </p:cBhvr>
                                      <p:tavLst>
                                        <p:tav tm="0">
                                          <p:val>
                                            <p:strVal val="ppt_w"/>
                                          </p:val>
                                        </p:tav>
                                        <p:tav tm="100000">
                                          <p:val>
                                            <p:strVal val="ppt_w*0.05"/>
                                          </p:val>
                                        </p:tav>
                                      </p:tavLst>
                                    </p:anim>
                                    <p:anim calcmode="lin" valueType="num">
                                      <p:cBhvr>
                                        <p:cTn id="414" dur="1000"/>
                                        <p:tgtEl>
                                          <p:spTgt spid="75"/>
                                        </p:tgtEl>
                                        <p:attrNameLst>
                                          <p:attrName>ppt_h</p:attrName>
                                        </p:attrNameLst>
                                      </p:cBhvr>
                                      <p:tavLst>
                                        <p:tav tm="0">
                                          <p:val>
                                            <p:strVal val="ppt_h"/>
                                          </p:val>
                                        </p:tav>
                                        <p:tav tm="100000">
                                          <p:val>
                                            <p:strVal val="ppt_h"/>
                                          </p:val>
                                        </p:tav>
                                      </p:tavLst>
                                    </p:anim>
                                    <p:anim calcmode="lin" valueType="num">
                                      <p:cBhvr>
                                        <p:cTn id="415" dur="1000"/>
                                        <p:tgtEl>
                                          <p:spTgt spid="75"/>
                                        </p:tgtEl>
                                        <p:attrNameLst>
                                          <p:attrName>ppt_x</p:attrName>
                                        </p:attrNameLst>
                                      </p:cBhvr>
                                      <p:tavLst>
                                        <p:tav tm="0">
                                          <p:val>
                                            <p:strVal val="ppt_x"/>
                                          </p:val>
                                        </p:tav>
                                        <p:tav tm="100000">
                                          <p:val>
                                            <p:strVal val="ppt_x-.2"/>
                                          </p:val>
                                        </p:tav>
                                      </p:tavLst>
                                    </p:anim>
                                    <p:anim calcmode="lin" valueType="num">
                                      <p:cBhvr>
                                        <p:cTn id="416" dur="1000"/>
                                        <p:tgtEl>
                                          <p:spTgt spid="75"/>
                                        </p:tgtEl>
                                        <p:attrNameLst>
                                          <p:attrName>ppt_y</p:attrName>
                                        </p:attrNameLst>
                                      </p:cBhvr>
                                      <p:tavLst>
                                        <p:tav tm="0">
                                          <p:val>
                                            <p:strVal val="ppt_y"/>
                                          </p:val>
                                        </p:tav>
                                        <p:tav tm="100000">
                                          <p:val>
                                            <p:strVal val="ppt_y"/>
                                          </p:val>
                                        </p:tav>
                                      </p:tavLst>
                                    </p:anim>
                                    <p:animEffect transition="out" filter="fade">
                                      <p:cBhvr>
                                        <p:cTn id="417" dur="1000"/>
                                        <p:tgtEl>
                                          <p:spTgt spid="75"/>
                                        </p:tgtEl>
                                      </p:cBhvr>
                                    </p:animEffect>
                                    <p:set>
                                      <p:cBhvr>
                                        <p:cTn id="418" dur="1" fill="hold">
                                          <p:stCondLst>
                                            <p:cond delay="999"/>
                                          </p:stCondLst>
                                        </p:cTn>
                                        <p:tgtEl>
                                          <p:spTgt spid="75"/>
                                        </p:tgtEl>
                                        <p:attrNameLst>
                                          <p:attrName>style.visibility</p:attrName>
                                        </p:attrNameLst>
                                      </p:cBhvr>
                                      <p:to>
                                        <p:strVal val="hidden"/>
                                      </p:to>
                                    </p:set>
                                  </p:childTnLst>
                                  <p:subTnLst>
                                    <p:audio>
                                      <p:cMediaNode vol="100000">
                                        <p:cTn display="0" masterRel="sameClick">
                                          <p:stCondLst>
                                            <p:cond evt="begin" delay="0">
                                              <p:tn val="412"/>
                                            </p:cond>
                                          </p:stCondLst>
                                          <p:endCondLst>
                                            <p:cond evt="onStopAudio" delay="0">
                                              <p:tgtEl>
                                                <p:sldTgt/>
                                              </p:tgtEl>
                                            </p:cond>
                                          </p:endCondLst>
                                        </p:cTn>
                                        <p:tgtEl>
                                          <p:sndTgt r:embed="rId2" name="click.wav"/>
                                        </p:tgtEl>
                                      </p:cMediaNode>
                                    </p:audio>
                                  </p:subTnLst>
                                </p:cTn>
                              </p:par>
                            </p:childTnLst>
                          </p:cTn>
                        </p:par>
                        <p:par>
                          <p:cTn id="419" fill="hold">
                            <p:stCondLst>
                              <p:cond delay="51000"/>
                            </p:stCondLst>
                            <p:childTnLst>
                              <p:par>
                                <p:cTn id="420" presetID="54" presetClass="exit" presetSubtype="0" decel="100000" fill="hold" grpId="0" nodeType="afterEffect">
                                  <p:stCondLst>
                                    <p:cond delay="0"/>
                                  </p:stCondLst>
                                  <p:childTnLst>
                                    <p:anim calcmode="lin" valueType="num">
                                      <p:cBhvr>
                                        <p:cTn id="421" dur="1000"/>
                                        <p:tgtEl>
                                          <p:spTgt spid="74"/>
                                        </p:tgtEl>
                                        <p:attrNameLst>
                                          <p:attrName>ppt_w</p:attrName>
                                        </p:attrNameLst>
                                      </p:cBhvr>
                                      <p:tavLst>
                                        <p:tav tm="0">
                                          <p:val>
                                            <p:strVal val="ppt_w"/>
                                          </p:val>
                                        </p:tav>
                                        <p:tav tm="100000">
                                          <p:val>
                                            <p:strVal val="ppt_w*0.05"/>
                                          </p:val>
                                        </p:tav>
                                      </p:tavLst>
                                    </p:anim>
                                    <p:anim calcmode="lin" valueType="num">
                                      <p:cBhvr>
                                        <p:cTn id="422" dur="1000"/>
                                        <p:tgtEl>
                                          <p:spTgt spid="74"/>
                                        </p:tgtEl>
                                        <p:attrNameLst>
                                          <p:attrName>ppt_h</p:attrName>
                                        </p:attrNameLst>
                                      </p:cBhvr>
                                      <p:tavLst>
                                        <p:tav tm="0">
                                          <p:val>
                                            <p:strVal val="ppt_h"/>
                                          </p:val>
                                        </p:tav>
                                        <p:tav tm="100000">
                                          <p:val>
                                            <p:strVal val="ppt_h"/>
                                          </p:val>
                                        </p:tav>
                                      </p:tavLst>
                                    </p:anim>
                                    <p:anim calcmode="lin" valueType="num">
                                      <p:cBhvr>
                                        <p:cTn id="423" dur="1000"/>
                                        <p:tgtEl>
                                          <p:spTgt spid="74"/>
                                        </p:tgtEl>
                                        <p:attrNameLst>
                                          <p:attrName>ppt_x</p:attrName>
                                        </p:attrNameLst>
                                      </p:cBhvr>
                                      <p:tavLst>
                                        <p:tav tm="0">
                                          <p:val>
                                            <p:strVal val="ppt_x"/>
                                          </p:val>
                                        </p:tav>
                                        <p:tav tm="100000">
                                          <p:val>
                                            <p:strVal val="ppt_x-.2"/>
                                          </p:val>
                                        </p:tav>
                                      </p:tavLst>
                                    </p:anim>
                                    <p:anim calcmode="lin" valueType="num">
                                      <p:cBhvr>
                                        <p:cTn id="424" dur="1000"/>
                                        <p:tgtEl>
                                          <p:spTgt spid="74"/>
                                        </p:tgtEl>
                                        <p:attrNameLst>
                                          <p:attrName>ppt_y</p:attrName>
                                        </p:attrNameLst>
                                      </p:cBhvr>
                                      <p:tavLst>
                                        <p:tav tm="0">
                                          <p:val>
                                            <p:strVal val="ppt_y"/>
                                          </p:val>
                                        </p:tav>
                                        <p:tav tm="100000">
                                          <p:val>
                                            <p:strVal val="ppt_y"/>
                                          </p:val>
                                        </p:tav>
                                      </p:tavLst>
                                    </p:anim>
                                    <p:animEffect transition="out" filter="fade">
                                      <p:cBhvr>
                                        <p:cTn id="425" dur="1000"/>
                                        <p:tgtEl>
                                          <p:spTgt spid="74"/>
                                        </p:tgtEl>
                                      </p:cBhvr>
                                    </p:animEffect>
                                    <p:set>
                                      <p:cBhvr>
                                        <p:cTn id="426" dur="1" fill="hold">
                                          <p:stCondLst>
                                            <p:cond delay="999"/>
                                          </p:stCondLst>
                                        </p:cTn>
                                        <p:tgtEl>
                                          <p:spTgt spid="74"/>
                                        </p:tgtEl>
                                        <p:attrNameLst>
                                          <p:attrName>style.visibility</p:attrName>
                                        </p:attrNameLst>
                                      </p:cBhvr>
                                      <p:to>
                                        <p:strVal val="hidden"/>
                                      </p:to>
                                    </p:set>
                                  </p:childTnLst>
                                  <p:subTnLst>
                                    <p:audio>
                                      <p:cMediaNode vol="100000">
                                        <p:cTn display="0" masterRel="sameClick">
                                          <p:stCondLst>
                                            <p:cond evt="begin" delay="0">
                                              <p:tn val="420"/>
                                            </p:cond>
                                          </p:stCondLst>
                                          <p:endCondLst>
                                            <p:cond evt="onStopAudio" delay="0">
                                              <p:tgtEl>
                                                <p:sldTgt/>
                                              </p:tgtEl>
                                            </p:cond>
                                          </p:endCondLst>
                                        </p:cTn>
                                        <p:tgtEl>
                                          <p:sndTgt r:embed="rId2" name="click.wav"/>
                                        </p:tgtEl>
                                      </p:cMediaNode>
                                    </p:audio>
                                  </p:subTnLst>
                                </p:cTn>
                              </p:par>
                            </p:childTnLst>
                          </p:cTn>
                        </p:par>
                        <p:par>
                          <p:cTn id="427" fill="hold">
                            <p:stCondLst>
                              <p:cond delay="52000"/>
                            </p:stCondLst>
                            <p:childTnLst>
                              <p:par>
                                <p:cTn id="428" presetID="54" presetClass="exit" presetSubtype="0" decel="100000" fill="hold" grpId="0" nodeType="afterEffect">
                                  <p:stCondLst>
                                    <p:cond delay="0"/>
                                  </p:stCondLst>
                                  <p:childTnLst>
                                    <p:anim calcmode="lin" valueType="num">
                                      <p:cBhvr>
                                        <p:cTn id="429" dur="1000"/>
                                        <p:tgtEl>
                                          <p:spTgt spid="71"/>
                                        </p:tgtEl>
                                        <p:attrNameLst>
                                          <p:attrName>ppt_w</p:attrName>
                                        </p:attrNameLst>
                                      </p:cBhvr>
                                      <p:tavLst>
                                        <p:tav tm="0">
                                          <p:val>
                                            <p:strVal val="ppt_w"/>
                                          </p:val>
                                        </p:tav>
                                        <p:tav tm="100000">
                                          <p:val>
                                            <p:strVal val="ppt_w*0.05"/>
                                          </p:val>
                                        </p:tav>
                                      </p:tavLst>
                                    </p:anim>
                                    <p:anim calcmode="lin" valueType="num">
                                      <p:cBhvr>
                                        <p:cTn id="430" dur="1000"/>
                                        <p:tgtEl>
                                          <p:spTgt spid="71"/>
                                        </p:tgtEl>
                                        <p:attrNameLst>
                                          <p:attrName>ppt_h</p:attrName>
                                        </p:attrNameLst>
                                      </p:cBhvr>
                                      <p:tavLst>
                                        <p:tav tm="0">
                                          <p:val>
                                            <p:strVal val="ppt_h"/>
                                          </p:val>
                                        </p:tav>
                                        <p:tav tm="100000">
                                          <p:val>
                                            <p:strVal val="ppt_h"/>
                                          </p:val>
                                        </p:tav>
                                      </p:tavLst>
                                    </p:anim>
                                    <p:anim calcmode="lin" valueType="num">
                                      <p:cBhvr>
                                        <p:cTn id="431" dur="1000"/>
                                        <p:tgtEl>
                                          <p:spTgt spid="71"/>
                                        </p:tgtEl>
                                        <p:attrNameLst>
                                          <p:attrName>ppt_x</p:attrName>
                                        </p:attrNameLst>
                                      </p:cBhvr>
                                      <p:tavLst>
                                        <p:tav tm="0">
                                          <p:val>
                                            <p:strVal val="ppt_x"/>
                                          </p:val>
                                        </p:tav>
                                        <p:tav tm="100000">
                                          <p:val>
                                            <p:strVal val="ppt_x-.2"/>
                                          </p:val>
                                        </p:tav>
                                      </p:tavLst>
                                    </p:anim>
                                    <p:anim calcmode="lin" valueType="num">
                                      <p:cBhvr>
                                        <p:cTn id="432" dur="1000"/>
                                        <p:tgtEl>
                                          <p:spTgt spid="71"/>
                                        </p:tgtEl>
                                        <p:attrNameLst>
                                          <p:attrName>ppt_y</p:attrName>
                                        </p:attrNameLst>
                                      </p:cBhvr>
                                      <p:tavLst>
                                        <p:tav tm="0">
                                          <p:val>
                                            <p:strVal val="ppt_y"/>
                                          </p:val>
                                        </p:tav>
                                        <p:tav tm="100000">
                                          <p:val>
                                            <p:strVal val="ppt_y"/>
                                          </p:val>
                                        </p:tav>
                                      </p:tavLst>
                                    </p:anim>
                                    <p:animEffect transition="out" filter="fade">
                                      <p:cBhvr>
                                        <p:cTn id="433" dur="1000"/>
                                        <p:tgtEl>
                                          <p:spTgt spid="71"/>
                                        </p:tgtEl>
                                      </p:cBhvr>
                                    </p:animEffect>
                                    <p:set>
                                      <p:cBhvr>
                                        <p:cTn id="434" dur="1" fill="hold">
                                          <p:stCondLst>
                                            <p:cond delay="999"/>
                                          </p:stCondLst>
                                        </p:cTn>
                                        <p:tgtEl>
                                          <p:spTgt spid="71"/>
                                        </p:tgtEl>
                                        <p:attrNameLst>
                                          <p:attrName>style.visibility</p:attrName>
                                        </p:attrNameLst>
                                      </p:cBhvr>
                                      <p:to>
                                        <p:strVal val="hidden"/>
                                      </p:to>
                                    </p:set>
                                  </p:childTnLst>
                                  <p:subTnLst>
                                    <p:audio>
                                      <p:cMediaNode vol="100000">
                                        <p:cTn display="0" masterRel="sameClick">
                                          <p:stCondLst>
                                            <p:cond evt="begin" delay="0">
                                              <p:tn val="428"/>
                                            </p:cond>
                                          </p:stCondLst>
                                          <p:endCondLst>
                                            <p:cond evt="onStopAudio" delay="0">
                                              <p:tgtEl>
                                                <p:sldTgt/>
                                              </p:tgtEl>
                                            </p:cond>
                                          </p:endCondLst>
                                        </p:cTn>
                                        <p:tgtEl>
                                          <p:sndTgt r:embed="rId2" name="click.wav"/>
                                        </p:tgtEl>
                                      </p:cMediaNode>
                                    </p:audio>
                                  </p:subTnLst>
                                </p:cTn>
                              </p:par>
                            </p:childTnLst>
                          </p:cTn>
                        </p:par>
                        <p:par>
                          <p:cTn id="435" fill="hold">
                            <p:stCondLst>
                              <p:cond delay="53000"/>
                            </p:stCondLst>
                            <p:childTnLst>
                              <p:par>
                                <p:cTn id="436" presetID="54" presetClass="exit" presetSubtype="0" decel="100000" fill="hold" grpId="0" nodeType="afterEffect">
                                  <p:stCondLst>
                                    <p:cond delay="0"/>
                                  </p:stCondLst>
                                  <p:childTnLst>
                                    <p:anim calcmode="lin" valueType="num">
                                      <p:cBhvr>
                                        <p:cTn id="437" dur="1000"/>
                                        <p:tgtEl>
                                          <p:spTgt spid="70"/>
                                        </p:tgtEl>
                                        <p:attrNameLst>
                                          <p:attrName>ppt_w</p:attrName>
                                        </p:attrNameLst>
                                      </p:cBhvr>
                                      <p:tavLst>
                                        <p:tav tm="0">
                                          <p:val>
                                            <p:strVal val="ppt_w"/>
                                          </p:val>
                                        </p:tav>
                                        <p:tav tm="100000">
                                          <p:val>
                                            <p:strVal val="ppt_w*0.05"/>
                                          </p:val>
                                        </p:tav>
                                      </p:tavLst>
                                    </p:anim>
                                    <p:anim calcmode="lin" valueType="num">
                                      <p:cBhvr>
                                        <p:cTn id="438" dur="1000"/>
                                        <p:tgtEl>
                                          <p:spTgt spid="70"/>
                                        </p:tgtEl>
                                        <p:attrNameLst>
                                          <p:attrName>ppt_h</p:attrName>
                                        </p:attrNameLst>
                                      </p:cBhvr>
                                      <p:tavLst>
                                        <p:tav tm="0">
                                          <p:val>
                                            <p:strVal val="ppt_h"/>
                                          </p:val>
                                        </p:tav>
                                        <p:tav tm="100000">
                                          <p:val>
                                            <p:strVal val="ppt_h"/>
                                          </p:val>
                                        </p:tav>
                                      </p:tavLst>
                                    </p:anim>
                                    <p:anim calcmode="lin" valueType="num">
                                      <p:cBhvr>
                                        <p:cTn id="439" dur="1000"/>
                                        <p:tgtEl>
                                          <p:spTgt spid="70"/>
                                        </p:tgtEl>
                                        <p:attrNameLst>
                                          <p:attrName>ppt_x</p:attrName>
                                        </p:attrNameLst>
                                      </p:cBhvr>
                                      <p:tavLst>
                                        <p:tav tm="0">
                                          <p:val>
                                            <p:strVal val="ppt_x"/>
                                          </p:val>
                                        </p:tav>
                                        <p:tav tm="100000">
                                          <p:val>
                                            <p:strVal val="ppt_x-.2"/>
                                          </p:val>
                                        </p:tav>
                                      </p:tavLst>
                                    </p:anim>
                                    <p:anim calcmode="lin" valueType="num">
                                      <p:cBhvr>
                                        <p:cTn id="440" dur="1000"/>
                                        <p:tgtEl>
                                          <p:spTgt spid="70"/>
                                        </p:tgtEl>
                                        <p:attrNameLst>
                                          <p:attrName>ppt_y</p:attrName>
                                        </p:attrNameLst>
                                      </p:cBhvr>
                                      <p:tavLst>
                                        <p:tav tm="0">
                                          <p:val>
                                            <p:strVal val="ppt_y"/>
                                          </p:val>
                                        </p:tav>
                                        <p:tav tm="100000">
                                          <p:val>
                                            <p:strVal val="ppt_y"/>
                                          </p:val>
                                        </p:tav>
                                      </p:tavLst>
                                    </p:anim>
                                    <p:animEffect transition="out" filter="fade">
                                      <p:cBhvr>
                                        <p:cTn id="441" dur="1000"/>
                                        <p:tgtEl>
                                          <p:spTgt spid="70"/>
                                        </p:tgtEl>
                                      </p:cBhvr>
                                    </p:animEffect>
                                    <p:set>
                                      <p:cBhvr>
                                        <p:cTn id="442" dur="1" fill="hold">
                                          <p:stCondLst>
                                            <p:cond delay="999"/>
                                          </p:stCondLst>
                                        </p:cTn>
                                        <p:tgtEl>
                                          <p:spTgt spid="70"/>
                                        </p:tgtEl>
                                        <p:attrNameLst>
                                          <p:attrName>style.visibility</p:attrName>
                                        </p:attrNameLst>
                                      </p:cBhvr>
                                      <p:to>
                                        <p:strVal val="hidden"/>
                                      </p:to>
                                    </p:set>
                                  </p:childTnLst>
                                  <p:subTnLst>
                                    <p:audio>
                                      <p:cMediaNode vol="100000">
                                        <p:cTn display="0" masterRel="sameClick">
                                          <p:stCondLst>
                                            <p:cond evt="begin" delay="0">
                                              <p:tn val="436"/>
                                            </p:cond>
                                          </p:stCondLst>
                                          <p:endCondLst>
                                            <p:cond evt="onStopAudio" delay="0">
                                              <p:tgtEl>
                                                <p:sldTgt/>
                                              </p:tgtEl>
                                            </p:cond>
                                          </p:endCondLst>
                                        </p:cTn>
                                        <p:tgtEl>
                                          <p:sndTgt r:embed="rId2" name="click.wav"/>
                                        </p:tgtEl>
                                      </p:cMediaNode>
                                    </p:audio>
                                  </p:subTnLst>
                                </p:cTn>
                              </p:par>
                            </p:childTnLst>
                          </p:cTn>
                        </p:par>
                        <p:par>
                          <p:cTn id="443" fill="hold">
                            <p:stCondLst>
                              <p:cond delay="54000"/>
                            </p:stCondLst>
                            <p:childTnLst>
                              <p:par>
                                <p:cTn id="444" presetID="54" presetClass="exit" presetSubtype="0" decel="100000" fill="hold" grpId="0" nodeType="afterEffect">
                                  <p:stCondLst>
                                    <p:cond delay="0"/>
                                  </p:stCondLst>
                                  <p:childTnLst>
                                    <p:anim calcmode="lin" valueType="num">
                                      <p:cBhvr>
                                        <p:cTn id="445" dur="1000"/>
                                        <p:tgtEl>
                                          <p:spTgt spid="68"/>
                                        </p:tgtEl>
                                        <p:attrNameLst>
                                          <p:attrName>ppt_w</p:attrName>
                                        </p:attrNameLst>
                                      </p:cBhvr>
                                      <p:tavLst>
                                        <p:tav tm="0">
                                          <p:val>
                                            <p:strVal val="ppt_w"/>
                                          </p:val>
                                        </p:tav>
                                        <p:tav tm="100000">
                                          <p:val>
                                            <p:strVal val="ppt_w*0.05"/>
                                          </p:val>
                                        </p:tav>
                                      </p:tavLst>
                                    </p:anim>
                                    <p:anim calcmode="lin" valueType="num">
                                      <p:cBhvr>
                                        <p:cTn id="446" dur="1000"/>
                                        <p:tgtEl>
                                          <p:spTgt spid="68"/>
                                        </p:tgtEl>
                                        <p:attrNameLst>
                                          <p:attrName>ppt_h</p:attrName>
                                        </p:attrNameLst>
                                      </p:cBhvr>
                                      <p:tavLst>
                                        <p:tav tm="0">
                                          <p:val>
                                            <p:strVal val="ppt_h"/>
                                          </p:val>
                                        </p:tav>
                                        <p:tav tm="100000">
                                          <p:val>
                                            <p:strVal val="ppt_h"/>
                                          </p:val>
                                        </p:tav>
                                      </p:tavLst>
                                    </p:anim>
                                    <p:anim calcmode="lin" valueType="num">
                                      <p:cBhvr>
                                        <p:cTn id="447" dur="1000"/>
                                        <p:tgtEl>
                                          <p:spTgt spid="68"/>
                                        </p:tgtEl>
                                        <p:attrNameLst>
                                          <p:attrName>ppt_x</p:attrName>
                                        </p:attrNameLst>
                                      </p:cBhvr>
                                      <p:tavLst>
                                        <p:tav tm="0">
                                          <p:val>
                                            <p:strVal val="ppt_x"/>
                                          </p:val>
                                        </p:tav>
                                        <p:tav tm="100000">
                                          <p:val>
                                            <p:strVal val="ppt_x-.2"/>
                                          </p:val>
                                        </p:tav>
                                      </p:tavLst>
                                    </p:anim>
                                    <p:anim calcmode="lin" valueType="num">
                                      <p:cBhvr>
                                        <p:cTn id="448" dur="1000"/>
                                        <p:tgtEl>
                                          <p:spTgt spid="68"/>
                                        </p:tgtEl>
                                        <p:attrNameLst>
                                          <p:attrName>ppt_y</p:attrName>
                                        </p:attrNameLst>
                                      </p:cBhvr>
                                      <p:tavLst>
                                        <p:tav tm="0">
                                          <p:val>
                                            <p:strVal val="ppt_y"/>
                                          </p:val>
                                        </p:tav>
                                        <p:tav tm="100000">
                                          <p:val>
                                            <p:strVal val="ppt_y"/>
                                          </p:val>
                                        </p:tav>
                                      </p:tavLst>
                                    </p:anim>
                                    <p:animEffect transition="out" filter="fade">
                                      <p:cBhvr>
                                        <p:cTn id="449" dur="1000"/>
                                        <p:tgtEl>
                                          <p:spTgt spid="68"/>
                                        </p:tgtEl>
                                      </p:cBhvr>
                                    </p:animEffect>
                                    <p:set>
                                      <p:cBhvr>
                                        <p:cTn id="450" dur="1" fill="hold">
                                          <p:stCondLst>
                                            <p:cond delay="999"/>
                                          </p:stCondLst>
                                        </p:cTn>
                                        <p:tgtEl>
                                          <p:spTgt spid="68"/>
                                        </p:tgtEl>
                                        <p:attrNameLst>
                                          <p:attrName>style.visibility</p:attrName>
                                        </p:attrNameLst>
                                      </p:cBhvr>
                                      <p:to>
                                        <p:strVal val="hidden"/>
                                      </p:to>
                                    </p:set>
                                  </p:childTnLst>
                                  <p:subTnLst>
                                    <p:audio>
                                      <p:cMediaNode vol="100000">
                                        <p:cTn display="0" masterRel="sameClick">
                                          <p:stCondLst>
                                            <p:cond evt="begin" delay="0">
                                              <p:tn val="444"/>
                                            </p:cond>
                                          </p:stCondLst>
                                          <p:endCondLst>
                                            <p:cond evt="onStopAudio" delay="0">
                                              <p:tgtEl>
                                                <p:sldTgt/>
                                              </p:tgtEl>
                                            </p:cond>
                                          </p:endCondLst>
                                        </p:cTn>
                                        <p:tgtEl>
                                          <p:sndTgt r:embed="rId2" name="click.wav"/>
                                        </p:tgtEl>
                                      </p:cMediaNode>
                                    </p:audio>
                                  </p:subTnLst>
                                </p:cTn>
                              </p:par>
                            </p:childTnLst>
                          </p:cTn>
                        </p:par>
                        <p:par>
                          <p:cTn id="451" fill="hold">
                            <p:stCondLst>
                              <p:cond delay="55000"/>
                            </p:stCondLst>
                            <p:childTnLst>
                              <p:par>
                                <p:cTn id="452" presetID="54" presetClass="exit" presetSubtype="0" decel="100000" fill="hold" grpId="0" nodeType="afterEffect">
                                  <p:stCondLst>
                                    <p:cond delay="0"/>
                                  </p:stCondLst>
                                  <p:childTnLst>
                                    <p:anim calcmode="lin" valueType="num">
                                      <p:cBhvr>
                                        <p:cTn id="453" dur="1000"/>
                                        <p:tgtEl>
                                          <p:spTgt spid="67"/>
                                        </p:tgtEl>
                                        <p:attrNameLst>
                                          <p:attrName>ppt_w</p:attrName>
                                        </p:attrNameLst>
                                      </p:cBhvr>
                                      <p:tavLst>
                                        <p:tav tm="0">
                                          <p:val>
                                            <p:strVal val="ppt_w"/>
                                          </p:val>
                                        </p:tav>
                                        <p:tav tm="100000">
                                          <p:val>
                                            <p:strVal val="ppt_w*0.05"/>
                                          </p:val>
                                        </p:tav>
                                      </p:tavLst>
                                    </p:anim>
                                    <p:anim calcmode="lin" valueType="num">
                                      <p:cBhvr>
                                        <p:cTn id="454" dur="1000"/>
                                        <p:tgtEl>
                                          <p:spTgt spid="67"/>
                                        </p:tgtEl>
                                        <p:attrNameLst>
                                          <p:attrName>ppt_h</p:attrName>
                                        </p:attrNameLst>
                                      </p:cBhvr>
                                      <p:tavLst>
                                        <p:tav tm="0">
                                          <p:val>
                                            <p:strVal val="ppt_h"/>
                                          </p:val>
                                        </p:tav>
                                        <p:tav tm="100000">
                                          <p:val>
                                            <p:strVal val="ppt_h"/>
                                          </p:val>
                                        </p:tav>
                                      </p:tavLst>
                                    </p:anim>
                                    <p:anim calcmode="lin" valueType="num">
                                      <p:cBhvr>
                                        <p:cTn id="455" dur="1000"/>
                                        <p:tgtEl>
                                          <p:spTgt spid="67"/>
                                        </p:tgtEl>
                                        <p:attrNameLst>
                                          <p:attrName>ppt_x</p:attrName>
                                        </p:attrNameLst>
                                      </p:cBhvr>
                                      <p:tavLst>
                                        <p:tav tm="0">
                                          <p:val>
                                            <p:strVal val="ppt_x"/>
                                          </p:val>
                                        </p:tav>
                                        <p:tav tm="100000">
                                          <p:val>
                                            <p:strVal val="ppt_x-.2"/>
                                          </p:val>
                                        </p:tav>
                                      </p:tavLst>
                                    </p:anim>
                                    <p:anim calcmode="lin" valueType="num">
                                      <p:cBhvr>
                                        <p:cTn id="456" dur="1000"/>
                                        <p:tgtEl>
                                          <p:spTgt spid="67"/>
                                        </p:tgtEl>
                                        <p:attrNameLst>
                                          <p:attrName>ppt_y</p:attrName>
                                        </p:attrNameLst>
                                      </p:cBhvr>
                                      <p:tavLst>
                                        <p:tav tm="0">
                                          <p:val>
                                            <p:strVal val="ppt_y"/>
                                          </p:val>
                                        </p:tav>
                                        <p:tav tm="100000">
                                          <p:val>
                                            <p:strVal val="ppt_y"/>
                                          </p:val>
                                        </p:tav>
                                      </p:tavLst>
                                    </p:anim>
                                    <p:animEffect transition="out" filter="fade">
                                      <p:cBhvr>
                                        <p:cTn id="457" dur="1000"/>
                                        <p:tgtEl>
                                          <p:spTgt spid="67"/>
                                        </p:tgtEl>
                                      </p:cBhvr>
                                    </p:animEffect>
                                    <p:set>
                                      <p:cBhvr>
                                        <p:cTn id="458" dur="1" fill="hold">
                                          <p:stCondLst>
                                            <p:cond delay="999"/>
                                          </p:stCondLst>
                                        </p:cTn>
                                        <p:tgtEl>
                                          <p:spTgt spid="67"/>
                                        </p:tgtEl>
                                        <p:attrNameLst>
                                          <p:attrName>style.visibility</p:attrName>
                                        </p:attrNameLst>
                                      </p:cBhvr>
                                      <p:to>
                                        <p:strVal val="hidden"/>
                                      </p:to>
                                    </p:set>
                                  </p:childTnLst>
                                  <p:subTnLst>
                                    <p:audio>
                                      <p:cMediaNode vol="100000">
                                        <p:cTn display="0" masterRel="sameClick">
                                          <p:stCondLst>
                                            <p:cond evt="begin" delay="0">
                                              <p:tn val="452"/>
                                            </p:cond>
                                          </p:stCondLst>
                                          <p:endCondLst>
                                            <p:cond evt="onStopAudio" delay="0">
                                              <p:tgtEl>
                                                <p:sldTgt/>
                                              </p:tgtEl>
                                            </p:cond>
                                          </p:endCondLst>
                                        </p:cTn>
                                        <p:tgtEl>
                                          <p:sndTgt r:embed="rId2" name="click.wav"/>
                                        </p:tgtEl>
                                      </p:cMediaNode>
                                    </p:audio>
                                  </p:subTnLst>
                                </p:cTn>
                              </p:par>
                            </p:childTnLst>
                          </p:cTn>
                        </p:par>
                        <p:par>
                          <p:cTn id="459" fill="hold">
                            <p:stCondLst>
                              <p:cond delay="56000"/>
                            </p:stCondLst>
                            <p:childTnLst>
                              <p:par>
                                <p:cTn id="460" presetID="54" presetClass="exit" presetSubtype="0" decel="100000" fill="hold" grpId="0" nodeType="afterEffect">
                                  <p:stCondLst>
                                    <p:cond delay="0"/>
                                  </p:stCondLst>
                                  <p:childTnLst>
                                    <p:anim calcmode="lin" valueType="num">
                                      <p:cBhvr>
                                        <p:cTn id="461" dur="1000"/>
                                        <p:tgtEl>
                                          <p:spTgt spid="66"/>
                                        </p:tgtEl>
                                        <p:attrNameLst>
                                          <p:attrName>ppt_w</p:attrName>
                                        </p:attrNameLst>
                                      </p:cBhvr>
                                      <p:tavLst>
                                        <p:tav tm="0">
                                          <p:val>
                                            <p:strVal val="ppt_w"/>
                                          </p:val>
                                        </p:tav>
                                        <p:tav tm="100000">
                                          <p:val>
                                            <p:strVal val="ppt_w*0.05"/>
                                          </p:val>
                                        </p:tav>
                                      </p:tavLst>
                                    </p:anim>
                                    <p:anim calcmode="lin" valueType="num">
                                      <p:cBhvr>
                                        <p:cTn id="462" dur="1000"/>
                                        <p:tgtEl>
                                          <p:spTgt spid="66"/>
                                        </p:tgtEl>
                                        <p:attrNameLst>
                                          <p:attrName>ppt_h</p:attrName>
                                        </p:attrNameLst>
                                      </p:cBhvr>
                                      <p:tavLst>
                                        <p:tav tm="0">
                                          <p:val>
                                            <p:strVal val="ppt_h"/>
                                          </p:val>
                                        </p:tav>
                                        <p:tav tm="100000">
                                          <p:val>
                                            <p:strVal val="ppt_h"/>
                                          </p:val>
                                        </p:tav>
                                      </p:tavLst>
                                    </p:anim>
                                    <p:anim calcmode="lin" valueType="num">
                                      <p:cBhvr>
                                        <p:cTn id="463" dur="1000"/>
                                        <p:tgtEl>
                                          <p:spTgt spid="66"/>
                                        </p:tgtEl>
                                        <p:attrNameLst>
                                          <p:attrName>ppt_x</p:attrName>
                                        </p:attrNameLst>
                                      </p:cBhvr>
                                      <p:tavLst>
                                        <p:tav tm="0">
                                          <p:val>
                                            <p:strVal val="ppt_x"/>
                                          </p:val>
                                        </p:tav>
                                        <p:tav tm="100000">
                                          <p:val>
                                            <p:strVal val="ppt_x-.2"/>
                                          </p:val>
                                        </p:tav>
                                      </p:tavLst>
                                    </p:anim>
                                    <p:anim calcmode="lin" valueType="num">
                                      <p:cBhvr>
                                        <p:cTn id="464" dur="1000"/>
                                        <p:tgtEl>
                                          <p:spTgt spid="66"/>
                                        </p:tgtEl>
                                        <p:attrNameLst>
                                          <p:attrName>ppt_y</p:attrName>
                                        </p:attrNameLst>
                                      </p:cBhvr>
                                      <p:tavLst>
                                        <p:tav tm="0">
                                          <p:val>
                                            <p:strVal val="ppt_y"/>
                                          </p:val>
                                        </p:tav>
                                        <p:tav tm="100000">
                                          <p:val>
                                            <p:strVal val="ppt_y"/>
                                          </p:val>
                                        </p:tav>
                                      </p:tavLst>
                                    </p:anim>
                                    <p:animEffect transition="out" filter="fade">
                                      <p:cBhvr>
                                        <p:cTn id="465" dur="1000"/>
                                        <p:tgtEl>
                                          <p:spTgt spid="66"/>
                                        </p:tgtEl>
                                      </p:cBhvr>
                                    </p:animEffect>
                                    <p:set>
                                      <p:cBhvr>
                                        <p:cTn id="466" dur="1" fill="hold">
                                          <p:stCondLst>
                                            <p:cond delay="999"/>
                                          </p:stCondLst>
                                        </p:cTn>
                                        <p:tgtEl>
                                          <p:spTgt spid="66"/>
                                        </p:tgtEl>
                                        <p:attrNameLst>
                                          <p:attrName>style.visibility</p:attrName>
                                        </p:attrNameLst>
                                      </p:cBhvr>
                                      <p:to>
                                        <p:strVal val="hidden"/>
                                      </p:to>
                                    </p:set>
                                  </p:childTnLst>
                                  <p:subTnLst>
                                    <p:audio>
                                      <p:cMediaNode vol="100000">
                                        <p:cTn display="0" masterRel="sameClick">
                                          <p:stCondLst>
                                            <p:cond evt="begin" delay="0">
                                              <p:tn val="460"/>
                                            </p:cond>
                                          </p:stCondLst>
                                          <p:endCondLst>
                                            <p:cond evt="onStopAudio" delay="0">
                                              <p:tgtEl>
                                                <p:sldTgt/>
                                              </p:tgtEl>
                                            </p:cond>
                                          </p:endCondLst>
                                        </p:cTn>
                                        <p:tgtEl>
                                          <p:sndTgt r:embed="rId2" name="click.wav"/>
                                        </p:tgtEl>
                                      </p:cMediaNode>
                                    </p:audio>
                                  </p:subTnLst>
                                </p:cTn>
                              </p:par>
                            </p:childTnLst>
                          </p:cTn>
                        </p:par>
                        <p:par>
                          <p:cTn id="467" fill="hold">
                            <p:stCondLst>
                              <p:cond delay="57000"/>
                            </p:stCondLst>
                            <p:childTnLst>
                              <p:par>
                                <p:cTn id="468" presetID="54" presetClass="exit" presetSubtype="0" decel="100000" fill="hold" grpId="0" nodeType="afterEffect">
                                  <p:stCondLst>
                                    <p:cond delay="0"/>
                                  </p:stCondLst>
                                  <p:childTnLst>
                                    <p:anim calcmode="lin" valueType="num">
                                      <p:cBhvr>
                                        <p:cTn id="469" dur="1000"/>
                                        <p:tgtEl>
                                          <p:spTgt spid="65"/>
                                        </p:tgtEl>
                                        <p:attrNameLst>
                                          <p:attrName>ppt_w</p:attrName>
                                        </p:attrNameLst>
                                      </p:cBhvr>
                                      <p:tavLst>
                                        <p:tav tm="0">
                                          <p:val>
                                            <p:strVal val="ppt_w"/>
                                          </p:val>
                                        </p:tav>
                                        <p:tav tm="100000">
                                          <p:val>
                                            <p:strVal val="ppt_w*0.05"/>
                                          </p:val>
                                        </p:tav>
                                      </p:tavLst>
                                    </p:anim>
                                    <p:anim calcmode="lin" valueType="num">
                                      <p:cBhvr>
                                        <p:cTn id="470" dur="1000"/>
                                        <p:tgtEl>
                                          <p:spTgt spid="65"/>
                                        </p:tgtEl>
                                        <p:attrNameLst>
                                          <p:attrName>ppt_h</p:attrName>
                                        </p:attrNameLst>
                                      </p:cBhvr>
                                      <p:tavLst>
                                        <p:tav tm="0">
                                          <p:val>
                                            <p:strVal val="ppt_h"/>
                                          </p:val>
                                        </p:tav>
                                        <p:tav tm="100000">
                                          <p:val>
                                            <p:strVal val="ppt_h"/>
                                          </p:val>
                                        </p:tav>
                                      </p:tavLst>
                                    </p:anim>
                                    <p:anim calcmode="lin" valueType="num">
                                      <p:cBhvr>
                                        <p:cTn id="471" dur="1000"/>
                                        <p:tgtEl>
                                          <p:spTgt spid="65"/>
                                        </p:tgtEl>
                                        <p:attrNameLst>
                                          <p:attrName>ppt_x</p:attrName>
                                        </p:attrNameLst>
                                      </p:cBhvr>
                                      <p:tavLst>
                                        <p:tav tm="0">
                                          <p:val>
                                            <p:strVal val="ppt_x"/>
                                          </p:val>
                                        </p:tav>
                                        <p:tav tm="100000">
                                          <p:val>
                                            <p:strVal val="ppt_x-.2"/>
                                          </p:val>
                                        </p:tav>
                                      </p:tavLst>
                                    </p:anim>
                                    <p:anim calcmode="lin" valueType="num">
                                      <p:cBhvr>
                                        <p:cTn id="472" dur="1000"/>
                                        <p:tgtEl>
                                          <p:spTgt spid="65"/>
                                        </p:tgtEl>
                                        <p:attrNameLst>
                                          <p:attrName>ppt_y</p:attrName>
                                        </p:attrNameLst>
                                      </p:cBhvr>
                                      <p:tavLst>
                                        <p:tav tm="0">
                                          <p:val>
                                            <p:strVal val="ppt_y"/>
                                          </p:val>
                                        </p:tav>
                                        <p:tav tm="100000">
                                          <p:val>
                                            <p:strVal val="ppt_y"/>
                                          </p:val>
                                        </p:tav>
                                      </p:tavLst>
                                    </p:anim>
                                    <p:animEffect transition="out" filter="fade">
                                      <p:cBhvr>
                                        <p:cTn id="473" dur="1000"/>
                                        <p:tgtEl>
                                          <p:spTgt spid="65"/>
                                        </p:tgtEl>
                                      </p:cBhvr>
                                    </p:animEffect>
                                    <p:set>
                                      <p:cBhvr>
                                        <p:cTn id="474" dur="1" fill="hold">
                                          <p:stCondLst>
                                            <p:cond delay="999"/>
                                          </p:stCondLst>
                                        </p:cTn>
                                        <p:tgtEl>
                                          <p:spTgt spid="65"/>
                                        </p:tgtEl>
                                        <p:attrNameLst>
                                          <p:attrName>style.visibility</p:attrName>
                                        </p:attrNameLst>
                                      </p:cBhvr>
                                      <p:to>
                                        <p:strVal val="hidden"/>
                                      </p:to>
                                    </p:set>
                                  </p:childTnLst>
                                  <p:subTnLst>
                                    <p:audio>
                                      <p:cMediaNode vol="100000">
                                        <p:cTn display="0" masterRel="sameClick">
                                          <p:stCondLst>
                                            <p:cond evt="begin" delay="0">
                                              <p:tn val="468"/>
                                            </p:cond>
                                          </p:stCondLst>
                                          <p:endCondLst>
                                            <p:cond evt="onStopAudio" delay="0">
                                              <p:tgtEl>
                                                <p:sldTgt/>
                                              </p:tgtEl>
                                            </p:cond>
                                          </p:endCondLst>
                                        </p:cTn>
                                        <p:tgtEl>
                                          <p:sndTgt r:embed="rId2" name="click.wav"/>
                                        </p:tgtEl>
                                      </p:cMediaNode>
                                    </p:audio>
                                  </p:subTnLst>
                                </p:cTn>
                              </p:par>
                            </p:childTnLst>
                          </p:cTn>
                        </p:par>
                        <p:par>
                          <p:cTn id="475" fill="hold">
                            <p:stCondLst>
                              <p:cond delay="58000"/>
                            </p:stCondLst>
                            <p:childTnLst>
                              <p:par>
                                <p:cTn id="476" presetID="54" presetClass="exit" presetSubtype="0" decel="100000" fill="hold" grpId="0" nodeType="afterEffect">
                                  <p:stCondLst>
                                    <p:cond delay="0"/>
                                  </p:stCondLst>
                                  <p:childTnLst>
                                    <p:anim calcmode="lin" valueType="num">
                                      <p:cBhvr>
                                        <p:cTn id="477" dur="1000"/>
                                        <p:tgtEl>
                                          <p:spTgt spid="142"/>
                                        </p:tgtEl>
                                        <p:attrNameLst>
                                          <p:attrName>ppt_w</p:attrName>
                                        </p:attrNameLst>
                                      </p:cBhvr>
                                      <p:tavLst>
                                        <p:tav tm="0">
                                          <p:val>
                                            <p:strVal val="ppt_w"/>
                                          </p:val>
                                        </p:tav>
                                        <p:tav tm="100000">
                                          <p:val>
                                            <p:strVal val="ppt_w*0.05"/>
                                          </p:val>
                                        </p:tav>
                                      </p:tavLst>
                                    </p:anim>
                                    <p:anim calcmode="lin" valueType="num">
                                      <p:cBhvr>
                                        <p:cTn id="478" dur="1000"/>
                                        <p:tgtEl>
                                          <p:spTgt spid="142"/>
                                        </p:tgtEl>
                                        <p:attrNameLst>
                                          <p:attrName>ppt_h</p:attrName>
                                        </p:attrNameLst>
                                      </p:cBhvr>
                                      <p:tavLst>
                                        <p:tav tm="0">
                                          <p:val>
                                            <p:strVal val="ppt_h"/>
                                          </p:val>
                                        </p:tav>
                                        <p:tav tm="100000">
                                          <p:val>
                                            <p:strVal val="ppt_h"/>
                                          </p:val>
                                        </p:tav>
                                      </p:tavLst>
                                    </p:anim>
                                    <p:anim calcmode="lin" valueType="num">
                                      <p:cBhvr>
                                        <p:cTn id="479" dur="1000"/>
                                        <p:tgtEl>
                                          <p:spTgt spid="142"/>
                                        </p:tgtEl>
                                        <p:attrNameLst>
                                          <p:attrName>ppt_x</p:attrName>
                                        </p:attrNameLst>
                                      </p:cBhvr>
                                      <p:tavLst>
                                        <p:tav tm="0">
                                          <p:val>
                                            <p:strVal val="ppt_x"/>
                                          </p:val>
                                        </p:tav>
                                        <p:tav tm="100000">
                                          <p:val>
                                            <p:strVal val="ppt_x-.2"/>
                                          </p:val>
                                        </p:tav>
                                      </p:tavLst>
                                    </p:anim>
                                    <p:anim calcmode="lin" valueType="num">
                                      <p:cBhvr>
                                        <p:cTn id="480" dur="1000"/>
                                        <p:tgtEl>
                                          <p:spTgt spid="142"/>
                                        </p:tgtEl>
                                        <p:attrNameLst>
                                          <p:attrName>ppt_y</p:attrName>
                                        </p:attrNameLst>
                                      </p:cBhvr>
                                      <p:tavLst>
                                        <p:tav tm="0">
                                          <p:val>
                                            <p:strVal val="ppt_y"/>
                                          </p:val>
                                        </p:tav>
                                        <p:tav tm="100000">
                                          <p:val>
                                            <p:strVal val="ppt_y"/>
                                          </p:val>
                                        </p:tav>
                                      </p:tavLst>
                                    </p:anim>
                                    <p:animEffect transition="out" filter="fade">
                                      <p:cBhvr>
                                        <p:cTn id="481" dur="1000"/>
                                        <p:tgtEl>
                                          <p:spTgt spid="142"/>
                                        </p:tgtEl>
                                      </p:cBhvr>
                                    </p:animEffect>
                                    <p:set>
                                      <p:cBhvr>
                                        <p:cTn id="482" dur="1" fill="hold">
                                          <p:stCondLst>
                                            <p:cond delay="999"/>
                                          </p:stCondLst>
                                        </p:cTn>
                                        <p:tgtEl>
                                          <p:spTgt spid="142"/>
                                        </p:tgtEl>
                                        <p:attrNameLst>
                                          <p:attrName>style.visibility</p:attrName>
                                        </p:attrNameLst>
                                      </p:cBhvr>
                                      <p:to>
                                        <p:strVal val="hidden"/>
                                      </p:to>
                                    </p:set>
                                  </p:childTnLst>
                                  <p:subTnLst>
                                    <p:audio>
                                      <p:cMediaNode vol="100000">
                                        <p:cTn display="0" masterRel="sameClick">
                                          <p:stCondLst>
                                            <p:cond evt="begin" delay="0">
                                              <p:tn val="476"/>
                                            </p:cond>
                                          </p:stCondLst>
                                          <p:endCondLst>
                                            <p:cond evt="onStopAudio" delay="0">
                                              <p:tgtEl>
                                                <p:sldTgt/>
                                              </p:tgtEl>
                                            </p:cond>
                                          </p:endCondLst>
                                        </p:cTn>
                                        <p:tgtEl>
                                          <p:sndTgt r:embed="rId2" name="click.wav"/>
                                        </p:tgtEl>
                                      </p:cMediaNode>
                                    </p:audio>
                                  </p:subTnLst>
                                </p:cTn>
                              </p:par>
                            </p:childTnLst>
                          </p:cTn>
                        </p:par>
                        <p:par>
                          <p:cTn id="483" fill="hold">
                            <p:stCondLst>
                              <p:cond delay="59000"/>
                            </p:stCondLst>
                            <p:childTnLst>
                              <p:par>
                                <p:cTn id="484" presetID="54" presetClass="exit" presetSubtype="0" decel="100000" fill="hold" grpId="0" nodeType="afterEffect">
                                  <p:stCondLst>
                                    <p:cond delay="0"/>
                                  </p:stCondLst>
                                  <p:childTnLst>
                                    <p:anim calcmode="lin" valueType="num">
                                      <p:cBhvr>
                                        <p:cTn id="485" dur="1000"/>
                                        <p:tgtEl>
                                          <p:spTgt spid="141"/>
                                        </p:tgtEl>
                                        <p:attrNameLst>
                                          <p:attrName>ppt_w</p:attrName>
                                        </p:attrNameLst>
                                      </p:cBhvr>
                                      <p:tavLst>
                                        <p:tav tm="0">
                                          <p:val>
                                            <p:strVal val="ppt_w"/>
                                          </p:val>
                                        </p:tav>
                                        <p:tav tm="100000">
                                          <p:val>
                                            <p:strVal val="ppt_w*0.05"/>
                                          </p:val>
                                        </p:tav>
                                      </p:tavLst>
                                    </p:anim>
                                    <p:anim calcmode="lin" valueType="num">
                                      <p:cBhvr>
                                        <p:cTn id="486" dur="1000"/>
                                        <p:tgtEl>
                                          <p:spTgt spid="141"/>
                                        </p:tgtEl>
                                        <p:attrNameLst>
                                          <p:attrName>ppt_h</p:attrName>
                                        </p:attrNameLst>
                                      </p:cBhvr>
                                      <p:tavLst>
                                        <p:tav tm="0">
                                          <p:val>
                                            <p:strVal val="ppt_h"/>
                                          </p:val>
                                        </p:tav>
                                        <p:tav tm="100000">
                                          <p:val>
                                            <p:strVal val="ppt_h"/>
                                          </p:val>
                                        </p:tav>
                                      </p:tavLst>
                                    </p:anim>
                                    <p:anim calcmode="lin" valueType="num">
                                      <p:cBhvr>
                                        <p:cTn id="487" dur="1000"/>
                                        <p:tgtEl>
                                          <p:spTgt spid="141"/>
                                        </p:tgtEl>
                                        <p:attrNameLst>
                                          <p:attrName>ppt_x</p:attrName>
                                        </p:attrNameLst>
                                      </p:cBhvr>
                                      <p:tavLst>
                                        <p:tav tm="0">
                                          <p:val>
                                            <p:strVal val="ppt_x"/>
                                          </p:val>
                                        </p:tav>
                                        <p:tav tm="100000">
                                          <p:val>
                                            <p:strVal val="ppt_x-.2"/>
                                          </p:val>
                                        </p:tav>
                                      </p:tavLst>
                                    </p:anim>
                                    <p:anim calcmode="lin" valueType="num">
                                      <p:cBhvr>
                                        <p:cTn id="488" dur="1000"/>
                                        <p:tgtEl>
                                          <p:spTgt spid="141"/>
                                        </p:tgtEl>
                                        <p:attrNameLst>
                                          <p:attrName>ppt_y</p:attrName>
                                        </p:attrNameLst>
                                      </p:cBhvr>
                                      <p:tavLst>
                                        <p:tav tm="0">
                                          <p:val>
                                            <p:strVal val="ppt_y"/>
                                          </p:val>
                                        </p:tav>
                                        <p:tav tm="100000">
                                          <p:val>
                                            <p:strVal val="ppt_y"/>
                                          </p:val>
                                        </p:tav>
                                      </p:tavLst>
                                    </p:anim>
                                    <p:animEffect transition="out" filter="fade">
                                      <p:cBhvr>
                                        <p:cTn id="489" dur="1000"/>
                                        <p:tgtEl>
                                          <p:spTgt spid="141"/>
                                        </p:tgtEl>
                                      </p:cBhvr>
                                    </p:animEffect>
                                    <p:set>
                                      <p:cBhvr>
                                        <p:cTn id="490" dur="1" fill="hold">
                                          <p:stCondLst>
                                            <p:cond delay="999"/>
                                          </p:stCondLst>
                                        </p:cTn>
                                        <p:tgtEl>
                                          <p:spTgt spid="141"/>
                                        </p:tgtEl>
                                        <p:attrNameLst>
                                          <p:attrName>style.visibility</p:attrName>
                                        </p:attrNameLst>
                                      </p:cBhvr>
                                      <p:to>
                                        <p:strVal val="hidden"/>
                                      </p:to>
                                    </p:set>
                                  </p:childTnLst>
                                  <p:subTnLst>
                                    <p:audio>
                                      <p:cMediaNode vol="96000">
                                        <p:cTn display="0" masterRel="sameClick">
                                          <p:stCondLst>
                                            <p:cond evt="begin" delay="0">
                                              <p:tn val="484"/>
                                            </p:cond>
                                          </p:stCondLst>
                                          <p:endCondLst>
                                            <p:cond evt="onStopAudio" delay="0">
                                              <p:tgtEl>
                                                <p:sldTgt/>
                                              </p:tgtEl>
                                            </p:cond>
                                          </p:endCondLst>
                                        </p:cTn>
                                        <p:tgtEl>
                                          <p:sndTgt r:embed="rId2" name="click.wav"/>
                                        </p:tgtEl>
                                      </p:cMediaNode>
                                    </p:audio>
                                  </p:subTnLst>
                                </p:cTn>
                              </p:par>
                            </p:childTnLst>
                          </p:cTn>
                        </p:par>
                        <p:par>
                          <p:cTn id="491" fill="hold">
                            <p:stCondLst>
                              <p:cond delay="60000"/>
                            </p:stCondLst>
                            <p:childTnLst>
                              <p:par>
                                <p:cTn id="492" presetID="54" presetClass="exit" presetSubtype="0" decel="100000" fill="hold" grpId="0" nodeType="afterEffect">
                                  <p:stCondLst>
                                    <p:cond delay="0"/>
                                  </p:stCondLst>
                                  <p:childTnLst>
                                    <p:anim calcmode="lin" valueType="num">
                                      <p:cBhvr>
                                        <p:cTn id="493" dur="1000"/>
                                        <p:tgtEl>
                                          <p:spTgt spid="140"/>
                                        </p:tgtEl>
                                        <p:attrNameLst>
                                          <p:attrName>ppt_w</p:attrName>
                                        </p:attrNameLst>
                                      </p:cBhvr>
                                      <p:tavLst>
                                        <p:tav tm="0">
                                          <p:val>
                                            <p:strVal val="ppt_w"/>
                                          </p:val>
                                        </p:tav>
                                        <p:tav tm="100000">
                                          <p:val>
                                            <p:strVal val="ppt_w*0.05"/>
                                          </p:val>
                                        </p:tav>
                                      </p:tavLst>
                                    </p:anim>
                                    <p:anim calcmode="lin" valueType="num">
                                      <p:cBhvr>
                                        <p:cTn id="494" dur="1000"/>
                                        <p:tgtEl>
                                          <p:spTgt spid="140"/>
                                        </p:tgtEl>
                                        <p:attrNameLst>
                                          <p:attrName>ppt_h</p:attrName>
                                        </p:attrNameLst>
                                      </p:cBhvr>
                                      <p:tavLst>
                                        <p:tav tm="0">
                                          <p:val>
                                            <p:strVal val="ppt_h"/>
                                          </p:val>
                                        </p:tav>
                                        <p:tav tm="100000">
                                          <p:val>
                                            <p:strVal val="ppt_h"/>
                                          </p:val>
                                        </p:tav>
                                      </p:tavLst>
                                    </p:anim>
                                    <p:anim calcmode="lin" valueType="num">
                                      <p:cBhvr>
                                        <p:cTn id="495" dur="1000"/>
                                        <p:tgtEl>
                                          <p:spTgt spid="140"/>
                                        </p:tgtEl>
                                        <p:attrNameLst>
                                          <p:attrName>ppt_x</p:attrName>
                                        </p:attrNameLst>
                                      </p:cBhvr>
                                      <p:tavLst>
                                        <p:tav tm="0">
                                          <p:val>
                                            <p:strVal val="ppt_x"/>
                                          </p:val>
                                        </p:tav>
                                        <p:tav tm="100000">
                                          <p:val>
                                            <p:strVal val="ppt_x-.2"/>
                                          </p:val>
                                        </p:tav>
                                      </p:tavLst>
                                    </p:anim>
                                    <p:anim calcmode="lin" valueType="num">
                                      <p:cBhvr>
                                        <p:cTn id="496" dur="1000"/>
                                        <p:tgtEl>
                                          <p:spTgt spid="140"/>
                                        </p:tgtEl>
                                        <p:attrNameLst>
                                          <p:attrName>ppt_y</p:attrName>
                                        </p:attrNameLst>
                                      </p:cBhvr>
                                      <p:tavLst>
                                        <p:tav tm="0">
                                          <p:val>
                                            <p:strVal val="ppt_y"/>
                                          </p:val>
                                        </p:tav>
                                        <p:tav tm="100000">
                                          <p:val>
                                            <p:strVal val="ppt_y"/>
                                          </p:val>
                                        </p:tav>
                                      </p:tavLst>
                                    </p:anim>
                                    <p:animEffect transition="out" filter="fade">
                                      <p:cBhvr>
                                        <p:cTn id="497" dur="1000"/>
                                        <p:tgtEl>
                                          <p:spTgt spid="140"/>
                                        </p:tgtEl>
                                      </p:cBhvr>
                                    </p:animEffect>
                                    <p:set>
                                      <p:cBhvr>
                                        <p:cTn id="498" dur="1" fill="hold">
                                          <p:stCondLst>
                                            <p:cond delay="999"/>
                                          </p:stCondLst>
                                        </p:cTn>
                                        <p:tgtEl>
                                          <p:spTgt spid="140"/>
                                        </p:tgtEl>
                                        <p:attrNameLst>
                                          <p:attrName>style.visibility</p:attrName>
                                        </p:attrNameLst>
                                      </p:cBhvr>
                                      <p:to>
                                        <p:strVal val="hidden"/>
                                      </p:to>
                                    </p:set>
                                  </p:childTnLst>
                                  <p:subTnLst>
                                    <p:audio>
                                      <p:cMediaNode vol="100000">
                                        <p:cTn display="0" masterRel="sameClick">
                                          <p:stCondLst>
                                            <p:cond evt="begin" delay="0">
                                              <p:tn val="492"/>
                                            </p:cond>
                                          </p:stCondLst>
                                          <p:endCondLst>
                                            <p:cond evt="onStopAudio" delay="0">
                                              <p:tgtEl>
                                                <p:sldTgt/>
                                              </p:tgtEl>
                                            </p:cond>
                                          </p:endCondLst>
                                        </p:cTn>
                                        <p:tgtEl>
                                          <p:sndTgt r:embed="rId2" name="click.wav"/>
                                        </p:tgtEl>
                                      </p:cMediaNode>
                                    </p:audio>
                                  </p:subTnLst>
                                </p:cTn>
                              </p:par>
                            </p:childTnLst>
                          </p:cTn>
                        </p:par>
                        <p:par>
                          <p:cTn id="499" fill="hold">
                            <p:stCondLst>
                              <p:cond delay="61000"/>
                            </p:stCondLst>
                            <p:childTnLst>
                              <p:par>
                                <p:cTn id="500" presetID="54" presetClass="exit" presetSubtype="0" decel="100000" fill="hold" grpId="0" nodeType="afterEffect">
                                  <p:stCondLst>
                                    <p:cond delay="0"/>
                                  </p:stCondLst>
                                  <p:childTnLst>
                                    <p:anim calcmode="lin" valueType="num">
                                      <p:cBhvr>
                                        <p:cTn id="501" dur="1000"/>
                                        <p:tgtEl>
                                          <p:spTgt spid="139"/>
                                        </p:tgtEl>
                                        <p:attrNameLst>
                                          <p:attrName>ppt_w</p:attrName>
                                        </p:attrNameLst>
                                      </p:cBhvr>
                                      <p:tavLst>
                                        <p:tav tm="0">
                                          <p:val>
                                            <p:strVal val="ppt_w"/>
                                          </p:val>
                                        </p:tav>
                                        <p:tav tm="100000">
                                          <p:val>
                                            <p:strVal val="ppt_w*0.05"/>
                                          </p:val>
                                        </p:tav>
                                      </p:tavLst>
                                    </p:anim>
                                    <p:anim calcmode="lin" valueType="num">
                                      <p:cBhvr>
                                        <p:cTn id="502" dur="1000"/>
                                        <p:tgtEl>
                                          <p:spTgt spid="139"/>
                                        </p:tgtEl>
                                        <p:attrNameLst>
                                          <p:attrName>ppt_h</p:attrName>
                                        </p:attrNameLst>
                                      </p:cBhvr>
                                      <p:tavLst>
                                        <p:tav tm="0">
                                          <p:val>
                                            <p:strVal val="ppt_h"/>
                                          </p:val>
                                        </p:tav>
                                        <p:tav tm="100000">
                                          <p:val>
                                            <p:strVal val="ppt_h"/>
                                          </p:val>
                                        </p:tav>
                                      </p:tavLst>
                                    </p:anim>
                                    <p:anim calcmode="lin" valueType="num">
                                      <p:cBhvr>
                                        <p:cTn id="503" dur="1000"/>
                                        <p:tgtEl>
                                          <p:spTgt spid="139"/>
                                        </p:tgtEl>
                                        <p:attrNameLst>
                                          <p:attrName>ppt_x</p:attrName>
                                        </p:attrNameLst>
                                      </p:cBhvr>
                                      <p:tavLst>
                                        <p:tav tm="0">
                                          <p:val>
                                            <p:strVal val="ppt_x"/>
                                          </p:val>
                                        </p:tav>
                                        <p:tav tm="100000">
                                          <p:val>
                                            <p:strVal val="ppt_x-.2"/>
                                          </p:val>
                                        </p:tav>
                                      </p:tavLst>
                                    </p:anim>
                                    <p:anim calcmode="lin" valueType="num">
                                      <p:cBhvr>
                                        <p:cTn id="504" dur="1000"/>
                                        <p:tgtEl>
                                          <p:spTgt spid="139"/>
                                        </p:tgtEl>
                                        <p:attrNameLst>
                                          <p:attrName>ppt_y</p:attrName>
                                        </p:attrNameLst>
                                      </p:cBhvr>
                                      <p:tavLst>
                                        <p:tav tm="0">
                                          <p:val>
                                            <p:strVal val="ppt_y"/>
                                          </p:val>
                                        </p:tav>
                                        <p:tav tm="100000">
                                          <p:val>
                                            <p:strVal val="ppt_y"/>
                                          </p:val>
                                        </p:tav>
                                      </p:tavLst>
                                    </p:anim>
                                    <p:animEffect transition="out" filter="fade">
                                      <p:cBhvr>
                                        <p:cTn id="505" dur="1000"/>
                                        <p:tgtEl>
                                          <p:spTgt spid="139"/>
                                        </p:tgtEl>
                                      </p:cBhvr>
                                    </p:animEffect>
                                    <p:set>
                                      <p:cBhvr>
                                        <p:cTn id="506" dur="1" fill="hold">
                                          <p:stCondLst>
                                            <p:cond delay="999"/>
                                          </p:stCondLst>
                                        </p:cTn>
                                        <p:tgtEl>
                                          <p:spTgt spid="139"/>
                                        </p:tgtEl>
                                        <p:attrNameLst>
                                          <p:attrName>style.visibility</p:attrName>
                                        </p:attrNameLst>
                                      </p:cBhvr>
                                      <p:to>
                                        <p:strVal val="hidden"/>
                                      </p:to>
                                    </p:set>
                                  </p:childTnLst>
                                  <p:subTnLst>
                                    <p:audio>
                                      <p:cMediaNode vol="100000">
                                        <p:cTn display="0" masterRel="sameClick">
                                          <p:stCondLst>
                                            <p:cond evt="begin" delay="0">
                                              <p:tn val="500"/>
                                            </p:cond>
                                          </p:stCondLst>
                                          <p:endCondLst>
                                            <p:cond evt="onStopAudio" delay="0">
                                              <p:tgtEl>
                                                <p:sldTgt/>
                                              </p:tgtEl>
                                            </p:cond>
                                          </p:endCondLst>
                                        </p:cTn>
                                        <p:tgtEl>
                                          <p:sndTgt r:embed="rId2" name="click.wav"/>
                                        </p:tgtEl>
                                      </p:cMediaNode>
                                    </p:audio>
                                  </p:subTnLst>
                                </p:cTn>
                              </p:par>
                            </p:childTnLst>
                          </p:cTn>
                        </p:par>
                        <p:par>
                          <p:cTn id="507" fill="hold">
                            <p:stCondLst>
                              <p:cond delay="62000"/>
                            </p:stCondLst>
                            <p:childTnLst>
                              <p:par>
                                <p:cTn id="508" presetID="54" presetClass="exit" presetSubtype="0" decel="100000" fill="hold" grpId="0" nodeType="afterEffect">
                                  <p:stCondLst>
                                    <p:cond delay="0"/>
                                  </p:stCondLst>
                                  <p:childTnLst>
                                    <p:anim calcmode="lin" valueType="num">
                                      <p:cBhvr>
                                        <p:cTn id="509" dur="1000"/>
                                        <p:tgtEl>
                                          <p:spTgt spid="138"/>
                                        </p:tgtEl>
                                        <p:attrNameLst>
                                          <p:attrName>ppt_w</p:attrName>
                                        </p:attrNameLst>
                                      </p:cBhvr>
                                      <p:tavLst>
                                        <p:tav tm="0">
                                          <p:val>
                                            <p:strVal val="ppt_w"/>
                                          </p:val>
                                        </p:tav>
                                        <p:tav tm="100000">
                                          <p:val>
                                            <p:strVal val="ppt_w*0.05"/>
                                          </p:val>
                                        </p:tav>
                                      </p:tavLst>
                                    </p:anim>
                                    <p:anim calcmode="lin" valueType="num">
                                      <p:cBhvr>
                                        <p:cTn id="510" dur="1000"/>
                                        <p:tgtEl>
                                          <p:spTgt spid="138"/>
                                        </p:tgtEl>
                                        <p:attrNameLst>
                                          <p:attrName>ppt_h</p:attrName>
                                        </p:attrNameLst>
                                      </p:cBhvr>
                                      <p:tavLst>
                                        <p:tav tm="0">
                                          <p:val>
                                            <p:strVal val="ppt_h"/>
                                          </p:val>
                                        </p:tav>
                                        <p:tav tm="100000">
                                          <p:val>
                                            <p:strVal val="ppt_h"/>
                                          </p:val>
                                        </p:tav>
                                      </p:tavLst>
                                    </p:anim>
                                    <p:anim calcmode="lin" valueType="num">
                                      <p:cBhvr>
                                        <p:cTn id="511" dur="1000"/>
                                        <p:tgtEl>
                                          <p:spTgt spid="138"/>
                                        </p:tgtEl>
                                        <p:attrNameLst>
                                          <p:attrName>ppt_x</p:attrName>
                                        </p:attrNameLst>
                                      </p:cBhvr>
                                      <p:tavLst>
                                        <p:tav tm="0">
                                          <p:val>
                                            <p:strVal val="ppt_x"/>
                                          </p:val>
                                        </p:tav>
                                        <p:tav tm="100000">
                                          <p:val>
                                            <p:strVal val="ppt_x-.2"/>
                                          </p:val>
                                        </p:tav>
                                      </p:tavLst>
                                    </p:anim>
                                    <p:anim calcmode="lin" valueType="num">
                                      <p:cBhvr>
                                        <p:cTn id="512" dur="1000"/>
                                        <p:tgtEl>
                                          <p:spTgt spid="138"/>
                                        </p:tgtEl>
                                        <p:attrNameLst>
                                          <p:attrName>ppt_y</p:attrName>
                                        </p:attrNameLst>
                                      </p:cBhvr>
                                      <p:tavLst>
                                        <p:tav tm="0">
                                          <p:val>
                                            <p:strVal val="ppt_y"/>
                                          </p:val>
                                        </p:tav>
                                        <p:tav tm="100000">
                                          <p:val>
                                            <p:strVal val="ppt_y"/>
                                          </p:val>
                                        </p:tav>
                                      </p:tavLst>
                                    </p:anim>
                                    <p:animEffect transition="out" filter="fade">
                                      <p:cBhvr>
                                        <p:cTn id="513" dur="1000"/>
                                        <p:tgtEl>
                                          <p:spTgt spid="138"/>
                                        </p:tgtEl>
                                      </p:cBhvr>
                                    </p:animEffect>
                                    <p:set>
                                      <p:cBhvr>
                                        <p:cTn id="514" dur="1" fill="hold">
                                          <p:stCondLst>
                                            <p:cond delay="999"/>
                                          </p:stCondLst>
                                        </p:cTn>
                                        <p:tgtEl>
                                          <p:spTgt spid="138"/>
                                        </p:tgtEl>
                                        <p:attrNameLst>
                                          <p:attrName>style.visibility</p:attrName>
                                        </p:attrNameLst>
                                      </p:cBhvr>
                                      <p:to>
                                        <p:strVal val="hidden"/>
                                      </p:to>
                                    </p:set>
                                  </p:childTnLst>
                                  <p:subTnLst>
                                    <p:audio>
                                      <p:cMediaNode vol="90000">
                                        <p:cTn display="0" masterRel="sameClick">
                                          <p:stCondLst>
                                            <p:cond evt="begin" delay="0">
                                              <p:tn val="508"/>
                                            </p:cond>
                                          </p:stCondLst>
                                          <p:endCondLst>
                                            <p:cond evt="onStopAudio" delay="0">
                                              <p:tgtEl>
                                                <p:sldTgt/>
                                              </p:tgtEl>
                                            </p:cond>
                                          </p:endCondLst>
                                        </p:cTn>
                                        <p:tgtEl>
                                          <p:sndTgt r:embed="rId2" name="click.wav"/>
                                        </p:tgtEl>
                                      </p:cMediaNode>
                                    </p:audio>
                                  </p:subTnLst>
                                </p:cTn>
                              </p:par>
                            </p:childTnLst>
                          </p:cTn>
                        </p:par>
                        <p:par>
                          <p:cTn id="515" fill="hold">
                            <p:stCondLst>
                              <p:cond delay="63000"/>
                            </p:stCondLst>
                            <p:childTnLst>
                              <p:par>
                                <p:cTn id="516" presetID="54" presetClass="exit" presetSubtype="0" decel="100000" fill="hold" grpId="0" nodeType="afterEffect">
                                  <p:stCondLst>
                                    <p:cond delay="0"/>
                                  </p:stCondLst>
                                  <p:childTnLst>
                                    <p:anim calcmode="lin" valueType="num">
                                      <p:cBhvr>
                                        <p:cTn id="517" dur="1000"/>
                                        <p:tgtEl>
                                          <p:spTgt spid="137"/>
                                        </p:tgtEl>
                                        <p:attrNameLst>
                                          <p:attrName>ppt_w</p:attrName>
                                        </p:attrNameLst>
                                      </p:cBhvr>
                                      <p:tavLst>
                                        <p:tav tm="0">
                                          <p:val>
                                            <p:strVal val="ppt_w"/>
                                          </p:val>
                                        </p:tav>
                                        <p:tav tm="100000">
                                          <p:val>
                                            <p:strVal val="ppt_w*0.05"/>
                                          </p:val>
                                        </p:tav>
                                      </p:tavLst>
                                    </p:anim>
                                    <p:anim calcmode="lin" valueType="num">
                                      <p:cBhvr>
                                        <p:cTn id="518" dur="1000"/>
                                        <p:tgtEl>
                                          <p:spTgt spid="137"/>
                                        </p:tgtEl>
                                        <p:attrNameLst>
                                          <p:attrName>ppt_h</p:attrName>
                                        </p:attrNameLst>
                                      </p:cBhvr>
                                      <p:tavLst>
                                        <p:tav tm="0">
                                          <p:val>
                                            <p:strVal val="ppt_h"/>
                                          </p:val>
                                        </p:tav>
                                        <p:tav tm="100000">
                                          <p:val>
                                            <p:strVal val="ppt_h"/>
                                          </p:val>
                                        </p:tav>
                                      </p:tavLst>
                                    </p:anim>
                                    <p:anim calcmode="lin" valueType="num">
                                      <p:cBhvr>
                                        <p:cTn id="519" dur="1000"/>
                                        <p:tgtEl>
                                          <p:spTgt spid="137"/>
                                        </p:tgtEl>
                                        <p:attrNameLst>
                                          <p:attrName>ppt_x</p:attrName>
                                        </p:attrNameLst>
                                      </p:cBhvr>
                                      <p:tavLst>
                                        <p:tav tm="0">
                                          <p:val>
                                            <p:strVal val="ppt_x"/>
                                          </p:val>
                                        </p:tav>
                                        <p:tav tm="100000">
                                          <p:val>
                                            <p:strVal val="ppt_x-.2"/>
                                          </p:val>
                                        </p:tav>
                                      </p:tavLst>
                                    </p:anim>
                                    <p:anim calcmode="lin" valueType="num">
                                      <p:cBhvr>
                                        <p:cTn id="520" dur="1000"/>
                                        <p:tgtEl>
                                          <p:spTgt spid="137"/>
                                        </p:tgtEl>
                                        <p:attrNameLst>
                                          <p:attrName>ppt_y</p:attrName>
                                        </p:attrNameLst>
                                      </p:cBhvr>
                                      <p:tavLst>
                                        <p:tav tm="0">
                                          <p:val>
                                            <p:strVal val="ppt_y"/>
                                          </p:val>
                                        </p:tav>
                                        <p:tav tm="100000">
                                          <p:val>
                                            <p:strVal val="ppt_y"/>
                                          </p:val>
                                        </p:tav>
                                      </p:tavLst>
                                    </p:anim>
                                    <p:animEffect transition="out" filter="fade">
                                      <p:cBhvr>
                                        <p:cTn id="521" dur="1000"/>
                                        <p:tgtEl>
                                          <p:spTgt spid="137"/>
                                        </p:tgtEl>
                                      </p:cBhvr>
                                    </p:animEffect>
                                    <p:set>
                                      <p:cBhvr>
                                        <p:cTn id="522" dur="1" fill="hold">
                                          <p:stCondLst>
                                            <p:cond delay="999"/>
                                          </p:stCondLst>
                                        </p:cTn>
                                        <p:tgtEl>
                                          <p:spTgt spid="137"/>
                                        </p:tgtEl>
                                        <p:attrNameLst>
                                          <p:attrName>style.visibility</p:attrName>
                                        </p:attrNameLst>
                                      </p:cBhvr>
                                      <p:to>
                                        <p:strVal val="hidden"/>
                                      </p:to>
                                    </p:set>
                                  </p:childTnLst>
                                  <p:subTnLst>
                                    <p:audio>
                                      <p:cMediaNode vol="100000">
                                        <p:cTn display="0" masterRel="sameClick">
                                          <p:stCondLst>
                                            <p:cond evt="begin" delay="0">
                                              <p:tn val="516"/>
                                            </p:cond>
                                          </p:stCondLst>
                                          <p:endCondLst>
                                            <p:cond evt="onStopAudio" delay="0">
                                              <p:tgtEl>
                                                <p:sldTgt/>
                                              </p:tgtEl>
                                            </p:cond>
                                          </p:endCondLst>
                                        </p:cTn>
                                        <p:tgtEl>
                                          <p:sndTgt r:embed="rId2" name="click.wav"/>
                                        </p:tgtEl>
                                      </p:cMediaNode>
                                    </p:audio>
                                  </p:subTnLst>
                                </p:cTn>
                              </p:par>
                            </p:childTnLst>
                          </p:cTn>
                        </p:par>
                        <p:par>
                          <p:cTn id="523" fill="hold">
                            <p:stCondLst>
                              <p:cond delay="64000"/>
                            </p:stCondLst>
                            <p:childTnLst>
                              <p:par>
                                <p:cTn id="524" presetID="54" presetClass="exit" presetSubtype="0" decel="100000" fill="hold" grpId="0" nodeType="afterEffect">
                                  <p:stCondLst>
                                    <p:cond delay="0"/>
                                  </p:stCondLst>
                                  <p:childTnLst>
                                    <p:anim calcmode="lin" valueType="num">
                                      <p:cBhvr>
                                        <p:cTn id="525" dur="1000"/>
                                        <p:tgtEl>
                                          <p:spTgt spid="136"/>
                                        </p:tgtEl>
                                        <p:attrNameLst>
                                          <p:attrName>ppt_w</p:attrName>
                                        </p:attrNameLst>
                                      </p:cBhvr>
                                      <p:tavLst>
                                        <p:tav tm="0">
                                          <p:val>
                                            <p:strVal val="ppt_w"/>
                                          </p:val>
                                        </p:tav>
                                        <p:tav tm="100000">
                                          <p:val>
                                            <p:strVal val="ppt_w*0.05"/>
                                          </p:val>
                                        </p:tav>
                                      </p:tavLst>
                                    </p:anim>
                                    <p:anim calcmode="lin" valueType="num">
                                      <p:cBhvr>
                                        <p:cTn id="526" dur="1000"/>
                                        <p:tgtEl>
                                          <p:spTgt spid="136"/>
                                        </p:tgtEl>
                                        <p:attrNameLst>
                                          <p:attrName>ppt_h</p:attrName>
                                        </p:attrNameLst>
                                      </p:cBhvr>
                                      <p:tavLst>
                                        <p:tav tm="0">
                                          <p:val>
                                            <p:strVal val="ppt_h"/>
                                          </p:val>
                                        </p:tav>
                                        <p:tav tm="100000">
                                          <p:val>
                                            <p:strVal val="ppt_h"/>
                                          </p:val>
                                        </p:tav>
                                      </p:tavLst>
                                    </p:anim>
                                    <p:anim calcmode="lin" valueType="num">
                                      <p:cBhvr>
                                        <p:cTn id="527" dur="1000"/>
                                        <p:tgtEl>
                                          <p:spTgt spid="136"/>
                                        </p:tgtEl>
                                        <p:attrNameLst>
                                          <p:attrName>ppt_x</p:attrName>
                                        </p:attrNameLst>
                                      </p:cBhvr>
                                      <p:tavLst>
                                        <p:tav tm="0">
                                          <p:val>
                                            <p:strVal val="ppt_x"/>
                                          </p:val>
                                        </p:tav>
                                        <p:tav tm="100000">
                                          <p:val>
                                            <p:strVal val="ppt_x-.2"/>
                                          </p:val>
                                        </p:tav>
                                      </p:tavLst>
                                    </p:anim>
                                    <p:anim calcmode="lin" valueType="num">
                                      <p:cBhvr>
                                        <p:cTn id="528" dur="1000"/>
                                        <p:tgtEl>
                                          <p:spTgt spid="136"/>
                                        </p:tgtEl>
                                        <p:attrNameLst>
                                          <p:attrName>ppt_y</p:attrName>
                                        </p:attrNameLst>
                                      </p:cBhvr>
                                      <p:tavLst>
                                        <p:tav tm="0">
                                          <p:val>
                                            <p:strVal val="ppt_y"/>
                                          </p:val>
                                        </p:tav>
                                        <p:tav tm="100000">
                                          <p:val>
                                            <p:strVal val="ppt_y"/>
                                          </p:val>
                                        </p:tav>
                                      </p:tavLst>
                                    </p:anim>
                                    <p:animEffect transition="out" filter="fade">
                                      <p:cBhvr>
                                        <p:cTn id="529" dur="1000"/>
                                        <p:tgtEl>
                                          <p:spTgt spid="136"/>
                                        </p:tgtEl>
                                      </p:cBhvr>
                                    </p:animEffect>
                                    <p:set>
                                      <p:cBhvr>
                                        <p:cTn id="530" dur="1" fill="hold">
                                          <p:stCondLst>
                                            <p:cond delay="999"/>
                                          </p:stCondLst>
                                        </p:cTn>
                                        <p:tgtEl>
                                          <p:spTgt spid="136"/>
                                        </p:tgtEl>
                                        <p:attrNameLst>
                                          <p:attrName>style.visibility</p:attrName>
                                        </p:attrNameLst>
                                      </p:cBhvr>
                                      <p:to>
                                        <p:strVal val="hidden"/>
                                      </p:to>
                                    </p:set>
                                  </p:childTnLst>
                                  <p:subTnLst>
                                    <p:audio>
                                      <p:cMediaNode vol="100000">
                                        <p:cTn display="0" masterRel="sameClick">
                                          <p:stCondLst>
                                            <p:cond evt="begin" delay="0">
                                              <p:tn val="524"/>
                                            </p:cond>
                                          </p:stCondLst>
                                          <p:endCondLst>
                                            <p:cond evt="onStopAudio" delay="0">
                                              <p:tgtEl>
                                                <p:sldTgt/>
                                              </p:tgtEl>
                                            </p:cond>
                                          </p:endCondLst>
                                        </p:cTn>
                                        <p:tgtEl>
                                          <p:sndTgt r:embed="rId2" name="click.wav"/>
                                        </p:tgtEl>
                                      </p:cMediaNode>
                                    </p:audio>
                                  </p:subTnLst>
                                </p:cTn>
                              </p:par>
                            </p:childTnLst>
                          </p:cTn>
                        </p:par>
                        <p:par>
                          <p:cTn id="531" fill="hold">
                            <p:stCondLst>
                              <p:cond delay="65000"/>
                            </p:stCondLst>
                            <p:childTnLst>
                              <p:par>
                                <p:cTn id="532" presetID="54" presetClass="exit" presetSubtype="0" decel="100000" fill="hold" grpId="0" nodeType="afterEffect">
                                  <p:stCondLst>
                                    <p:cond delay="0"/>
                                  </p:stCondLst>
                                  <p:childTnLst>
                                    <p:anim calcmode="lin" valueType="num">
                                      <p:cBhvr>
                                        <p:cTn id="533" dur="1000"/>
                                        <p:tgtEl>
                                          <p:spTgt spid="135"/>
                                        </p:tgtEl>
                                        <p:attrNameLst>
                                          <p:attrName>ppt_w</p:attrName>
                                        </p:attrNameLst>
                                      </p:cBhvr>
                                      <p:tavLst>
                                        <p:tav tm="0">
                                          <p:val>
                                            <p:strVal val="ppt_w"/>
                                          </p:val>
                                        </p:tav>
                                        <p:tav tm="100000">
                                          <p:val>
                                            <p:strVal val="ppt_w*0.05"/>
                                          </p:val>
                                        </p:tav>
                                      </p:tavLst>
                                    </p:anim>
                                    <p:anim calcmode="lin" valueType="num">
                                      <p:cBhvr>
                                        <p:cTn id="534" dur="1000"/>
                                        <p:tgtEl>
                                          <p:spTgt spid="135"/>
                                        </p:tgtEl>
                                        <p:attrNameLst>
                                          <p:attrName>ppt_h</p:attrName>
                                        </p:attrNameLst>
                                      </p:cBhvr>
                                      <p:tavLst>
                                        <p:tav tm="0">
                                          <p:val>
                                            <p:strVal val="ppt_h"/>
                                          </p:val>
                                        </p:tav>
                                        <p:tav tm="100000">
                                          <p:val>
                                            <p:strVal val="ppt_h"/>
                                          </p:val>
                                        </p:tav>
                                      </p:tavLst>
                                    </p:anim>
                                    <p:anim calcmode="lin" valueType="num">
                                      <p:cBhvr>
                                        <p:cTn id="535" dur="1000"/>
                                        <p:tgtEl>
                                          <p:spTgt spid="135"/>
                                        </p:tgtEl>
                                        <p:attrNameLst>
                                          <p:attrName>ppt_x</p:attrName>
                                        </p:attrNameLst>
                                      </p:cBhvr>
                                      <p:tavLst>
                                        <p:tav tm="0">
                                          <p:val>
                                            <p:strVal val="ppt_x"/>
                                          </p:val>
                                        </p:tav>
                                        <p:tav tm="100000">
                                          <p:val>
                                            <p:strVal val="ppt_x-.2"/>
                                          </p:val>
                                        </p:tav>
                                      </p:tavLst>
                                    </p:anim>
                                    <p:anim calcmode="lin" valueType="num">
                                      <p:cBhvr>
                                        <p:cTn id="536" dur="1000"/>
                                        <p:tgtEl>
                                          <p:spTgt spid="135"/>
                                        </p:tgtEl>
                                        <p:attrNameLst>
                                          <p:attrName>ppt_y</p:attrName>
                                        </p:attrNameLst>
                                      </p:cBhvr>
                                      <p:tavLst>
                                        <p:tav tm="0">
                                          <p:val>
                                            <p:strVal val="ppt_y"/>
                                          </p:val>
                                        </p:tav>
                                        <p:tav tm="100000">
                                          <p:val>
                                            <p:strVal val="ppt_y"/>
                                          </p:val>
                                        </p:tav>
                                      </p:tavLst>
                                    </p:anim>
                                    <p:animEffect transition="out" filter="fade">
                                      <p:cBhvr>
                                        <p:cTn id="537" dur="1000"/>
                                        <p:tgtEl>
                                          <p:spTgt spid="135"/>
                                        </p:tgtEl>
                                      </p:cBhvr>
                                    </p:animEffect>
                                    <p:set>
                                      <p:cBhvr>
                                        <p:cTn id="538" dur="1" fill="hold">
                                          <p:stCondLst>
                                            <p:cond delay="999"/>
                                          </p:stCondLst>
                                        </p:cTn>
                                        <p:tgtEl>
                                          <p:spTgt spid="135"/>
                                        </p:tgtEl>
                                        <p:attrNameLst>
                                          <p:attrName>style.visibility</p:attrName>
                                        </p:attrNameLst>
                                      </p:cBhvr>
                                      <p:to>
                                        <p:strVal val="hidden"/>
                                      </p:to>
                                    </p:set>
                                  </p:childTnLst>
                                  <p:subTnLst>
                                    <p:audio>
                                      <p:cMediaNode vol="98000">
                                        <p:cTn display="0" masterRel="sameClick">
                                          <p:stCondLst>
                                            <p:cond evt="begin" delay="0">
                                              <p:tn val="532"/>
                                            </p:cond>
                                          </p:stCondLst>
                                          <p:endCondLst>
                                            <p:cond evt="onStopAudio" delay="0">
                                              <p:tgtEl>
                                                <p:sldTgt/>
                                              </p:tgtEl>
                                            </p:cond>
                                          </p:endCondLst>
                                        </p:cTn>
                                        <p:tgtEl>
                                          <p:sndTgt r:embed="rId2" name="click.wav"/>
                                        </p:tgtEl>
                                      </p:cMediaNode>
                                    </p:audio>
                                  </p:subTnLst>
                                </p:cTn>
                              </p:par>
                            </p:childTnLst>
                          </p:cTn>
                        </p:par>
                        <p:par>
                          <p:cTn id="539" fill="hold">
                            <p:stCondLst>
                              <p:cond delay="66000"/>
                            </p:stCondLst>
                            <p:childTnLst>
                              <p:par>
                                <p:cTn id="540" presetID="54" presetClass="exit" presetSubtype="0" decel="100000" fill="hold" grpId="0" nodeType="afterEffect">
                                  <p:stCondLst>
                                    <p:cond delay="0"/>
                                  </p:stCondLst>
                                  <p:childTnLst>
                                    <p:anim calcmode="lin" valueType="num">
                                      <p:cBhvr>
                                        <p:cTn id="541" dur="1000"/>
                                        <p:tgtEl>
                                          <p:spTgt spid="134"/>
                                        </p:tgtEl>
                                        <p:attrNameLst>
                                          <p:attrName>ppt_w</p:attrName>
                                        </p:attrNameLst>
                                      </p:cBhvr>
                                      <p:tavLst>
                                        <p:tav tm="0">
                                          <p:val>
                                            <p:strVal val="ppt_w"/>
                                          </p:val>
                                        </p:tav>
                                        <p:tav tm="100000">
                                          <p:val>
                                            <p:strVal val="ppt_w*0.05"/>
                                          </p:val>
                                        </p:tav>
                                      </p:tavLst>
                                    </p:anim>
                                    <p:anim calcmode="lin" valueType="num">
                                      <p:cBhvr>
                                        <p:cTn id="542" dur="1000"/>
                                        <p:tgtEl>
                                          <p:spTgt spid="134"/>
                                        </p:tgtEl>
                                        <p:attrNameLst>
                                          <p:attrName>ppt_h</p:attrName>
                                        </p:attrNameLst>
                                      </p:cBhvr>
                                      <p:tavLst>
                                        <p:tav tm="0">
                                          <p:val>
                                            <p:strVal val="ppt_h"/>
                                          </p:val>
                                        </p:tav>
                                        <p:tav tm="100000">
                                          <p:val>
                                            <p:strVal val="ppt_h"/>
                                          </p:val>
                                        </p:tav>
                                      </p:tavLst>
                                    </p:anim>
                                    <p:anim calcmode="lin" valueType="num">
                                      <p:cBhvr>
                                        <p:cTn id="543" dur="1000"/>
                                        <p:tgtEl>
                                          <p:spTgt spid="134"/>
                                        </p:tgtEl>
                                        <p:attrNameLst>
                                          <p:attrName>ppt_x</p:attrName>
                                        </p:attrNameLst>
                                      </p:cBhvr>
                                      <p:tavLst>
                                        <p:tav tm="0">
                                          <p:val>
                                            <p:strVal val="ppt_x"/>
                                          </p:val>
                                        </p:tav>
                                        <p:tav tm="100000">
                                          <p:val>
                                            <p:strVal val="ppt_x-.2"/>
                                          </p:val>
                                        </p:tav>
                                      </p:tavLst>
                                    </p:anim>
                                    <p:anim calcmode="lin" valueType="num">
                                      <p:cBhvr>
                                        <p:cTn id="544" dur="1000"/>
                                        <p:tgtEl>
                                          <p:spTgt spid="134"/>
                                        </p:tgtEl>
                                        <p:attrNameLst>
                                          <p:attrName>ppt_y</p:attrName>
                                        </p:attrNameLst>
                                      </p:cBhvr>
                                      <p:tavLst>
                                        <p:tav tm="0">
                                          <p:val>
                                            <p:strVal val="ppt_y"/>
                                          </p:val>
                                        </p:tav>
                                        <p:tav tm="100000">
                                          <p:val>
                                            <p:strVal val="ppt_y"/>
                                          </p:val>
                                        </p:tav>
                                      </p:tavLst>
                                    </p:anim>
                                    <p:animEffect transition="out" filter="fade">
                                      <p:cBhvr>
                                        <p:cTn id="545" dur="1000"/>
                                        <p:tgtEl>
                                          <p:spTgt spid="134"/>
                                        </p:tgtEl>
                                      </p:cBhvr>
                                    </p:animEffect>
                                    <p:set>
                                      <p:cBhvr>
                                        <p:cTn id="546" dur="1" fill="hold">
                                          <p:stCondLst>
                                            <p:cond delay="999"/>
                                          </p:stCondLst>
                                        </p:cTn>
                                        <p:tgtEl>
                                          <p:spTgt spid="134"/>
                                        </p:tgtEl>
                                        <p:attrNameLst>
                                          <p:attrName>style.visibility</p:attrName>
                                        </p:attrNameLst>
                                      </p:cBhvr>
                                      <p:to>
                                        <p:strVal val="hidden"/>
                                      </p:to>
                                    </p:set>
                                  </p:childTnLst>
                                  <p:subTnLst>
                                    <p:audio>
                                      <p:cMediaNode vol="90000">
                                        <p:cTn display="0" masterRel="sameClick">
                                          <p:stCondLst>
                                            <p:cond evt="begin" delay="0">
                                              <p:tn val="540"/>
                                            </p:cond>
                                          </p:stCondLst>
                                          <p:endCondLst>
                                            <p:cond evt="onStopAudio" delay="0">
                                              <p:tgtEl>
                                                <p:sldTgt/>
                                              </p:tgtEl>
                                            </p:cond>
                                          </p:endCondLst>
                                        </p:cTn>
                                        <p:tgtEl>
                                          <p:sndTgt r:embed="rId2" name="click.wav"/>
                                        </p:tgtEl>
                                      </p:cMediaNode>
                                    </p:audio>
                                  </p:subTnLst>
                                </p:cTn>
                              </p:par>
                            </p:childTnLst>
                          </p:cTn>
                        </p:par>
                        <p:par>
                          <p:cTn id="547" fill="hold">
                            <p:stCondLst>
                              <p:cond delay="67000"/>
                            </p:stCondLst>
                            <p:childTnLst>
                              <p:par>
                                <p:cTn id="548" presetID="54" presetClass="exit" presetSubtype="0" decel="100000" fill="hold" grpId="0" nodeType="afterEffect">
                                  <p:stCondLst>
                                    <p:cond delay="0"/>
                                  </p:stCondLst>
                                  <p:childTnLst>
                                    <p:anim calcmode="lin" valueType="num">
                                      <p:cBhvr>
                                        <p:cTn id="549" dur="1000"/>
                                        <p:tgtEl>
                                          <p:spTgt spid="133"/>
                                        </p:tgtEl>
                                        <p:attrNameLst>
                                          <p:attrName>ppt_w</p:attrName>
                                        </p:attrNameLst>
                                      </p:cBhvr>
                                      <p:tavLst>
                                        <p:tav tm="0">
                                          <p:val>
                                            <p:strVal val="ppt_w"/>
                                          </p:val>
                                        </p:tav>
                                        <p:tav tm="100000">
                                          <p:val>
                                            <p:strVal val="ppt_w*0.05"/>
                                          </p:val>
                                        </p:tav>
                                      </p:tavLst>
                                    </p:anim>
                                    <p:anim calcmode="lin" valueType="num">
                                      <p:cBhvr>
                                        <p:cTn id="550" dur="1000"/>
                                        <p:tgtEl>
                                          <p:spTgt spid="133"/>
                                        </p:tgtEl>
                                        <p:attrNameLst>
                                          <p:attrName>ppt_h</p:attrName>
                                        </p:attrNameLst>
                                      </p:cBhvr>
                                      <p:tavLst>
                                        <p:tav tm="0">
                                          <p:val>
                                            <p:strVal val="ppt_h"/>
                                          </p:val>
                                        </p:tav>
                                        <p:tav tm="100000">
                                          <p:val>
                                            <p:strVal val="ppt_h"/>
                                          </p:val>
                                        </p:tav>
                                      </p:tavLst>
                                    </p:anim>
                                    <p:anim calcmode="lin" valueType="num">
                                      <p:cBhvr>
                                        <p:cTn id="551" dur="1000"/>
                                        <p:tgtEl>
                                          <p:spTgt spid="133"/>
                                        </p:tgtEl>
                                        <p:attrNameLst>
                                          <p:attrName>ppt_x</p:attrName>
                                        </p:attrNameLst>
                                      </p:cBhvr>
                                      <p:tavLst>
                                        <p:tav tm="0">
                                          <p:val>
                                            <p:strVal val="ppt_x"/>
                                          </p:val>
                                        </p:tav>
                                        <p:tav tm="100000">
                                          <p:val>
                                            <p:strVal val="ppt_x-.2"/>
                                          </p:val>
                                        </p:tav>
                                      </p:tavLst>
                                    </p:anim>
                                    <p:anim calcmode="lin" valueType="num">
                                      <p:cBhvr>
                                        <p:cTn id="552" dur="1000"/>
                                        <p:tgtEl>
                                          <p:spTgt spid="133"/>
                                        </p:tgtEl>
                                        <p:attrNameLst>
                                          <p:attrName>ppt_y</p:attrName>
                                        </p:attrNameLst>
                                      </p:cBhvr>
                                      <p:tavLst>
                                        <p:tav tm="0">
                                          <p:val>
                                            <p:strVal val="ppt_y"/>
                                          </p:val>
                                        </p:tav>
                                        <p:tav tm="100000">
                                          <p:val>
                                            <p:strVal val="ppt_y"/>
                                          </p:val>
                                        </p:tav>
                                      </p:tavLst>
                                    </p:anim>
                                    <p:animEffect transition="out" filter="fade">
                                      <p:cBhvr>
                                        <p:cTn id="553" dur="1000"/>
                                        <p:tgtEl>
                                          <p:spTgt spid="133"/>
                                        </p:tgtEl>
                                      </p:cBhvr>
                                    </p:animEffect>
                                    <p:set>
                                      <p:cBhvr>
                                        <p:cTn id="554" dur="1" fill="hold">
                                          <p:stCondLst>
                                            <p:cond delay="999"/>
                                          </p:stCondLst>
                                        </p:cTn>
                                        <p:tgtEl>
                                          <p:spTgt spid="133"/>
                                        </p:tgtEl>
                                        <p:attrNameLst>
                                          <p:attrName>style.visibility</p:attrName>
                                        </p:attrNameLst>
                                      </p:cBhvr>
                                      <p:to>
                                        <p:strVal val="hidden"/>
                                      </p:to>
                                    </p:set>
                                  </p:childTnLst>
                                  <p:subTnLst>
                                    <p:audio>
                                      <p:cMediaNode vol="100000">
                                        <p:cTn display="0" masterRel="sameClick">
                                          <p:stCondLst>
                                            <p:cond evt="begin" delay="0">
                                              <p:tn val="548"/>
                                            </p:cond>
                                          </p:stCondLst>
                                          <p:endCondLst>
                                            <p:cond evt="onStopAudio" delay="0">
                                              <p:tgtEl>
                                                <p:sldTgt/>
                                              </p:tgtEl>
                                            </p:cond>
                                          </p:endCondLst>
                                        </p:cTn>
                                        <p:tgtEl>
                                          <p:sndTgt r:embed="rId2" name="click.wav"/>
                                        </p:tgtEl>
                                      </p:cMediaNode>
                                    </p:audio>
                                  </p:subTnLst>
                                </p:cTn>
                              </p:par>
                            </p:childTnLst>
                          </p:cTn>
                        </p:par>
                        <p:par>
                          <p:cTn id="555" fill="hold">
                            <p:stCondLst>
                              <p:cond delay="68000"/>
                            </p:stCondLst>
                            <p:childTnLst>
                              <p:par>
                                <p:cTn id="556" presetID="54" presetClass="exit" presetSubtype="0" decel="100000" fill="hold" grpId="0" nodeType="afterEffect">
                                  <p:stCondLst>
                                    <p:cond delay="0"/>
                                  </p:stCondLst>
                                  <p:childTnLst>
                                    <p:anim calcmode="lin" valueType="num">
                                      <p:cBhvr>
                                        <p:cTn id="557" dur="1000"/>
                                        <p:tgtEl>
                                          <p:spTgt spid="132"/>
                                        </p:tgtEl>
                                        <p:attrNameLst>
                                          <p:attrName>ppt_w</p:attrName>
                                        </p:attrNameLst>
                                      </p:cBhvr>
                                      <p:tavLst>
                                        <p:tav tm="0">
                                          <p:val>
                                            <p:strVal val="ppt_w"/>
                                          </p:val>
                                        </p:tav>
                                        <p:tav tm="100000">
                                          <p:val>
                                            <p:strVal val="ppt_w*0.05"/>
                                          </p:val>
                                        </p:tav>
                                      </p:tavLst>
                                    </p:anim>
                                    <p:anim calcmode="lin" valueType="num">
                                      <p:cBhvr>
                                        <p:cTn id="558" dur="1000"/>
                                        <p:tgtEl>
                                          <p:spTgt spid="132"/>
                                        </p:tgtEl>
                                        <p:attrNameLst>
                                          <p:attrName>ppt_h</p:attrName>
                                        </p:attrNameLst>
                                      </p:cBhvr>
                                      <p:tavLst>
                                        <p:tav tm="0">
                                          <p:val>
                                            <p:strVal val="ppt_h"/>
                                          </p:val>
                                        </p:tav>
                                        <p:tav tm="100000">
                                          <p:val>
                                            <p:strVal val="ppt_h"/>
                                          </p:val>
                                        </p:tav>
                                      </p:tavLst>
                                    </p:anim>
                                    <p:anim calcmode="lin" valueType="num">
                                      <p:cBhvr>
                                        <p:cTn id="559" dur="1000"/>
                                        <p:tgtEl>
                                          <p:spTgt spid="132"/>
                                        </p:tgtEl>
                                        <p:attrNameLst>
                                          <p:attrName>ppt_x</p:attrName>
                                        </p:attrNameLst>
                                      </p:cBhvr>
                                      <p:tavLst>
                                        <p:tav tm="0">
                                          <p:val>
                                            <p:strVal val="ppt_x"/>
                                          </p:val>
                                        </p:tav>
                                        <p:tav tm="100000">
                                          <p:val>
                                            <p:strVal val="ppt_x-.2"/>
                                          </p:val>
                                        </p:tav>
                                      </p:tavLst>
                                    </p:anim>
                                    <p:anim calcmode="lin" valueType="num">
                                      <p:cBhvr>
                                        <p:cTn id="560" dur="1000"/>
                                        <p:tgtEl>
                                          <p:spTgt spid="132"/>
                                        </p:tgtEl>
                                        <p:attrNameLst>
                                          <p:attrName>ppt_y</p:attrName>
                                        </p:attrNameLst>
                                      </p:cBhvr>
                                      <p:tavLst>
                                        <p:tav tm="0">
                                          <p:val>
                                            <p:strVal val="ppt_y"/>
                                          </p:val>
                                        </p:tav>
                                        <p:tav tm="100000">
                                          <p:val>
                                            <p:strVal val="ppt_y"/>
                                          </p:val>
                                        </p:tav>
                                      </p:tavLst>
                                    </p:anim>
                                    <p:animEffect transition="out" filter="fade">
                                      <p:cBhvr>
                                        <p:cTn id="561" dur="1000"/>
                                        <p:tgtEl>
                                          <p:spTgt spid="132"/>
                                        </p:tgtEl>
                                      </p:cBhvr>
                                    </p:animEffect>
                                    <p:set>
                                      <p:cBhvr>
                                        <p:cTn id="562" dur="1" fill="hold">
                                          <p:stCondLst>
                                            <p:cond delay="999"/>
                                          </p:stCondLst>
                                        </p:cTn>
                                        <p:tgtEl>
                                          <p:spTgt spid="132"/>
                                        </p:tgtEl>
                                        <p:attrNameLst>
                                          <p:attrName>style.visibility</p:attrName>
                                        </p:attrNameLst>
                                      </p:cBhvr>
                                      <p:to>
                                        <p:strVal val="hidden"/>
                                      </p:to>
                                    </p:set>
                                  </p:childTnLst>
                                  <p:subTnLst>
                                    <p:audio>
                                      <p:cMediaNode vol="90000">
                                        <p:cTn display="0" masterRel="sameClick">
                                          <p:stCondLst>
                                            <p:cond evt="begin" delay="0">
                                              <p:tn val="556"/>
                                            </p:cond>
                                          </p:stCondLst>
                                          <p:endCondLst>
                                            <p:cond evt="onStopAudio" delay="0">
                                              <p:tgtEl>
                                                <p:sldTgt/>
                                              </p:tgtEl>
                                            </p:cond>
                                          </p:endCondLst>
                                        </p:cTn>
                                        <p:tgtEl>
                                          <p:sndTgt r:embed="rId2" name="click.wav"/>
                                        </p:tgtEl>
                                      </p:cMediaNode>
                                    </p:audio>
                                  </p:subTnLst>
                                </p:cTn>
                              </p:par>
                            </p:childTnLst>
                          </p:cTn>
                        </p:par>
                        <p:par>
                          <p:cTn id="563" fill="hold">
                            <p:stCondLst>
                              <p:cond delay="69000"/>
                            </p:stCondLst>
                            <p:childTnLst>
                              <p:par>
                                <p:cTn id="564" presetID="54" presetClass="exit" presetSubtype="0" decel="100000" fill="hold" grpId="0" nodeType="afterEffect">
                                  <p:stCondLst>
                                    <p:cond delay="0"/>
                                  </p:stCondLst>
                                  <p:childTnLst>
                                    <p:anim calcmode="lin" valueType="num">
                                      <p:cBhvr>
                                        <p:cTn id="565" dur="1000"/>
                                        <p:tgtEl>
                                          <p:spTgt spid="131"/>
                                        </p:tgtEl>
                                        <p:attrNameLst>
                                          <p:attrName>ppt_w</p:attrName>
                                        </p:attrNameLst>
                                      </p:cBhvr>
                                      <p:tavLst>
                                        <p:tav tm="0">
                                          <p:val>
                                            <p:strVal val="ppt_w"/>
                                          </p:val>
                                        </p:tav>
                                        <p:tav tm="100000">
                                          <p:val>
                                            <p:strVal val="ppt_w*0.05"/>
                                          </p:val>
                                        </p:tav>
                                      </p:tavLst>
                                    </p:anim>
                                    <p:anim calcmode="lin" valueType="num">
                                      <p:cBhvr>
                                        <p:cTn id="566" dur="1000"/>
                                        <p:tgtEl>
                                          <p:spTgt spid="131"/>
                                        </p:tgtEl>
                                        <p:attrNameLst>
                                          <p:attrName>ppt_h</p:attrName>
                                        </p:attrNameLst>
                                      </p:cBhvr>
                                      <p:tavLst>
                                        <p:tav tm="0">
                                          <p:val>
                                            <p:strVal val="ppt_h"/>
                                          </p:val>
                                        </p:tav>
                                        <p:tav tm="100000">
                                          <p:val>
                                            <p:strVal val="ppt_h"/>
                                          </p:val>
                                        </p:tav>
                                      </p:tavLst>
                                    </p:anim>
                                    <p:anim calcmode="lin" valueType="num">
                                      <p:cBhvr>
                                        <p:cTn id="567" dur="1000"/>
                                        <p:tgtEl>
                                          <p:spTgt spid="131"/>
                                        </p:tgtEl>
                                        <p:attrNameLst>
                                          <p:attrName>ppt_x</p:attrName>
                                        </p:attrNameLst>
                                      </p:cBhvr>
                                      <p:tavLst>
                                        <p:tav tm="0">
                                          <p:val>
                                            <p:strVal val="ppt_x"/>
                                          </p:val>
                                        </p:tav>
                                        <p:tav tm="100000">
                                          <p:val>
                                            <p:strVal val="ppt_x-.2"/>
                                          </p:val>
                                        </p:tav>
                                      </p:tavLst>
                                    </p:anim>
                                    <p:anim calcmode="lin" valueType="num">
                                      <p:cBhvr>
                                        <p:cTn id="568" dur="1000"/>
                                        <p:tgtEl>
                                          <p:spTgt spid="131"/>
                                        </p:tgtEl>
                                        <p:attrNameLst>
                                          <p:attrName>ppt_y</p:attrName>
                                        </p:attrNameLst>
                                      </p:cBhvr>
                                      <p:tavLst>
                                        <p:tav tm="0">
                                          <p:val>
                                            <p:strVal val="ppt_y"/>
                                          </p:val>
                                        </p:tav>
                                        <p:tav tm="100000">
                                          <p:val>
                                            <p:strVal val="ppt_y"/>
                                          </p:val>
                                        </p:tav>
                                      </p:tavLst>
                                    </p:anim>
                                    <p:animEffect transition="out" filter="fade">
                                      <p:cBhvr>
                                        <p:cTn id="569" dur="1000"/>
                                        <p:tgtEl>
                                          <p:spTgt spid="131"/>
                                        </p:tgtEl>
                                      </p:cBhvr>
                                    </p:animEffect>
                                    <p:set>
                                      <p:cBhvr>
                                        <p:cTn id="570" dur="1" fill="hold">
                                          <p:stCondLst>
                                            <p:cond delay="999"/>
                                          </p:stCondLst>
                                        </p:cTn>
                                        <p:tgtEl>
                                          <p:spTgt spid="131"/>
                                        </p:tgtEl>
                                        <p:attrNameLst>
                                          <p:attrName>style.visibility</p:attrName>
                                        </p:attrNameLst>
                                      </p:cBhvr>
                                      <p:to>
                                        <p:strVal val="hidden"/>
                                      </p:to>
                                    </p:set>
                                  </p:childTnLst>
                                  <p:subTnLst>
                                    <p:audio>
                                      <p:cMediaNode vol="100000">
                                        <p:cTn display="0" masterRel="sameClick">
                                          <p:stCondLst>
                                            <p:cond evt="begin" delay="0">
                                              <p:tn val="564"/>
                                            </p:cond>
                                          </p:stCondLst>
                                          <p:endCondLst>
                                            <p:cond evt="onStopAudio" delay="0">
                                              <p:tgtEl>
                                                <p:sldTgt/>
                                              </p:tgtEl>
                                            </p:cond>
                                          </p:endCondLst>
                                        </p:cTn>
                                        <p:tgtEl>
                                          <p:sndTgt r:embed="rId2" name="click.wav"/>
                                        </p:tgtEl>
                                      </p:cMediaNode>
                                    </p:audio>
                                  </p:subTnLst>
                                </p:cTn>
                              </p:par>
                            </p:childTnLst>
                          </p:cTn>
                        </p:par>
                        <p:par>
                          <p:cTn id="571" fill="hold">
                            <p:stCondLst>
                              <p:cond delay="70000"/>
                            </p:stCondLst>
                            <p:childTnLst>
                              <p:par>
                                <p:cTn id="572" presetID="54" presetClass="exit" presetSubtype="0" decel="100000" fill="hold" grpId="0" nodeType="afterEffect">
                                  <p:stCondLst>
                                    <p:cond delay="0"/>
                                  </p:stCondLst>
                                  <p:childTnLst>
                                    <p:anim calcmode="lin" valueType="num">
                                      <p:cBhvr>
                                        <p:cTn id="573" dur="1000"/>
                                        <p:tgtEl>
                                          <p:spTgt spid="130"/>
                                        </p:tgtEl>
                                        <p:attrNameLst>
                                          <p:attrName>ppt_w</p:attrName>
                                        </p:attrNameLst>
                                      </p:cBhvr>
                                      <p:tavLst>
                                        <p:tav tm="0">
                                          <p:val>
                                            <p:strVal val="ppt_w"/>
                                          </p:val>
                                        </p:tav>
                                        <p:tav tm="100000">
                                          <p:val>
                                            <p:strVal val="ppt_w*0.05"/>
                                          </p:val>
                                        </p:tav>
                                      </p:tavLst>
                                    </p:anim>
                                    <p:anim calcmode="lin" valueType="num">
                                      <p:cBhvr>
                                        <p:cTn id="574" dur="1000"/>
                                        <p:tgtEl>
                                          <p:spTgt spid="130"/>
                                        </p:tgtEl>
                                        <p:attrNameLst>
                                          <p:attrName>ppt_h</p:attrName>
                                        </p:attrNameLst>
                                      </p:cBhvr>
                                      <p:tavLst>
                                        <p:tav tm="0">
                                          <p:val>
                                            <p:strVal val="ppt_h"/>
                                          </p:val>
                                        </p:tav>
                                        <p:tav tm="100000">
                                          <p:val>
                                            <p:strVal val="ppt_h"/>
                                          </p:val>
                                        </p:tav>
                                      </p:tavLst>
                                    </p:anim>
                                    <p:anim calcmode="lin" valueType="num">
                                      <p:cBhvr>
                                        <p:cTn id="575" dur="1000"/>
                                        <p:tgtEl>
                                          <p:spTgt spid="130"/>
                                        </p:tgtEl>
                                        <p:attrNameLst>
                                          <p:attrName>ppt_x</p:attrName>
                                        </p:attrNameLst>
                                      </p:cBhvr>
                                      <p:tavLst>
                                        <p:tav tm="0">
                                          <p:val>
                                            <p:strVal val="ppt_x"/>
                                          </p:val>
                                        </p:tav>
                                        <p:tav tm="100000">
                                          <p:val>
                                            <p:strVal val="ppt_x-.2"/>
                                          </p:val>
                                        </p:tav>
                                      </p:tavLst>
                                    </p:anim>
                                    <p:anim calcmode="lin" valueType="num">
                                      <p:cBhvr>
                                        <p:cTn id="576" dur="1000"/>
                                        <p:tgtEl>
                                          <p:spTgt spid="130"/>
                                        </p:tgtEl>
                                        <p:attrNameLst>
                                          <p:attrName>ppt_y</p:attrName>
                                        </p:attrNameLst>
                                      </p:cBhvr>
                                      <p:tavLst>
                                        <p:tav tm="0">
                                          <p:val>
                                            <p:strVal val="ppt_y"/>
                                          </p:val>
                                        </p:tav>
                                        <p:tav tm="100000">
                                          <p:val>
                                            <p:strVal val="ppt_y"/>
                                          </p:val>
                                        </p:tav>
                                      </p:tavLst>
                                    </p:anim>
                                    <p:animEffect transition="out" filter="fade">
                                      <p:cBhvr>
                                        <p:cTn id="577" dur="1000"/>
                                        <p:tgtEl>
                                          <p:spTgt spid="130"/>
                                        </p:tgtEl>
                                      </p:cBhvr>
                                    </p:animEffect>
                                    <p:set>
                                      <p:cBhvr>
                                        <p:cTn id="578" dur="1" fill="hold">
                                          <p:stCondLst>
                                            <p:cond delay="999"/>
                                          </p:stCondLst>
                                        </p:cTn>
                                        <p:tgtEl>
                                          <p:spTgt spid="130"/>
                                        </p:tgtEl>
                                        <p:attrNameLst>
                                          <p:attrName>style.visibility</p:attrName>
                                        </p:attrNameLst>
                                      </p:cBhvr>
                                      <p:to>
                                        <p:strVal val="hidden"/>
                                      </p:to>
                                    </p:set>
                                  </p:childTnLst>
                                  <p:subTnLst>
                                    <p:audio>
                                      <p:cMediaNode vol="100000">
                                        <p:cTn display="0" masterRel="sameClick">
                                          <p:stCondLst>
                                            <p:cond evt="begin" delay="0">
                                              <p:tn val="572"/>
                                            </p:cond>
                                          </p:stCondLst>
                                          <p:endCondLst>
                                            <p:cond evt="onStopAudio" delay="0">
                                              <p:tgtEl>
                                                <p:sldTgt/>
                                              </p:tgtEl>
                                            </p:cond>
                                          </p:endCondLst>
                                        </p:cTn>
                                        <p:tgtEl>
                                          <p:sndTgt r:embed="rId2" name="click.wav"/>
                                        </p:tgtEl>
                                      </p:cMediaNode>
                                    </p:audio>
                                  </p:subTnLst>
                                </p:cTn>
                              </p:par>
                            </p:childTnLst>
                          </p:cTn>
                        </p:par>
                        <p:par>
                          <p:cTn id="579" fill="hold">
                            <p:stCondLst>
                              <p:cond delay="71000"/>
                            </p:stCondLst>
                            <p:childTnLst>
                              <p:par>
                                <p:cTn id="580" presetID="54" presetClass="exit" presetSubtype="0" decel="100000" fill="hold" grpId="0" nodeType="afterEffect">
                                  <p:stCondLst>
                                    <p:cond delay="0"/>
                                  </p:stCondLst>
                                  <p:childTnLst>
                                    <p:anim calcmode="lin" valueType="num">
                                      <p:cBhvr>
                                        <p:cTn id="581" dur="1000"/>
                                        <p:tgtEl>
                                          <p:spTgt spid="129"/>
                                        </p:tgtEl>
                                        <p:attrNameLst>
                                          <p:attrName>ppt_w</p:attrName>
                                        </p:attrNameLst>
                                      </p:cBhvr>
                                      <p:tavLst>
                                        <p:tav tm="0">
                                          <p:val>
                                            <p:strVal val="ppt_w"/>
                                          </p:val>
                                        </p:tav>
                                        <p:tav tm="100000">
                                          <p:val>
                                            <p:strVal val="ppt_w*0.05"/>
                                          </p:val>
                                        </p:tav>
                                      </p:tavLst>
                                    </p:anim>
                                    <p:anim calcmode="lin" valueType="num">
                                      <p:cBhvr>
                                        <p:cTn id="582" dur="1000"/>
                                        <p:tgtEl>
                                          <p:spTgt spid="129"/>
                                        </p:tgtEl>
                                        <p:attrNameLst>
                                          <p:attrName>ppt_h</p:attrName>
                                        </p:attrNameLst>
                                      </p:cBhvr>
                                      <p:tavLst>
                                        <p:tav tm="0">
                                          <p:val>
                                            <p:strVal val="ppt_h"/>
                                          </p:val>
                                        </p:tav>
                                        <p:tav tm="100000">
                                          <p:val>
                                            <p:strVal val="ppt_h"/>
                                          </p:val>
                                        </p:tav>
                                      </p:tavLst>
                                    </p:anim>
                                    <p:anim calcmode="lin" valueType="num">
                                      <p:cBhvr>
                                        <p:cTn id="583" dur="1000"/>
                                        <p:tgtEl>
                                          <p:spTgt spid="129"/>
                                        </p:tgtEl>
                                        <p:attrNameLst>
                                          <p:attrName>ppt_x</p:attrName>
                                        </p:attrNameLst>
                                      </p:cBhvr>
                                      <p:tavLst>
                                        <p:tav tm="0">
                                          <p:val>
                                            <p:strVal val="ppt_x"/>
                                          </p:val>
                                        </p:tav>
                                        <p:tav tm="100000">
                                          <p:val>
                                            <p:strVal val="ppt_x-.2"/>
                                          </p:val>
                                        </p:tav>
                                      </p:tavLst>
                                    </p:anim>
                                    <p:anim calcmode="lin" valueType="num">
                                      <p:cBhvr>
                                        <p:cTn id="584" dur="1000"/>
                                        <p:tgtEl>
                                          <p:spTgt spid="129"/>
                                        </p:tgtEl>
                                        <p:attrNameLst>
                                          <p:attrName>ppt_y</p:attrName>
                                        </p:attrNameLst>
                                      </p:cBhvr>
                                      <p:tavLst>
                                        <p:tav tm="0">
                                          <p:val>
                                            <p:strVal val="ppt_y"/>
                                          </p:val>
                                        </p:tav>
                                        <p:tav tm="100000">
                                          <p:val>
                                            <p:strVal val="ppt_y"/>
                                          </p:val>
                                        </p:tav>
                                      </p:tavLst>
                                    </p:anim>
                                    <p:animEffect transition="out" filter="fade">
                                      <p:cBhvr>
                                        <p:cTn id="585" dur="1000"/>
                                        <p:tgtEl>
                                          <p:spTgt spid="129"/>
                                        </p:tgtEl>
                                      </p:cBhvr>
                                    </p:animEffect>
                                    <p:set>
                                      <p:cBhvr>
                                        <p:cTn id="586" dur="1" fill="hold">
                                          <p:stCondLst>
                                            <p:cond delay="999"/>
                                          </p:stCondLst>
                                        </p:cTn>
                                        <p:tgtEl>
                                          <p:spTgt spid="129"/>
                                        </p:tgtEl>
                                        <p:attrNameLst>
                                          <p:attrName>style.visibility</p:attrName>
                                        </p:attrNameLst>
                                      </p:cBhvr>
                                      <p:to>
                                        <p:strVal val="hidden"/>
                                      </p:to>
                                    </p:set>
                                  </p:childTnLst>
                                  <p:subTnLst>
                                    <p:audio>
                                      <p:cMediaNode vol="90000">
                                        <p:cTn display="0" masterRel="sameClick">
                                          <p:stCondLst>
                                            <p:cond evt="begin" delay="0">
                                              <p:tn val="580"/>
                                            </p:cond>
                                          </p:stCondLst>
                                          <p:endCondLst>
                                            <p:cond evt="onStopAudio" delay="0">
                                              <p:tgtEl>
                                                <p:sldTgt/>
                                              </p:tgtEl>
                                            </p:cond>
                                          </p:endCondLst>
                                        </p:cTn>
                                        <p:tgtEl>
                                          <p:sndTgt r:embed="rId2" name="click.wav"/>
                                        </p:tgtEl>
                                      </p:cMediaNode>
                                    </p:audio>
                                  </p:subTnLst>
                                </p:cTn>
                              </p:par>
                            </p:childTnLst>
                          </p:cTn>
                        </p:par>
                        <p:par>
                          <p:cTn id="587" fill="hold">
                            <p:stCondLst>
                              <p:cond delay="72000"/>
                            </p:stCondLst>
                            <p:childTnLst>
                              <p:par>
                                <p:cTn id="588" presetID="54" presetClass="exit" presetSubtype="0" decel="100000" fill="hold" grpId="0" nodeType="afterEffect">
                                  <p:stCondLst>
                                    <p:cond delay="0"/>
                                  </p:stCondLst>
                                  <p:childTnLst>
                                    <p:anim calcmode="lin" valueType="num">
                                      <p:cBhvr>
                                        <p:cTn id="589" dur="1000"/>
                                        <p:tgtEl>
                                          <p:spTgt spid="128"/>
                                        </p:tgtEl>
                                        <p:attrNameLst>
                                          <p:attrName>ppt_w</p:attrName>
                                        </p:attrNameLst>
                                      </p:cBhvr>
                                      <p:tavLst>
                                        <p:tav tm="0">
                                          <p:val>
                                            <p:strVal val="ppt_w"/>
                                          </p:val>
                                        </p:tav>
                                        <p:tav tm="100000">
                                          <p:val>
                                            <p:strVal val="ppt_w*0.05"/>
                                          </p:val>
                                        </p:tav>
                                      </p:tavLst>
                                    </p:anim>
                                    <p:anim calcmode="lin" valueType="num">
                                      <p:cBhvr>
                                        <p:cTn id="590" dur="1000"/>
                                        <p:tgtEl>
                                          <p:spTgt spid="128"/>
                                        </p:tgtEl>
                                        <p:attrNameLst>
                                          <p:attrName>ppt_h</p:attrName>
                                        </p:attrNameLst>
                                      </p:cBhvr>
                                      <p:tavLst>
                                        <p:tav tm="0">
                                          <p:val>
                                            <p:strVal val="ppt_h"/>
                                          </p:val>
                                        </p:tav>
                                        <p:tav tm="100000">
                                          <p:val>
                                            <p:strVal val="ppt_h"/>
                                          </p:val>
                                        </p:tav>
                                      </p:tavLst>
                                    </p:anim>
                                    <p:anim calcmode="lin" valueType="num">
                                      <p:cBhvr>
                                        <p:cTn id="591" dur="1000"/>
                                        <p:tgtEl>
                                          <p:spTgt spid="128"/>
                                        </p:tgtEl>
                                        <p:attrNameLst>
                                          <p:attrName>ppt_x</p:attrName>
                                        </p:attrNameLst>
                                      </p:cBhvr>
                                      <p:tavLst>
                                        <p:tav tm="0">
                                          <p:val>
                                            <p:strVal val="ppt_x"/>
                                          </p:val>
                                        </p:tav>
                                        <p:tav tm="100000">
                                          <p:val>
                                            <p:strVal val="ppt_x-.2"/>
                                          </p:val>
                                        </p:tav>
                                      </p:tavLst>
                                    </p:anim>
                                    <p:anim calcmode="lin" valueType="num">
                                      <p:cBhvr>
                                        <p:cTn id="592" dur="1000"/>
                                        <p:tgtEl>
                                          <p:spTgt spid="128"/>
                                        </p:tgtEl>
                                        <p:attrNameLst>
                                          <p:attrName>ppt_y</p:attrName>
                                        </p:attrNameLst>
                                      </p:cBhvr>
                                      <p:tavLst>
                                        <p:tav tm="0">
                                          <p:val>
                                            <p:strVal val="ppt_y"/>
                                          </p:val>
                                        </p:tav>
                                        <p:tav tm="100000">
                                          <p:val>
                                            <p:strVal val="ppt_y"/>
                                          </p:val>
                                        </p:tav>
                                      </p:tavLst>
                                    </p:anim>
                                    <p:animEffect transition="out" filter="fade">
                                      <p:cBhvr>
                                        <p:cTn id="593" dur="1000"/>
                                        <p:tgtEl>
                                          <p:spTgt spid="128"/>
                                        </p:tgtEl>
                                      </p:cBhvr>
                                    </p:animEffect>
                                    <p:set>
                                      <p:cBhvr>
                                        <p:cTn id="594" dur="1" fill="hold">
                                          <p:stCondLst>
                                            <p:cond delay="999"/>
                                          </p:stCondLst>
                                        </p:cTn>
                                        <p:tgtEl>
                                          <p:spTgt spid="128"/>
                                        </p:tgtEl>
                                        <p:attrNameLst>
                                          <p:attrName>style.visibility</p:attrName>
                                        </p:attrNameLst>
                                      </p:cBhvr>
                                      <p:to>
                                        <p:strVal val="hidden"/>
                                      </p:to>
                                    </p:set>
                                  </p:childTnLst>
                                  <p:subTnLst>
                                    <p:audio>
                                      <p:cMediaNode vol="90000">
                                        <p:cTn display="0" masterRel="sameClick">
                                          <p:stCondLst>
                                            <p:cond evt="begin" delay="0">
                                              <p:tn val="588"/>
                                            </p:cond>
                                          </p:stCondLst>
                                          <p:endCondLst>
                                            <p:cond evt="onStopAudio" delay="0">
                                              <p:tgtEl>
                                                <p:sldTgt/>
                                              </p:tgtEl>
                                            </p:cond>
                                          </p:endCondLst>
                                        </p:cTn>
                                        <p:tgtEl>
                                          <p:sndTgt r:embed="rId2" name="click.wav"/>
                                        </p:tgtEl>
                                      </p:cMediaNode>
                                    </p:audio>
                                  </p:subTnLst>
                                </p:cTn>
                              </p:par>
                            </p:childTnLst>
                          </p:cTn>
                        </p:par>
                        <p:par>
                          <p:cTn id="595" fill="hold">
                            <p:stCondLst>
                              <p:cond delay="73000"/>
                            </p:stCondLst>
                            <p:childTnLst>
                              <p:par>
                                <p:cTn id="596" presetID="54" presetClass="exit" presetSubtype="0" decel="100000" fill="hold" grpId="0" nodeType="afterEffect">
                                  <p:stCondLst>
                                    <p:cond delay="0"/>
                                  </p:stCondLst>
                                  <p:childTnLst>
                                    <p:anim calcmode="lin" valueType="num">
                                      <p:cBhvr>
                                        <p:cTn id="597" dur="1000"/>
                                        <p:tgtEl>
                                          <p:spTgt spid="127"/>
                                        </p:tgtEl>
                                        <p:attrNameLst>
                                          <p:attrName>ppt_w</p:attrName>
                                        </p:attrNameLst>
                                      </p:cBhvr>
                                      <p:tavLst>
                                        <p:tav tm="0">
                                          <p:val>
                                            <p:strVal val="ppt_w"/>
                                          </p:val>
                                        </p:tav>
                                        <p:tav tm="100000">
                                          <p:val>
                                            <p:strVal val="ppt_w*0.05"/>
                                          </p:val>
                                        </p:tav>
                                      </p:tavLst>
                                    </p:anim>
                                    <p:anim calcmode="lin" valueType="num">
                                      <p:cBhvr>
                                        <p:cTn id="598" dur="1000"/>
                                        <p:tgtEl>
                                          <p:spTgt spid="127"/>
                                        </p:tgtEl>
                                        <p:attrNameLst>
                                          <p:attrName>ppt_h</p:attrName>
                                        </p:attrNameLst>
                                      </p:cBhvr>
                                      <p:tavLst>
                                        <p:tav tm="0">
                                          <p:val>
                                            <p:strVal val="ppt_h"/>
                                          </p:val>
                                        </p:tav>
                                        <p:tav tm="100000">
                                          <p:val>
                                            <p:strVal val="ppt_h"/>
                                          </p:val>
                                        </p:tav>
                                      </p:tavLst>
                                    </p:anim>
                                    <p:anim calcmode="lin" valueType="num">
                                      <p:cBhvr>
                                        <p:cTn id="599" dur="1000"/>
                                        <p:tgtEl>
                                          <p:spTgt spid="127"/>
                                        </p:tgtEl>
                                        <p:attrNameLst>
                                          <p:attrName>ppt_x</p:attrName>
                                        </p:attrNameLst>
                                      </p:cBhvr>
                                      <p:tavLst>
                                        <p:tav tm="0">
                                          <p:val>
                                            <p:strVal val="ppt_x"/>
                                          </p:val>
                                        </p:tav>
                                        <p:tav tm="100000">
                                          <p:val>
                                            <p:strVal val="ppt_x-.2"/>
                                          </p:val>
                                        </p:tav>
                                      </p:tavLst>
                                    </p:anim>
                                    <p:anim calcmode="lin" valueType="num">
                                      <p:cBhvr>
                                        <p:cTn id="600" dur="1000"/>
                                        <p:tgtEl>
                                          <p:spTgt spid="127"/>
                                        </p:tgtEl>
                                        <p:attrNameLst>
                                          <p:attrName>ppt_y</p:attrName>
                                        </p:attrNameLst>
                                      </p:cBhvr>
                                      <p:tavLst>
                                        <p:tav tm="0">
                                          <p:val>
                                            <p:strVal val="ppt_y"/>
                                          </p:val>
                                        </p:tav>
                                        <p:tav tm="100000">
                                          <p:val>
                                            <p:strVal val="ppt_y"/>
                                          </p:val>
                                        </p:tav>
                                      </p:tavLst>
                                    </p:anim>
                                    <p:animEffect transition="out" filter="fade">
                                      <p:cBhvr>
                                        <p:cTn id="601" dur="1000"/>
                                        <p:tgtEl>
                                          <p:spTgt spid="127"/>
                                        </p:tgtEl>
                                      </p:cBhvr>
                                    </p:animEffect>
                                    <p:set>
                                      <p:cBhvr>
                                        <p:cTn id="602" dur="1" fill="hold">
                                          <p:stCondLst>
                                            <p:cond delay="999"/>
                                          </p:stCondLst>
                                        </p:cTn>
                                        <p:tgtEl>
                                          <p:spTgt spid="127"/>
                                        </p:tgtEl>
                                        <p:attrNameLst>
                                          <p:attrName>style.visibility</p:attrName>
                                        </p:attrNameLst>
                                      </p:cBhvr>
                                      <p:to>
                                        <p:strVal val="hidden"/>
                                      </p:to>
                                    </p:set>
                                  </p:childTnLst>
                                  <p:subTnLst>
                                    <p:audio>
                                      <p:cMediaNode vol="100000">
                                        <p:cTn display="0" masterRel="sameClick">
                                          <p:stCondLst>
                                            <p:cond evt="begin" delay="0">
                                              <p:tn val="596"/>
                                            </p:cond>
                                          </p:stCondLst>
                                          <p:endCondLst>
                                            <p:cond evt="onStopAudio" delay="0">
                                              <p:tgtEl>
                                                <p:sldTgt/>
                                              </p:tgtEl>
                                            </p:cond>
                                          </p:endCondLst>
                                        </p:cTn>
                                        <p:tgtEl>
                                          <p:sndTgt r:embed="rId2" name="click.wav"/>
                                        </p:tgtEl>
                                      </p:cMediaNode>
                                    </p:audio>
                                  </p:subTnLst>
                                </p:cTn>
                              </p:par>
                            </p:childTnLst>
                          </p:cTn>
                        </p:par>
                        <p:par>
                          <p:cTn id="603" fill="hold">
                            <p:stCondLst>
                              <p:cond delay="74000"/>
                            </p:stCondLst>
                            <p:childTnLst>
                              <p:par>
                                <p:cTn id="604" presetID="54" presetClass="exit" presetSubtype="0" decel="100000" fill="hold" grpId="0" nodeType="afterEffect">
                                  <p:stCondLst>
                                    <p:cond delay="0"/>
                                  </p:stCondLst>
                                  <p:childTnLst>
                                    <p:anim calcmode="lin" valueType="num">
                                      <p:cBhvr>
                                        <p:cTn id="605" dur="1000"/>
                                        <p:tgtEl>
                                          <p:spTgt spid="126"/>
                                        </p:tgtEl>
                                        <p:attrNameLst>
                                          <p:attrName>ppt_w</p:attrName>
                                        </p:attrNameLst>
                                      </p:cBhvr>
                                      <p:tavLst>
                                        <p:tav tm="0">
                                          <p:val>
                                            <p:strVal val="ppt_w"/>
                                          </p:val>
                                        </p:tav>
                                        <p:tav tm="100000">
                                          <p:val>
                                            <p:strVal val="ppt_w*0.05"/>
                                          </p:val>
                                        </p:tav>
                                      </p:tavLst>
                                    </p:anim>
                                    <p:anim calcmode="lin" valueType="num">
                                      <p:cBhvr>
                                        <p:cTn id="606" dur="1000"/>
                                        <p:tgtEl>
                                          <p:spTgt spid="126"/>
                                        </p:tgtEl>
                                        <p:attrNameLst>
                                          <p:attrName>ppt_h</p:attrName>
                                        </p:attrNameLst>
                                      </p:cBhvr>
                                      <p:tavLst>
                                        <p:tav tm="0">
                                          <p:val>
                                            <p:strVal val="ppt_h"/>
                                          </p:val>
                                        </p:tav>
                                        <p:tav tm="100000">
                                          <p:val>
                                            <p:strVal val="ppt_h"/>
                                          </p:val>
                                        </p:tav>
                                      </p:tavLst>
                                    </p:anim>
                                    <p:anim calcmode="lin" valueType="num">
                                      <p:cBhvr>
                                        <p:cTn id="607" dur="1000"/>
                                        <p:tgtEl>
                                          <p:spTgt spid="126"/>
                                        </p:tgtEl>
                                        <p:attrNameLst>
                                          <p:attrName>ppt_x</p:attrName>
                                        </p:attrNameLst>
                                      </p:cBhvr>
                                      <p:tavLst>
                                        <p:tav tm="0">
                                          <p:val>
                                            <p:strVal val="ppt_x"/>
                                          </p:val>
                                        </p:tav>
                                        <p:tav tm="100000">
                                          <p:val>
                                            <p:strVal val="ppt_x-.2"/>
                                          </p:val>
                                        </p:tav>
                                      </p:tavLst>
                                    </p:anim>
                                    <p:anim calcmode="lin" valueType="num">
                                      <p:cBhvr>
                                        <p:cTn id="608" dur="1000"/>
                                        <p:tgtEl>
                                          <p:spTgt spid="126"/>
                                        </p:tgtEl>
                                        <p:attrNameLst>
                                          <p:attrName>ppt_y</p:attrName>
                                        </p:attrNameLst>
                                      </p:cBhvr>
                                      <p:tavLst>
                                        <p:tav tm="0">
                                          <p:val>
                                            <p:strVal val="ppt_y"/>
                                          </p:val>
                                        </p:tav>
                                        <p:tav tm="100000">
                                          <p:val>
                                            <p:strVal val="ppt_y"/>
                                          </p:val>
                                        </p:tav>
                                      </p:tavLst>
                                    </p:anim>
                                    <p:animEffect transition="out" filter="fade">
                                      <p:cBhvr>
                                        <p:cTn id="609" dur="1000"/>
                                        <p:tgtEl>
                                          <p:spTgt spid="126"/>
                                        </p:tgtEl>
                                      </p:cBhvr>
                                    </p:animEffect>
                                    <p:set>
                                      <p:cBhvr>
                                        <p:cTn id="610" dur="1" fill="hold">
                                          <p:stCondLst>
                                            <p:cond delay="999"/>
                                          </p:stCondLst>
                                        </p:cTn>
                                        <p:tgtEl>
                                          <p:spTgt spid="126"/>
                                        </p:tgtEl>
                                        <p:attrNameLst>
                                          <p:attrName>style.visibility</p:attrName>
                                        </p:attrNameLst>
                                      </p:cBhvr>
                                      <p:to>
                                        <p:strVal val="hidden"/>
                                      </p:to>
                                    </p:set>
                                  </p:childTnLst>
                                  <p:subTnLst>
                                    <p:audio>
                                      <p:cMediaNode vol="100000">
                                        <p:cTn display="0" masterRel="sameClick">
                                          <p:stCondLst>
                                            <p:cond evt="begin" delay="0">
                                              <p:tn val="604"/>
                                            </p:cond>
                                          </p:stCondLst>
                                          <p:endCondLst>
                                            <p:cond evt="onStopAudio" delay="0">
                                              <p:tgtEl>
                                                <p:sldTgt/>
                                              </p:tgtEl>
                                            </p:cond>
                                          </p:endCondLst>
                                        </p:cTn>
                                        <p:tgtEl>
                                          <p:sndTgt r:embed="rId2" name="click.wav"/>
                                        </p:tgtEl>
                                      </p:cMediaNode>
                                    </p:audio>
                                  </p:subTnLst>
                                </p:cTn>
                              </p:par>
                            </p:childTnLst>
                          </p:cTn>
                        </p:par>
                        <p:par>
                          <p:cTn id="611" fill="hold">
                            <p:stCondLst>
                              <p:cond delay="75000"/>
                            </p:stCondLst>
                            <p:childTnLst>
                              <p:par>
                                <p:cTn id="612" presetID="54" presetClass="exit" presetSubtype="0" decel="100000" fill="hold" grpId="0" nodeType="afterEffect">
                                  <p:stCondLst>
                                    <p:cond delay="0"/>
                                  </p:stCondLst>
                                  <p:childTnLst>
                                    <p:anim calcmode="lin" valueType="num">
                                      <p:cBhvr>
                                        <p:cTn id="613" dur="1000"/>
                                        <p:tgtEl>
                                          <p:spTgt spid="125"/>
                                        </p:tgtEl>
                                        <p:attrNameLst>
                                          <p:attrName>ppt_w</p:attrName>
                                        </p:attrNameLst>
                                      </p:cBhvr>
                                      <p:tavLst>
                                        <p:tav tm="0">
                                          <p:val>
                                            <p:strVal val="ppt_w"/>
                                          </p:val>
                                        </p:tav>
                                        <p:tav tm="100000">
                                          <p:val>
                                            <p:strVal val="ppt_w*0.05"/>
                                          </p:val>
                                        </p:tav>
                                      </p:tavLst>
                                    </p:anim>
                                    <p:anim calcmode="lin" valueType="num">
                                      <p:cBhvr>
                                        <p:cTn id="614" dur="1000"/>
                                        <p:tgtEl>
                                          <p:spTgt spid="125"/>
                                        </p:tgtEl>
                                        <p:attrNameLst>
                                          <p:attrName>ppt_h</p:attrName>
                                        </p:attrNameLst>
                                      </p:cBhvr>
                                      <p:tavLst>
                                        <p:tav tm="0">
                                          <p:val>
                                            <p:strVal val="ppt_h"/>
                                          </p:val>
                                        </p:tav>
                                        <p:tav tm="100000">
                                          <p:val>
                                            <p:strVal val="ppt_h"/>
                                          </p:val>
                                        </p:tav>
                                      </p:tavLst>
                                    </p:anim>
                                    <p:anim calcmode="lin" valueType="num">
                                      <p:cBhvr>
                                        <p:cTn id="615" dur="1000"/>
                                        <p:tgtEl>
                                          <p:spTgt spid="125"/>
                                        </p:tgtEl>
                                        <p:attrNameLst>
                                          <p:attrName>ppt_x</p:attrName>
                                        </p:attrNameLst>
                                      </p:cBhvr>
                                      <p:tavLst>
                                        <p:tav tm="0">
                                          <p:val>
                                            <p:strVal val="ppt_x"/>
                                          </p:val>
                                        </p:tav>
                                        <p:tav tm="100000">
                                          <p:val>
                                            <p:strVal val="ppt_x-.2"/>
                                          </p:val>
                                        </p:tav>
                                      </p:tavLst>
                                    </p:anim>
                                    <p:anim calcmode="lin" valueType="num">
                                      <p:cBhvr>
                                        <p:cTn id="616" dur="1000"/>
                                        <p:tgtEl>
                                          <p:spTgt spid="125"/>
                                        </p:tgtEl>
                                        <p:attrNameLst>
                                          <p:attrName>ppt_y</p:attrName>
                                        </p:attrNameLst>
                                      </p:cBhvr>
                                      <p:tavLst>
                                        <p:tav tm="0">
                                          <p:val>
                                            <p:strVal val="ppt_y"/>
                                          </p:val>
                                        </p:tav>
                                        <p:tav tm="100000">
                                          <p:val>
                                            <p:strVal val="ppt_y"/>
                                          </p:val>
                                        </p:tav>
                                      </p:tavLst>
                                    </p:anim>
                                    <p:animEffect transition="out" filter="fade">
                                      <p:cBhvr>
                                        <p:cTn id="617" dur="1000"/>
                                        <p:tgtEl>
                                          <p:spTgt spid="125"/>
                                        </p:tgtEl>
                                      </p:cBhvr>
                                    </p:animEffect>
                                    <p:set>
                                      <p:cBhvr>
                                        <p:cTn id="618" dur="1" fill="hold">
                                          <p:stCondLst>
                                            <p:cond delay="999"/>
                                          </p:stCondLst>
                                        </p:cTn>
                                        <p:tgtEl>
                                          <p:spTgt spid="125"/>
                                        </p:tgtEl>
                                        <p:attrNameLst>
                                          <p:attrName>style.visibility</p:attrName>
                                        </p:attrNameLst>
                                      </p:cBhvr>
                                      <p:to>
                                        <p:strVal val="hidden"/>
                                      </p:to>
                                    </p:set>
                                  </p:childTnLst>
                                  <p:subTnLst>
                                    <p:audio>
                                      <p:cMediaNode vol="90000">
                                        <p:cTn display="0" masterRel="sameClick">
                                          <p:stCondLst>
                                            <p:cond evt="begin" delay="0">
                                              <p:tn val="612"/>
                                            </p:cond>
                                          </p:stCondLst>
                                          <p:endCondLst>
                                            <p:cond evt="onStopAudio" delay="0">
                                              <p:tgtEl>
                                                <p:sldTgt/>
                                              </p:tgtEl>
                                            </p:cond>
                                          </p:endCondLst>
                                        </p:cTn>
                                        <p:tgtEl>
                                          <p:sndTgt r:embed="rId2" name="click.wav"/>
                                        </p:tgtEl>
                                      </p:cMediaNode>
                                    </p:audio>
                                  </p:subTnLst>
                                </p:cTn>
                              </p:par>
                            </p:childTnLst>
                          </p:cTn>
                        </p:par>
                        <p:par>
                          <p:cTn id="619" fill="hold">
                            <p:stCondLst>
                              <p:cond delay="76000"/>
                            </p:stCondLst>
                            <p:childTnLst>
                              <p:par>
                                <p:cTn id="620" presetID="54" presetClass="exit" presetSubtype="0" decel="100000" fill="hold" grpId="0" nodeType="afterEffect">
                                  <p:stCondLst>
                                    <p:cond delay="0"/>
                                  </p:stCondLst>
                                  <p:childTnLst>
                                    <p:anim calcmode="lin" valueType="num">
                                      <p:cBhvr>
                                        <p:cTn id="621" dur="1000"/>
                                        <p:tgtEl>
                                          <p:spTgt spid="124"/>
                                        </p:tgtEl>
                                        <p:attrNameLst>
                                          <p:attrName>ppt_w</p:attrName>
                                        </p:attrNameLst>
                                      </p:cBhvr>
                                      <p:tavLst>
                                        <p:tav tm="0">
                                          <p:val>
                                            <p:strVal val="ppt_w"/>
                                          </p:val>
                                        </p:tav>
                                        <p:tav tm="100000">
                                          <p:val>
                                            <p:strVal val="ppt_w*0.05"/>
                                          </p:val>
                                        </p:tav>
                                      </p:tavLst>
                                    </p:anim>
                                    <p:anim calcmode="lin" valueType="num">
                                      <p:cBhvr>
                                        <p:cTn id="622" dur="1000"/>
                                        <p:tgtEl>
                                          <p:spTgt spid="124"/>
                                        </p:tgtEl>
                                        <p:attrNameLst>
                                          <p:attrName>ppt_h</p:attrName>
                                        </p:attrNameLst>
                                      </p:cBhvr>
                                      <p:tavLst>
                                        <p:tav tm="0">
                                          <p:val>
                                            <p:strVal val="ppt_h"/>
                                          </p:val>
                                        </p:tav>
                                        <p:tav tm="100000">
                                          <p:val>
                                            <p:strVal val="ppt_h"/>
                                          </p:val>
                                        </p:tav>
                                      </p:tavLst>
                                    </p:anim>
                                    <p:anim calcmode="lin" valueType="num">
                                      <p:cBhvr>
                                        <p:cTn id="623" dur="1000"/>
                                        <p:tgtEl>
                                          <p:spTgt spid="124"/>
                                        </p:tgtEl>
                                        <p:attrNameLst>
                                          <p:attrName>ppt_x</p:attrName>
                                        </p:attrNameLst>
                                      </p:cBhvr>
                                      <p:tavLst>
                                        <p:tav tm="0">
                                          <p:val>
                                            <p:strVal val="ppt_x"/>
                                          </p:val>
                                        </p:tav>
                                        <p:tav tm="100000">
                                          <p:val>
                                            <p:strVal val="ppt_x-.2"/>
                                          </p:val>
                                        </p:tav>
                                      </p:tavLst>
                                    </p:anim>
                                    <p:anim calcmode="lin" valueType="num">
                                      <p:cBhvr>
                                        <p:cTn id="624" dur="1000"/>
                                        <p:tgtEl>
                                          <p:spTgt spid="124"/>
                                        </p:tgtEl>
                                        <p:attrNameLst>
                                          <p:attrName>ppt_y</p:attrName>
                                        </p:attrNameLst>
                                      </p:cBhvr>
                                      <p:tavLst>
                                        <p:tav tm="0">
                                          <p:val>
                                            <p:strVal val="ppt_y"/>
                                          </p:val>
                                        </p:tav>
                                        <p:tav tm="100000">
                                          <p:val>
                                            <p:strVal val="ppt_y"/>
                                          </p:val>
                                        </p:tav>
                                      </p:tavLst>
                                    </p:anim>
                                    <p:animEffect transition="out" filter="fade">
                                      <p:cBhvr>
                                        <p:cTn id="625" dur="1000"/>
                                        <p:tgtEl>
                                          <p:spTgt spid="124"/>
                                        </p:tgtEl>
                                      </p:cBhvr>
                                    </p:animEffect>
                                    <p:set>
                                      <p:cBhvr>
                                        <p:cTn id="626" dur="1" fill="hold">
                                          <p:stCondLst>
                                            <p:cond delay="999"/>
                                          </p:stCondLst>
                                        </p:cTn>
                                        <p:tgtEl>
                                          <p:spTgt spid="124"/>
                                        </p:tgtEl>
                                        <p:attrNameLst>
                                          <p:attrName>style.visibility</p:attrName>
                                        </p:attrNameLst>
                                      </p:cBhvr>
                                      <p:to>
                                        <p:strVal val="hidden"/>
                                      </p:to>
                                    </p:set>
                                  </p:childTnLst>
                                  <p:subTnLst>
                                    <p:audio>
                                      <p:cMediaNode vol="100000">
                                        <p:cTn display="0" masterRel="sameClick">
                                          <p:stCondLst>
                                            <p:cond evt="begin" delay="0">
                                              <p:tn val="620"/>
                                            </p:cond>
                                          </p:stCondLst>
                                          <p:endCondLst>
                                            <p:cond evt="onStopAudio" delay="0">
                                              <p:tgtEl>
                                                <p:sldTgt/>
                                              </p:tgtEl>
                                            </p:cond>
                                          </p:endCondLst>
                                        </p:cTn>
                                        <p:tgtEl>
                                          <p:sndTgt r:embed="rId2" name="click.wav"/>
                                        </p:tgtEl>
                                      </p:cMediaNode>
                                    </p:audio>
                                  </p:subTnLst>
                                </p:cTn>
                              </p:par>
                            </p:childTnLst>
                          </p:cTn>
                        </p:par>
                        <p:par>
                          <p:cTn id="627" fill="hold">
                            <p:stCondLst>
                              <p:cond delay="77000"/>
                            </p:stCondLst>
                            <p:childTnLst>
                              <p:par>
                                <p:cTn id="628" presetID="54" presetClass="exit" presetSubtype="0" decel="100000" fill="hold" grpId="0" nodeType="afterEffect">
                                  <p:stCondLst>
                                    <p:cond delay="0"/>
                                  </p:stCondLst>
                                  <p:childTnLst>
                                    <p:anim calcmode="lin" valueType="num">
                                      <p:cBhvr>
                                        <p:cTn id="629" dur="1000"/>
                                        <p:tgtEl>
                                          <p:spTgt spid="123"/>
                                        </p:tgtEl>
                                        <p:attrNameLst>
                                          <p:attrName>ppt_w</p:attrName>
                                        </p:attrNameLst>
                                      </p:cBhvr>
                                      <p:tavLst>
                                        <p:tav tm="0">
                                          <p:val>
                                            <p:strVal val="ppt_w"/>
                                          </p:val>
                                        </p:tav>
                                        <p:tav tm="100000">
                                          <p:val>
                                            <p:strVal val="ppt_w*0.05"/>
                                          </p:val>
                                        </p:tav>
                                      </p:tavLst>
                                    </p:anim>
                                    <p:anim calcmode="lin" valueType="num">
                                      <p:cBhvr>
                                        <p:cTn id="630" dur="1000"/>
                                        <p:tgtEl>
                                          <p:spTgt spid="123"/>
                                        </p:tgtEl>
                                        <p:attrNameLst>
                                          <p:attrName>ppt_h</p:attrName>
                                        </p:attrNameLst>
                                      </p:cBhvr>
                                      <p:tavLst>
                                        <p:tav tm="0">
                                          <p:val>
                                            <p:strVal val="ppt_h"/>
                                          </p:val>
                                        </p:tav>
                                        <p:tav tm="100000">
                                          <p:val>
                                            <p:strVal val="ppt_h"/>
                                          </p:val>
                                        </p:tav>
                                      </p:tavLst>
                                    </p:anim>
                                    <p:anim calcmode="lin" valueType="num">
                                      <p:cBhvr>
                                        <p:cTn id="631" dur="1000"/>
                                        <p:tgtEl>
                                          <p:spTgt spid="123"/>
                                        </p:tgtEl>
                                        <p:attrNameLst>
                                          <p:attrName>ppt_x</p:attrName>
                                        </p:attrNameLst>
                                      </p:cBhvr>
                                      <p:tavLst>
                                        <p:tav tm="0">
                                          <p:val>
                                            <p:strVal val="ppt_x"/>
                                          </p:val>
                                        </p:tav>
                                        <p:tav tm="100000">
                                          <p:val>
                                            <p:strVal val="ppt_x-.2"/>
                                          </p:val>
                                        </p:tav>
                                      </p:tavLst>
                                    </p:anim>
                                    <p:anim calcmode="lin" valueType="num">
                                      <p:cBhvr>
                                        <p:cTn id="632" dur="1000"/>
                                        <p:tgtEl>
                                          <p:spTgt spid="123"/>
                                        </p:tgtEl>
                                        <p:attrNameLst>
                                          <p:attrName>ppt_y</p:attrName>
                                        </p:attrNameLst>
                                      </p:cBhvr>
                                      <p:tavLst>
                                        <p:tav tm="0">
                                          <p:val>
                                            <p:strVal val="ppt_y"/>
                                          </p:val>
                                        </p:tav>
                                        <p:tav tm="100000">
                                          <p:val>
                                            <p:strVal val="ppt_y"/>
                                          </p:val>
                                        </p:tav>
                                      </p:tavLst>
                                    </p:anim>
                                    <p:animEffect transition="out" filter="fade">
                                      <p:cBhvr>
                                        <p:cTn id="633" dur="1000"/>
                                        <p:tgtEl>
                                          <p:spTgt spid="123"/>
                                        </p:tgtEl>
                                      </p:cBhvr>
                                    </p:animEffect>
                                    <p:set>
                                      <p:cBhvr>
                                        <p:cTn id="634" dur="1" fill="hold">
                                          <p:stCondLst>
                                            <p:cond delay="999"/>
                                          </p:stCondLst>
                                        </p:cTn>
                                        <p:tgtEl>
                                          <p:spTgt spid="123"/>
                                        </p:tgtEl>
                                        <p:attrNameLst>
                                          <p:attrName>style.visibility</p:attrName>
                                        </p:attrNameLst>
                                      </p:cBhvr>
                                      <p:to>
                                        <p:strVal val="hidden"/>
                                      </p:to>
                                    </p:set>
                                  </p:childTnLst>
                                  <p:subTnLst>
                                    <p:audio>
                                      <p:cMediaNode vol="100000">
                                        <p:cTn display="0" masterRel="sameClick">
                                          <p:stCondLst>
                                            <p:cond evt="begin" delay="0">
                                              <p:tn val="628"/>
                                            </p:cond>
                                          </p:stCondLst>
                                          <p:endCondLst>
                                            <p:cond evt="onStopAudio" delay="0">
                                              <p:tgtEl>
                                                <p:sldTgt/>
                                              </p:tgtEl>
                                            </p:cond>
                                          </p:endCondLst>
                                        </p:cTn>
                                        <p:tgtEl>
                                          <p:sndTgt r:embed="rId2" name="click.wav"/>
                                        </p:tgtEl>
                                      </p:cMediaNode>
                                    </p:audio>
                                  </p:subTnLst>
                                </p:cTn>
                              </p:par>
                            </p:childTnLst>
                          </p:cTn>
                        </p:par>
                        <p:par>
                          <p:cTn id="635" fill="hold">
                            <p:stCondLst>
                              <p:cond delay="78000"/>
                            </p:stCondLst>
                            <p:childTnLst>
                              <p:par>
                                <p:cTn id="636" presetID="54" presetClass="exit" presetSubtype="0" decel="100000" fill="hold" grpId="0" nodeType="afterEffect">
                                  <p:stCondLst>
                                    <p:cond delay="0"/>
                                  </p:stCondLst>
                                  <p:childTnLst>
                                    <p:anim calcmode="lin" valueType="num">
                                      <p:cBhvr>
                                        <p:cTn id="637" dur="1000"/>
                                        <p:tgtEl>
                                          <p:spTgt spid="122"/>
                                        </p:tgtEl>
                                        <p:attrNameLst>
                                          <p:attrName>ppt_w</p:attrName>
                                        </p:attrNameLst>
                                      </p:cBhvr>
                                      <p:tavLst>
                                        <p:tav tm="0">
                                          <p:val>
                                            <p:strVal val="ppt_w"/>
                                          </p:val>
                                        </p:tav>
                                        <p:tav tm="100000">
                                          <p:val>
                                            <p:strVal val="ppt_w*0.05"/>
                                          </p:val>
                                        </p:tav>
                                      </p:tavLst>
                                    </p:anim>
                                    <p:anim calcmode="lin" valueType="num">
                                      <p:cBhvr>
                                        <p:cTn id="638" dur="1000"/>
                                        <p:tgtEl>
                                          <p:spTgt spid="122"/>
                                        </p:tgtEl>
                                        <p:attrNameLst>
                                          <p:attrName>ppt_h</p:attrName>
                                        </p:attrNameLst>
                                      </p:cBhvr>
                                      <p:tavLst>
                                        <p:tav tm="0">
                                          <p:val>
                                            <p:strVal val="ppt_h"/>
                                          </p:val>
                                        </p:tav>
                                        <p:tav tm="100000">
                                          <p:val>
                                            <p:strVal val="ppt_h"/>
                                          </p:val>
                                        </p:tav>
                                      </p:tavLst>
                                    </p:anim>
                                    <p:anim calcmode="lin" valueType="num">
                                      <p:cBhvr>
                                        <p:cTn id="639" dur="1000"/>
                                        <p:tgtEl>
                                          <p:spTgt spid="122"/>
                                        </p:tgtEl>
                                        <p:attrNameLst>
                                          <p:attrName>ppt_x</p:attrName>
                                        </p:attrNameLst>
                                      </p:cBhvr>
                                      <p:tavLst>
                                        <p:tav tm="0">
                                          <p:val>
                                            <p:strVal val="ppt_x"/>
                                          </p:val>
                                        </p:tav>
                                        <p:tav tm="100000">
                                          <p:val>
                                            <p:strVal val="ppt_x-.2"/>
                                          </p:val>
                                        </p:tav>
                                      </p:tavLst>
                                    </p:anim>
                                    <p:anim calcmode="lin" valueType="num">
                                      <p:cBhvr>
                                        <p:cTn id="640" dur="1000"/>
                                        <p:tgtEl>
                                          <p:spTgt spid="122"/>
                                        </p:tgtEl>
                                        <p:attrNameLst>
                                          <p:attrName>ppt_y</p:attrName>
                                        </p:attrNameLst>
                                      </p:cBhvr>
                                      <p:tavLst>
                                        <p:tav tm="0">
                                          <p:val>
                                            <p:strVal val="ppt_y"/>
                                          </p:val>
                                        </p:tav>
                                        <p:tav tm="100000">
                                          <p:val>
                                            <p:strVal val="ppt_y"/>
                                          </p:val>
                                        </p:tav>
                                      </p:tavLst>
                                    </p:anim>
                                    <p:animEffect transition="out" filter="fade">
                                      <p:cBhvr>
                                        <p:cTn id="641" dur="1000"/>
                                        <p:tgtEl>
                                          <p:spTgt spid="122"/>
                                        </p:tgtEl>
                                      </p:cBhvr>
                                    </p:animEffect>
                                    <p:set>
                                      <p:cBhvr>
                                        <p:cTn id="642" dur="1" fill="hold">
                                          <p:stCondLst>
                                            <p:cond delay="999"/>
                                          </p:stCondLst>
                                        </p:cTn>
                                        <p:tgtEl>
                                          <p:spTgt spid="122"/>
                                        </p:tgtEl>
                                        <p:attrNameLst>
                                          <p:attrName>style.visibility</p:attrName>
                                        </p:attrNameLst>
                                      </p:cBhvr>
                                      <p:to>
                                        <p:strVal val="hidden"/>
                                      </p:to>
                                    </p:set>
                                  </p:childTnLst>
                                  <p:subTnLst>
                                    <p:audio>
                                      <p:cMediaNode>
                                        <p:cTn display="0" masterRel="sameClick">
                                          <p:stCondLst>
                                            <p:cond evt="begin" delay="0">
                                              <p:tn val="636"/>
                                            </p:cond>
                                          </p:stCondLst>
                                          <p:endCondLst>
                                            <p:cond evt="onStopAudio" delay="0">
                                              <p:tgtEl>
                                                <p:sldTgt/>
                                              </p:tgtEl>
                                            </p:cond>
                                          </p:endCondLst>
                                        </p:cTn>
                                        <p:tgtEl>
                                          <p:sndTgt r:embed="rId2" name="click.wav"/>
                                        </p:tgtEl>
                                      </p:cMediaNode>
                                    </p:audio>
                                  </p:subTnLst>
                                </p:cTn>
                              </p:par>
                            </p:childTnLst>
                          </p:cTn>
                        </p:par>
                        <p:par>
                          <p:cTn id="643" fill="hold">
                            <p:stCondLst>
                              <p:cond delay="79000"/>
                            </p:stCondLst>
                            <p:childTnLst>
                              <p:par>
                                <p:cTn id="644" presetID="54" presetClass="exit" presetSubtype="0" decel="100000" fill="hold" grpId="0" nodeType="afterEffect">
                                  <p:stCondLst>
                                    <p:cond delay="0"/>
                                  </p:stCondLst>
                                  <p:childTnLst>
                                    <p:anim calcmode="lin" valueType="num">
                                      <p:cBhvr>
                                        <p:cTn id="645" dur="1000"/>
                                        <p:tgtEl>
                                          <p:spTgt spid="121"/>
                                        </p:tgtEl>
                                        <p:attrNameLst>
                                          <p:attrName>ppt_w</p:attrName>
                                        </p:attrNameLst>
                                      </p:cBhvr>
                                      <p:tavLst>
                                        <p:tav tm="0">
                                          <p:val>
                                            <p:strVal val="ppt_w"/>
                                          </p:val>
                                        </p:tav>
                                        <p:tav tm="100000">
                                          <p:val>
                                            <p:strVal val="ppt_w*0.05"/>
                                          </p:val>
                                        </p:tav>
                                      </p:tavLst>
                                    </p:anim>
                                    <p:anim calcmode="lin" valueType="num">
                                      <p:cBhvr>
                                        <p:cTn id="646" dur="1000"/>
                                        <p:tgtEl>
                                          <p:spTgt spid="121"/>
                                        </p:tgtEl>
                                        <p:attrNameLst>
                                          <p:attrName>ppt_h</p:attrName>
                                        </p:attrNameLst>
                                      </p:cBhvr>
                                      <p:tavLst>
                                        <p:tav tm="0">
                                          <p:val>
                                            <p:strVal val="ppt_h"/>
                                          </p:val>
                                        </p:tav>
                                        <p:tav tm="100000">
                                          <p:val>
                                            <p:strVal val="ppt_h"/>
                                          </p:val>
                                        </p:tav>
                                      </p:tavLst>
                                    </p:anim>
                                    <p:anim calcmode="lin" valueType="num">
                                      <p:cBhvr>
                                        <p:cTn id="647" dur="1000"/>
                                        <p:tgtEl>
                                          <p:spTgt spid="121"/>
                                        </p:tgtEl>
                                        <p:attrNameLst>
                                          <p:attrName>ppt_x</p:attrName>
                                        </p:attrNameLst>
                                      </p:cBhvr>
                                      <p:tavLst>
                                        <p:tav tm="0">
                                          <p:val>
                                            <p:strVal val="ppt_x"/>
                                          </p:val>
                                        </p:tav>
                                        <p:tav tm="100000">
                                          <p:val>
                                            <p:strVal val="ppt_x-.2"/>
                                          </p:val>
                                        </p:tav>
                                      </p:tavLst>
                                    </p:anim>
                                    <p:anim calcmode="lin" valueType="num">
                                      <p:cBhvr>
                                        <p:cTn id="648" dur="1000"/>
                                        <p:tgtEl>
                                          <p:spTgt spid="121"/>
                                        </p:tgtEl>
                                        <p:attrNameLst>
                                          <p:attrName>ppt_y</p:attrName>
                                        </p:attrNameLst>
                                      </p:cBhvr>
                                      <p:tavLst>
                                        <p:tav tm="0">
                                          <p:val>
                                            <p:strVal val="ppt_y"/>
                                          </p:val>
                                        </p:tav>
                                        <p:tav tm="100000">
                                          <p:val>
                                            <p:strVal val="ppt_y"/>
                                          </p:val>
                                        </p:tav>
                                      </p:tavLst>
                                    </p:anim>
                                    <p:animEffect transition="out" filter="fade">
                                      <p:cBhvr>
                                        <p:cTn id="649" dur="1000"/>
                                        <p:tgtEl>
                                          <p:spTgt spid="121"/>
                                        </p:tgtEl>
                                      </p:cBhvr>
                                    </p:animEffect>
                                    <p:set>
                                      <p:cBhvr>
                                        <p:cTn id="650" dur="1" fill="hold">
                                          <p:stCondLst>
                                            <p:cond delay="999"/>
                                          </p:stCondLst>
                                        </p:cTn>
                                        <p:tgtEl>
                                          <p:spTgt spid="121"/>
                                        </p:tgtEl>
                                        <p:attrNameLst>
                                          <p:attrName>style.visibility</p:attrName>
                                        </p:attrNameLst>
                                      </p:cBhvr>
                                      <p:to>
                                        <p:strVal val="hidden"/>
                                      </p:to>
                                    </p:set>
                                  </p:childTnLst>
                                  <p:subTnLst>
                                    <p:audio>
                                      <p:cMediaNode>
                                        <p:cTn display="0" masterRel="sameClick">
                                          <p:stCondLst>
                                            <p:cond evt="begin" delay="0">
                                              <p:tn val="644"/>
                                            </p:cond>
                                          </p:stCondLst>
                                          <p:endCondLst>
                                            <p:cond evt="onStopAudio" delay="0">
                                              <p:tgtEl>
                                                <p:sldTgt/>
                                              </p:tgtEl>
                                            </p:cond>
                                          </p:endCondLst>
                                        </p:cTn>
                                        <p:tgtEl>
                                          <p:sndTgt r:embed="rId2" name="click.wav"/>
                                        </p:tgtEl>
                                      </p:cMediaNode>
                                    </p:audio>
                                  </p:subTnLst>
                                </p:cTn>
                              </p:par>
                            </p:childTnLst>
                          </p:cTn>
                        </p:par>
                        <p:par>
                          <p:cTn id="651" fill="hold">
                            <p:stCondLst>
                              <p:cond delay="80000"/>
                            </p:stCondLst>
                            <p:childTnLst>
                              <p:par>
                                <p:cTn id="652" presetID="54" presetClass="exit" presetSubtype="0" decel="100000" fill="hold" grpId="0" nodeType="afterEffect">
                                  <p:stCondLst>
                                    <p:cond delay="0"/>
                                  </p:stCondLst>
                                  <p:childTnLst>
                                    <p:anim calcmode="lin" valueType="num">
                                      <p:cBhvr>
                                        <p:cTn id="653" dur="1000"/>
                                        <p:tgtEl>
                                          <p:spTgt spid="120"/>
                                        </p:tgtEl>
                                        <p:attrNameLst>
                                          <p:attrName>ppt_w</p:attrName>
                                        </p:attrNameLst>
                                      </p:cBhvr>
                                      <p:tavLst>
                                        <p:tav tm="0">
                                          <p:val>
                                            <p:strVal val="ppt_w"/>
                                          </p:val>
                                        </p:tav>
                                        <p:tav tm="100000">
                                          <p:val>
                                            <p:strVal val="ppt_w*0.05"/>
                                          </p:val>
                                        </p:tav>
                                      </p:tavLst>
                                    </p:anim>
                                    <p:anim calcmode="lin" valueType="num">
                                      <p:cBhvr>
                                        <p:cTn id="654" dur="1000"/>
                                        <p:tgtEl>
                                          <p:spTgt spid="120"/>
                                        </p:tgtEl>
                                        <p:attrNameLst>
                                          <p:attrName>ppt_h</p:attrName>
                                        </p:attrNameLst>
                                      </p:cBhvr>
                                      <p:tavLst>
                                        <p:tav tm="0">
                                          <p:val>
                                            <p:strVal val="ppt_h"/>
                                          </p:val>
                                        </p:tav>
                                        <p:tav tm="100000">
                                          <p:val>
                                            <p:strVal val="ppt_h"/>
                                          </p:val>
                                        </p:tav>
                                      </p:tavLst>
                                    </p:anim>
                                    <p:anim calcmode="lin" valueType="num">
                                      <p:cBhvr>
                                        <p:cTn id="655" dur="1000"/>
                                        <p:tgtEl>
                                          <p:spTgt spid="120"/>
                                        </p:tgtEl>
                                        <p:attrNameLst>
                                          <p:attrName>ppt_x</p:attrName>
                                        </p:attrNameLst>
                                      </p:cBhvr>
                                      <p:tavLst>
                                        <p:tav tm="0">
                                          <p:val>
                                            <p:strVal val="ppt_x"/>
                                          </p:val>
                                        </p:tav>
                                        <p:tav tm="100000">
                                          <p:val>
                                            <p:strVal val="ppt_x-.2"/>
                                          </p:val>
                                        </p:tav>
                                      </p:tavLst>
                                    </p:anim>
                                    <p:anim calcmode="lin" valueType="num">
                                      <p:cBhvr>
                                        <p:cTn id="656" dur="1000"/>
                                        <p:tgtEl>
                                          <p:spTgt spid="120"/>
                                        </p:tgtEl>
                                        <p:attrNameLst>
                                          <p:attrName>ppt_y</p:attrName>
                                        </p:attrNameLst>
                                      </p:cBhvr>
                                      <p:tavLst>
                                        <p:tav tm="0">
                                          <p:val>
                                            <p:strVal val="ppt_y"/>
                                          </p:val>
                                        </p:tav>
                                        <p:tav tm="100000">
                                          <p:val>
                                            <p:strVal val="ppt_y"/>
                                          </p:val>
                                        </p:tav>
                                      </p:tavLst>
                                    </p:anim>
                                    <p:animEffect transition="out" filter="fade">
                                      <p:cBhvr>
                                        <p:cTn id="657" dur="1000"/>
                                        <p:tgtEl>
                                          <p:spTgt spid="120"/>
                                        </p:tgtEl>
                                      </p:cBhvr>
                                    </p:animEffect>
                                    <p:set>
                                      <p:cBhvr>
                                        <p:cTn id="658" dur="1" fill="hold">
                                          <p:stCondLst>
                                            <p:cond delay="999"/>
                                          </p:stCondLst>
                                        </p:cTn>
                                        <p:tgtEl>
                                          <p:spTgt spid="120"/>
                                        </p:tgtEl>
                                        <p:attrNameLst>
                                          <p:attrName>style.visibility</p:attrName>
                                        </p:attrNameLst>
                                      </p:cBhvr>
                                      <p:to>
                                        <p:strVal val="hidden"/>
                                      </p:to>
                                    </p:set>
                                  </p:childTnLst>
                                  <p:subTnLst>
                                    <p:audio>
                                      <p:cMediaNode>
                                        <p:cTn display="0" masterRel="sameClick">
                                          <p:stCondLst>
                                            <p:cond evt="begin" delay="0">
                                              <p:tn val="652"/>
                                            </p:cond>
                                          </p:stCondLst>
                                          <p:endCondLst>
                                            <p:cond evt="onStopAudio" delay="0">
                                              <p:tgtEl>
                                                <p:sldTgt/>
                                              </p:tgtEl>
                                            </p:cond>
                                          </p:endCondLst>
                                        </p:cTn>
                                        <p:tgtEl>
                                          <p:sndTgt r:embed="rId2" name="click.wav"/>
                                        </p:tgtEl>
                                      </p:cMediaNode>
                                    </p:audio>
                                  </p:subTnLst>
                                </p:cTn>
                              </p:par>
                            </p:childTnLst>
                          </p:cTn>
                        </p:par>
                        <p:par>
                          <p:cTn id="659" fill="hold">
                            <p:stCondLst>
                              <p:cond delay="81000"/>
                            </p:stCondLst>
                            <p:childTnLst>
                              <p:par>
                                <p:cTn id="660" presetID="54" presetClass="exit" presetSubtype="0" decel="100000" fill="hold" grpId="0" nodeType="afterEffect">
                                  <p:stCondLst>
                                    <p:cond delay="0"/>
                                  </p:stCondLst>
                                  <p:childTnLst>
                                    <p:anim calcmode="lin" valueType="num">
                                      <p:cBhvr>
                                        <p:cTn id="661" dur="1000"/>
                                        <p:tgtEl>
                                          <p:spTgt spid="119"/>
                                        </p:tgtEl>
                                        <p:attrNameLst>
                                          <p:attrName>ppt_w</p:attrName>
                                        </p:attrNameLst>
                                      </p:cBhvr>
                                      <p:tavLst>
                                        <p:tav tm="0">
                                          <p:val>
                                            <p:strVal val="ppt_w"/>
                                          </p:val>
                                        </p:tav>
                                        <p:tav tm="100000">
                                          <p:val>
                                            <p:strVal val="ppt_w*0.05"/>
                                          </p:val>
                                        </p:tav>
                                      </p:tavLst>
                                    </p:anim>
                                    <p:anim calcmode="lin" valueType="num">
                                      <p:cBhvr>
                                        <p:cTn id="662" dur="1000"/>
                                        <p:tgtEl>
                                          <p:spTgt spid="119"/>
                                        </p:tgtEl>
                                        <p:attrNameLst>
                                          <p:attrName>ppt_h</p:attrName>
                                        </p:attrNameLst>
                                      </p:cBhvr>
                                      <p:tavLst>
                                        <p:tav tm="0">
                                          <p:val>
                                            <p:strVal val="ppt_h"/>
                                          </p:val>
                                        </p:tav>
                                        <p:tav tm="100000">
                                          <p:val>
                                            <p:strVal val="ppt_h"/>
                                          </p:val>
                                        </p:tav>
                                      </p:tavLst>
                                    </p:anim>
                                    <p:anim calcmode="lin" valueType="num">
                                      <p:cBhvr>
                                        <p:cTn id="663" dur="1000"/>
                                        <p:tgtEl>
                                          <p:spTgt spid="119"/>
                                        </p:tgtEl>
                                        <p:attrNameLst>
                                          <p:attrName>ppt_x</p:attrName>
                                        </p:attrNameLst>
                                      </p:cBhvr>
                                      <p:tavLst>
                                        <p:tav tm="0">
                                          <p:val>
                                            <p:strVal val="ppt_x"/>
                                          </p:val>
                                        </p:tav>
                                        <p:tav tm="100000">
                                          <p:val>
                                            <p:strVal val="ppt_x-.2"/>
                                          </p:val>
                                        </p:tav>
                                      </p:tavLst>
                                    </p:anim>
                                    <p:anim calcmode="lin" valueType="num">
                                      <p:cBhvr>
                                        <p:cTn id="664" dur="1000"/>
                                        <p:tgtEl>
                                          <p:spTgt spid="119"/>
                                        </p:tgtEl>
                                        <p:attrNameLst>
                                          <p:attrName>ppt_y</p:attrName>
                                        </p:attrNameLst>
                                      </p:cBhvr>
                                      <p:tavLst>
                                        <p:tav tm="0">
                                          <p:val>
                                            <p:strVal val="ppt_y"/>
                                          </p:val>
                                        </p:tav>
                                        <p:tav tm="100000">
                                          <p:val>
                                            <p:strVal val="ppt_y"/>
                                          </p:val>
                                        </p:tav>
                                      </p:tavLst>
                                    </p:anim>
                                    <p:animEffect transition="out" filter="fade">
                                      <p:cBhvr>
                                        <p:cTn id="665" dur="1000"/>
                                        <p:tgtEl>
                                          <p:spTgt spid="119"/>
                                        </p:tgtEl>
                                      </p:cBhvr>
                                    </p:animEffect>
                                    <p:set>
                                      <p:cBhvr>
                                        <p:cTn id="666" dur="1" fill="hold">
                                          <p:stCondLst>
                                            <p:cond delay="999"/>
                                          </p:stCondLst>
                                        </p:cTn>
                                        <p:tgtEl>
                                          <p:spTgt spid="119"/>
                                        </p:tgtEl>
                                        <p:attrNameLst>
                                          <p:attrName>style.visibility</p:attrName>
                                        </p:attrNameLst>
                                      </p:cBhvr>
                                      <p:to>
                                        <p:strVal val="hidden"/>
                                      </p:to>
                                    </p:set>
                                  </p:childTnLst>
                                  <p:subTnLst>
                                    <p:audio>
                                      <p:cMediaNode>
                                        <p:cTn display="0" masterRel="sameClick">
                                          <p:stCondLst>
                                            <p:cond evt="begin" delay="0">
                                              <p:tn val="660"/>
                                            </p:cond>
                                          </p:stCondLst>
                                          <p:endCondLst>
                                            <p:cond evt="onStopAudio" delay="0">
                                              <p:tgtEl>
                                                <p:sldTgt/>
                                              </p:tgtEl>
                                            </p:cond>
                                          </p:endCondLst>
                                        </p:cTn>
                                        <p:tgtEl>
                                          <p:sndTgt r:embed="rId2" name="click.wav"/>
                                        </p:tgtEl>
                                      </p:cMediaNode>
                                    </p:audio>
                                  </p:subTnLst>
                                </p:cTn>
                              </p:par>
                            </p:childTnLst>
                          </p:cTn>
                        </p:par>
                        <p:par>
                          <p:cTn id="667" fill="hold">
                            <p:stCondLst>
                              <p:cond delay="82000"/>
                            </p:stCondLst>
                            <p:childTnLst>
                              <p:par>
                                <p:cTn id="668" presetID="54" presetClass="exit" presetSubtype="0" decel="100000" fill="hold" grpId="0" nodeType="afterEffect">
                                  <p:stCondLst>
                                    <p:cond delay="0"/>
                                  </p:stCondLst>
                                  <p:childTnLst>
                                    <p:anim calcmode="lin" valueType="num">
                                      <p:cBhvr>
                                        <p:cTn id="669" dur="1000"/>
                                        <p:tgtEl>
                                          <p:spTgt spid="118"/>
                                        </p:tgtEl>
                                        <p:attrNameLst>
                                          <p:attrName>ppt_w</p:attrName>
                                        </p:attrNameLst>
                                      </p:cBhvr>
                                      <p:tavLst>
                                        <p:tav tm="0">
                                          <p:val>
                                            <p:strVal val="ppt_w"/>
                                          </p:val>
                                        </p:tav>
                                        <p:tav tm="100000">
                                          <p:val>
                                            <p:strVal val="ppt_w*0.05"/>
                                          </p:val>
                                        </p:tav>
                                      </p:tavLst>
                                    </p:anim>
                                    <p:anim calcmode="lin" valueType="num">
                                      <p:cBhvr>
                                        <p:cTn id="670" dur="1000"/>
                                        <p:tgtEl>
                                          <p:spTgt spid="118"/>
                                        </p:tgtEl>
                                        <p:attrNameLst>
                                          <p:attrName>ppt_h</p:attrName>
                                        </p:attrNameLst>
                                      </p:cBhvr>
                                      <p:tavLst>
                                        <p:tav tm="0">
                                          <p:val>
                                            <p:strVal val="ppt_h"/>
                                          </p:val>
                                        </p:tav>
                                        <p:tav tm="100000">
                                          <p:val>
                                            <p:strVal val="ppt_h"/>
                                          </p:val>
                                        </p:tav>
                                      </p:tavLst>
                                    </p:anim>
                                    <p:anim calcmode="lin" valueType="num">
                                      <p:cBhvr>
                                        <p:cTn id="671" dur="1000"/>
                                        <p:tgtEl>
                                          <p:spTgt spid="118"/>
                                        </p:tgtEl>
                                        <p:attrNameLst>
                                          <p:attrName>ppt_x</p:attrName>
                                        </p:attrNameLst>
                                      </p:cBhvr>
                                      <p:tavLst>
                                        <p:tav tm="0">
                                          <p:val>
                                            <p:strVal val="ppt_x"/>
                                          </p:val>
                                        </p:tav>
                                        <p:tav tm="100000">
                                          <p:val>
                                            <p:strVal val="ppt_x-.2"/>
                                          </p:val>
                                        </p:tav>
                                      </p:tavLst>
                                    </p:anim>
                                    <p:anim calcmode="lin" valueType="num">
                                      <p:cBhvr>
                                        <p:cTn id="672" dur="1000"/>
                                        <p:tgtEl>
                                          <p:spTgt spid="118"/>
                                        </p:tgtEl>
                                        <p:attrNameLst>
                                          <p:attrName>ppt_y</p:attrName>
                                        </p:attrNameLst>
                                      </p:cBhvr>
                                      <p:tavLst>
                                        <p:tav tm="0">
                                          <p:val>
                                            <p:strVal val="ppt_y"/>
                                          </p:val>
                                        </p:tav>
                                        <p:tav tm="100000">
                                          <p:val>
                                            <p:strVal val="ppt_y"/>
                                          </p:val>
                                        </p:tav>
                                      </p:tavLst>
                                    </p:anim>
                                    <p:animEffect transition="out" filter="fade">
                                      <p:cBhvr>
                                        <p:cTn id="673" dur="1000"/>
                                        <p:tgtEl>
                                          <p:spTgt spid="118"/>
                                        </p:tgtEl>
                                      </p:cBhvr>
                                    </p:animEffect>
                                    <p:set>
                                      <p:cBhvr>
                                        <p:cTn id="674" dur="1" fill="hold">
                                          <p:stCondLst>
                                            <p:cond delay="999"/>
                                          </p:stCondLst>
                                        </p:cTn>
                                        <p:tgtEl>
                                          <p:spTgt spid="118"/>
                                        </p:tgtEl>
                                        <p:attrNameLst>
                                          <p:attrName>style.visibility</p:attrName>
                                        </p:attrNameLst>
                                      </p:cBhvr>
                                      <p:to>
                                        <p:strVal val="hidden"/>
                                      </p:to>
                                    </p:set>
                                  </p:childTnLst>
                                  <p:subTnLst>
                                    <p:audio>
                                      <p:cMediaNode>
                                        <p:cTn display="0" masterRel="sameClick">
                                          <p:stCondLst>
                                            <p:cond evt="begin" delay="0">
                                              <p:tn val="668"/>
                                            </p:cond>
                                          </p:stCondLst>
                                          <p:endCondLst>
                                            <p:cond evt="onStopAudio" delay="0">
                                              <p:tgtEl>
                                                <p:sldTgt/>
                                              </p:tgtEl>
                                            </p:cond>
                                          </p:endCondLst>
                                        </p:cTn>
                                        <p:tgtEl>
                                          <p:sndTgt r:embed="rId2" name="click.wav"/>
                                        </p:tgtEl>
                                      </p:cMediaNode>
                                    </p:audio>
                                  </p:subTnLst>
                                </p:cTn>
                              </p:par>
                            </p:childTnLst>
                          </p:cTn>
                        </p:par>
                        <p:par>
                          <p:cTn id="675" fill="hold">
                            <p:stCondLst>
                              <p:cond delay="83000"/>
                            </p:stCondLst>
                            <p:childTnLst>
                              <p:par>
                                <p:cTn id="676" presetID="54" presetClass="exit" presetSubtype="0" decel="100000" fill="hold" grpId="0" nodeType="afterEffect">
                                  <p:stCondLst>
                                    <p:cond delay="0"/>
                                  </p:stCondLst>
                                  <p:childTnLst>
                                    <p:anim calcmode="lin" valueType="num">
                                      <p:cBhvr>
                                        <p:cTn id="677" dur="1000"/>
                                        <p:tgtEl>
                                          <p:spTgt spid="117"/>
                                        </p:tgtEl>
                                        <p:attrNameLst>
                                          <p:attrName>ppt_w</p:attrName>
                                        </p:attrNameLst>
                                      </p:cBhvr>
                                      <p:tavLst>
                                        <p:tav tm="0">
                                          <p:val>
                                            <p:strVal val="ppt_w"/>
                                          </p:val>
                                        </p:tav>
                                        <p:tav tm="100000">
                                          <p:val>
                                            <p:strVal val="ppt_w*0.05"/>
                                          </p:val>
                                        </p:tav>
                                      </p:tavLst>
                                    </p:anim>
                                    <p:anim calcmode="lin" valueType="num">
                                      <p:cBhvr>
                                        <p:cTn id="678" dur="1000"/>
                                        <p:tgtEl>
                                          <p:spTgt spid="117"/>
                                        </p:tgtEl>
                                        <p:attrNameLst>
                                          <p:attrName>ppt_h</p:attrName>
                                        </p:attrNameLst>
                                      </p:cBhvr>
                                      <p:tavLst>
                                        <p:tav tm="0">
                                          <p:val>
                                            <p:strVal val="ppt_h"/>
                                          </p:val>
                                        </p:tav>
                                        <p:tav tm="100000">
                                          <p:val>
                                            <p:strVal val="ppt_h"/>
                                          </p:val>
                                        </p:tav>
                                      </p:tavLst>
                                    </p:anim>
                                    <p:anim calcmode="lin" valueType="num">
                                      <p:cBhvr>
                                        <p:cTn id="679" dur="1000"/>
                                        <p:tgtEl>
                                          <p:spTgt spid="117"/>
                                        </p:tgtEl>
                                        <p:attrNameLst>
                                          <p:attrName>ppt_x</p:attrName>
                                        </p:attrNameLst>
                                      </p:cBhvr>
                                      <p:tavLst>
                                        <p:tav tm="0">
                                          <p:val>
                                            <p:strVal val="ppt_x"/>
                                          </p:val>
                                        </p:tav>
                                        <p:tav tm="100000">
                                          <p:val>
                                            <p:strVal val="ppt_x-.2"/>
                                          </p:val>
                                        </p:tav>
                                      </p:tavLst>
                                    </p:anim>
                                    <p:anim calcmode="lin" valueType="num">
                                      <p:cBhvr>
                                        <p:cTn id="680" dur="1000"/>
                                        <p:tgtEl>
                                          <p:spTgt spid="117"/>
                                        </p:tgtEl>
                                        <p:attrNameLst>
                                          <p:attrName>ppt_y</p:attrName>
                                        </p:attrNameLst>
                                      </p:cBhvr>
                                      <p:tavLst>
                                        <p:tav tm="0">
                                          <p:val>
                                            <p:strVal val="ppt_y"/>
                                          </p:val>
                                        </p:tav>
                                        <p:tav tm="100000">
                                          <p:val>
                                            <p:strVal val="ppt_y"/>
                                          </p:val>
                                        </p:tav>
                                      </p:tavLst>
                                    </p:anim>
                                    <p:animEffect transition="out" filter="fade">
                                      <p:cBhvr>
                                        <p:cTn id="681" dur="1000"/>
                                        <p:tgtEl>
                                          <p:spTgt spid="117"/>
                                        </p:tgtEl>
                                      </p:cBhvr>
                                    </p:animEffect>
                                    <p:set>
                                      <p:cBhvr>
                                        <p:cTn id="682" dur="1" fill="hold">
                                          <p:stCondLst>
                                            <p:cond delay="999"/>
                                          </p:stCondLst>
                                        </p:cTn>
                                        <p:tgtEl>
                                          <p:spTgt spid="117"/>
                                        </p:tgtEl>
                                        <p:attrNameLst>
                                          <p:attrName>style.visibility</p:attrName>
                                        </p:attrNameLst>
                                      </p:cBhvr>
                                      <p:to>
                                        <p:strVal val="hidden"/>
                                      </p:to>
                                    </p:set>
                                  </p:childTnLst>
                                  <p:subTnLst>
                                    <p:audio>
                                      <p:cMediaNode>
                                        <p:cTn display="0" masterRel="sameClick">
                                          <p:stCondLst>
                                            <p:cond evt="begin" delay="0">
                                              <p:tn val="676"/>
                                            </p:cond>
                                          </p:stCondLst>
                                          <p:endCondLst>
                                            <p:cond evt="onStopAudio" delay="0">
                                              <p:tgtEl>
                                                <p:sldTgt/>
                                              </p:tgtEl>
                                            </p:cond>
                                          </p:endCondLst>
                                        </p:cTn>
                                        <p:tgtEl>
                                          <p:sndTgt r:embed="rId2" name="click.wav"/>
                                        </p:tgtEl>
                                      </p:cMediaNode>
                                    </p:audio>
                                  </p:subTnLst>
                                </p:cTn>
                              </p:par>
                            </p:childTnLst>
                          </p:cTn>
                        </p:par>
                        <p:par>
                          <p:cTn id="683" fill="hold">
                            <p:stCondLst>
                              <p:cond delay="84000"/>
                            </p:stCondLst>
                            <p:childTnLst>
                              <p:par>
                                <p:cTn id="684" presetID="54" presetClass="exit" presetSubtype="0" decel="100000" fill="hold" grpId="0" nodeType="afterEffect">
                                  <p:stCondLst>
                                    <p:cond delay="0"/>
                                  </p:stCondLst>
                                  <p:childTnLst>
                                    <p:anim calcmode="lin" valueType="num">
                                      <p:cBhvr>
                                        <p:cTn id="685" dur="1000"/>
                                        <p:tgtEl>
                                          <p:spTgt spid="116"/>
                                        </p:tgtEl>
                                        <p:attrNameLst>
                                          <p:attrName>ppt_w</p:attrName>
                                        </p:attrNameLst>
                                      </p:cBhvr>
                                      <p:tavLst>
                                        <p:tav tm="0">
                                          <p:val>
                                            <p:strVal val="ppt_w"/>
                                          </p:val>
                                        </p:tav>
                                        <p:tav tm="100000">
                                          <p:val>
                                            <p:strVal val="ppt_w*0.05"/>
                                          </p:val>
                                        </p:tav>
                                      </p:tavLst>
                                    </p:anim>
                                    <p:anim calcmode="lin" valueType="num">
                                      <p:cBhvr>
                                        <p:cTn id="686" dur="1000"/>
                                        <p:tgtEl>
                                          <p:spTgt spid="116"/>
                                        </p:tgtEl>
                                        <p:attrNameLst>
                                          <p:attrName>ppt_h</p:attrName>
                                        </p:attrNameLst>
                                      </p:cBhvr>
                                      <p:tavLst>
                                        <p:tav tm="0">
                                          <p:val>
                                            <p:strVal val="ppt_h"/>
                                          </p:val>
                                        </p:tav>
                                        <p:tav tm="100000">
                                          <p:val>
                                            <p:strVal val="ppt_h"/>
                                          </p:val>
                                        </p:tav>
                                      </p:tavLst>
                                    </p:anim>
                                    <p:anim calcmode="lin" valueType="num">
                                      <p:cBhvr>
                                        <p:cTn id="687" dur="1000"/>
                                        <p:tgtEl>
                                          <p:spTgt spid="116"/>
                                        </p:tgtEl>
                                        <p:attrNameLst>
                                          <p:attrName>ppt_x</p:attrName>
                                        </p:attrNameLst>
                                      </p:cBhvr>
                                      <p:tavLst>
                                        <p:tav tm="0">
                                          <p:val>
                                            <p:strVal val="ppt_x"/>
                                          </p:val>
                                        </p:tav>
                                        <p:tav tm="100000">
                                          <p:val>
                                            <p:strVal val="ppt_x-.2"/>
                                          </p:val>
                                        </p:tav>
                                      </p:tavLst>
                                    </p:anim>
                                    <p:anim calcmode="lin" valueType="num">
                                      <p:cBhvr>
                                        <p:cTn id="688" dur="1000"/>
                                        <p:tgtEl>
                                          <p:spTgt spid="116"/>
                                        </p:tgtEl>
                                        <p:attrNameLst>
                                          <p:attrName>ppt_y</p:attrName>
                                        </p:attrNameLst>
                                      </p:cBhvr>
                                      <p:tavLst>
                                        <p:tav tm="0">
                                          <p:val>
                                            <p:strVal val="ppt_y"/>
                                          </p:val>
                                        </p:tav>
                                        <p:tav tm="100000">
                                          <p:val>
                                            <p:strVal val="ppt_y"/>
                                          </p:val>
                                        </p:tav>
                                      </p:tavLst>
                                    </p:anim>
                                    <p:animEffect transition="out" filter="fade">
                                      <p:cBhvr>
                                        <p:cTn id="689" dur="1000"/>
                                        <p:tgtEl>
                                          <p:spTgt spid="116"/>
                                        </p:tgtEl>
                                      </p:cBhvr>
                                    </p:animEffect>
                                    <p:set>
                                      <p:cBhvr>
                                        <p:cTn id="690" dur="1" fill="hold">
                                          <p:stCondLst>
                                            <p:cond delay="999"/>
                                          </p:stCondLst>
                                        </p:cTn>
                                        <p:tgtEl>
                                          <p:spTgt spid="116"/>
                                        </p:tgtEl>
                                        <p:attrNameLst>
                                          <p:attrName>style.visibility</p:attrName>
                                        </p:attrNameLst>
                                      </p:cBhvr>
                                      <p:to>
                                        <p:strVal val="hidden"/>
                                      </p:to>
                                    </p:set>
                                  </p:childTnLst>
                                  <p:subTnLst>
                                    <p:audio>
                                      <p:cMediaNode>
                                        <p:cTn display="0" masterRel="sameClick">
                                          <p:stCondLst>
                                            <p:cond evt="begin" delay="0">
                                              <p:tn val="684"/>
                                            </p:cond>
                                          </p:stCondLst>
                                          <p:endCondLst>
                                            <p:cond evt="onStopAudio" delay="0">
                                              <p:tgtEl>
                                                <p:sldTgt/>
                                              </p:tgtEl>
                                            </p:cond>
                                          </p:endCondLst>
                                        </p:cTn>
                                        <p:tgtEl>
                                          <p:sndTgt r:embed="rId2" name="click.wav"/>
                                        </p:tgtEl>
                                      </p:cMediaNode>
                                    </p:audio>
                                  </p:subTnLst>
                                </p:cTn>
                              </p:par>
                            </p:childTnLst>
                          </p:cTn>
                        </p:par>
                        <p:par>
                          <p:cTn id="691" fill="hold">
                            <p:stCondLst>
                              <p:cond delay="85000"/>
                            </p:stCondLst>
                            <p:childTnLst>
                              <p:par>
                                <p:cTn id="692" presetID="54" presetClass="exit" presetSubtype="0" decel="100000" fill="hold" grpId="0" nodeType="afterEffect">
                                  <p:stCondLst>
                                    <p:cond delay="0"/>
                                  </p:stCondLst>
                                  <p:childTnLst>
                                    <p:anim calcmode="lin" valueType="num">
                                      <p:cBhvr>
                                        <p:cTn id="693" dur="1000"/>
                                        <p:tgtEl>
                                          <p:spTgt spid="115"/>
                                        </p:tgtEl>
                                        <p:attrNameLst>
                                          <p:attrName>ppt_w</p:attrName>
                                        </p:attrNameLst>
                                      </p:cBhvr>
                                      <p:tavLst>
                                        <p:tav tm="0">
                                          <p:val>
                                            <p:strVal val="ppt_w"/>
                                          </p:val>
                                        </p:tav>
                                        <p:tav tm="100000">
                                          <p:val>
                                            <p:strVal val="ppt_w*0.05"/>
                                          </p:val>
                                        </p:tav>
                                      </p:tavLst>
                                    </p:anim>
                                    <p:anim calcmode="lin" valueType="num">
                                      <p:cBhvr>
                                        <p:cTn id="694" dur="1000"/>
                                        <p:tgtEl>
                                          <p:spTgt spid="115"/>
                                        </p:tgtEl>
                                        <p:attrNameLst>
                                          <p:attrName>ppt_h</p:attrName>
                                        </p:attrNameLst>
                                      </p:cBhvr>
                                      <p:tavLst>
                                        <p:tav tm="0">
                                          <p:val>
                                            <p:strVal val="ppt_h"/>
                                          </p:val>
                                        </p:tav>
                                        <p:tav tm="100000">
                                          <p:val>
                                            <p:strVal val="ppt_h"/>
                                          </p:val>
                                        </p:tav>
                                      </p:tavLst>
                                    </p:anim>
                                    <p:anim calcmode="lin" valueType="num">
                                      <p:cBhvr>
                                        <p:cTn id="695" dur="1000"/>
                                        <p:tgtEl>
                                          <p:spTgt spid="115"/>
                                        </p:tgtEl>
                                        <p:attrNameLst>
                                          <p:attrName>ppt_x</p:attrName>
                                        </p:attrNameLst>
                                      </p:cBhvr>
                                      <p:tavLst>
                                        <p:tav tm="0">
                                          <p:val>
                                            <p:strVal val="ppt_x"/>
                                          </p:val>
                                        </p:tav>
                                        <p:tav tm="100000">
                                          <p:val>
                                            <p:strVal val="ppt_x-.2"/>
                                          </p:val>
                                        </p:tav>
                                      </p:tavLst>
                                    </p:anim>
                                    <p:anim calcmode="lin" valueType="num">
                                      <p:cBhvr>
                                        <p:cTn id="696" dur="1000"/>
                                        <p:tgtEl>
                                          <p:spTgt spid="115"/>
                                        </p:tgtEl>
                                        <p:attrNameLst>
                                          <p:attrName>ppt_y</p:attrName>
                                        </p:attrNameLst>
                                      </p:cBhvr>
                                      <p:tavLst>
                                        <p:tav tm="0">
                                          <p:val>
                                            <p:strVal val="ppt_y"/>
                                          </p:val>
                                        </p:tav>
                                        <p:tav tm="100000">
                                          <p:val>
                                            <p:strVal val="ppt_y"/>
                                          </p:val>
                                        </p:tav>
                                      </p:tavLst>
                                    </p:anim>
                                    <p:animEffect transition="out" filter="fade">
                                      <p:cBhvr>
                                        <p:cTn id="697" dur="1000"/>
                                        <p:tgtEl>
                                          <p:spTgt spid="115"/>
                                        </p:tgtEl>
                                      </p:cBhvr>
                                    </p:animEffect>
                                    <p:set>
                                      <p:cBhvr>
                                        <p:cTn id="698" dur="1" fill="hold">
                                          <p:stCondLst>
                                            <p:cond delay="999"/>
                                          </p:stCondLst>
                                        </p:cTn>
                                        <p:tgtEl>
                                          <p:spTgt spid="115"/>
                                        </p:tgtEl>
                                        <p:attrNameLst>
                                          <p:attrName>style.visibility</p:attrName>
                                        </p:attrNameLst>
                                      </p:cBhvr>
                                      <p:to>
                                        <p:strVal val="hidden"/>
                                      </p:to>
                                    </p:set>
                                  </p:childTnLst>
                                  <p:subTnLst>
                                    <p:audio>
                                      <p:cMediaNode>
                                        <p:cTn display="0" masterRel="sameClick">
                                          <p:stCondLst>
                                            <p:cond evt="begin" delay="0">
                                              <p:tn val="692"/>
                                            </p:cond>
                                          </p:stCondLst>
                                          <p:endCondLst>
                                            <p:cond evt="onStopAudio" delay="0">
                                              <p:tgtEl>
                                                <p:sldTgt/>
                                              </p:tgtEl>
                                            </p:cond>
                                          </p:endCondLst>
                                        </p:cTn>
                                        <p:tgtEl>
                                          <p:sndTgt r:embed="rId2" name="click.wav"/>
                                        </p:tgtEl>
                                      </p:cMediaNode>
                                    </p:audio>
                                  </p:subTnLst>
                                </p:cTn>
                              </p:par>
                            </p:childTnLst>
                          </p:cTn>
                        </p:par>
                        <p:par>
                          <p:cTn id="699" fill="hold">
                            <p:stCondLst>
                              <p:cond delay="86000"/>
                            </p:stCondLst>
                            <p:childTnLst>
                              <p:par>
                                <p:cTn id="700" presetID="54" presetClass="exit" presetSubtype="0" decel="100000" fill="hold" grpId="0" nodeType="afterEffect">
                                  <p:stCondLst>
                                    <p:cond delay="0"/>
                                  </p:stCondLst>
                                  <p:childTnLst>
                                    <p:anim calcmode="lin" valueType="num">
                                      <p:cBhvr>
                                        <p:cTn id="701" dur="1000"/>
                                        <p:tgtEl>
                                          <p:spTgt spid="114"/>
                                        </p:tgtEl>
                                        <p:attrNameLst>
                                          <p:attrName>ppt_w</p:attrName>
                                        </p:attrNameLst>
                                      </p:cBhvr>
                                      <p:tavLst>
                                        <p:tav tm="0">
                                          <p:val>
                                            <p:strVal val="ppt_w"/>
                                          </p:val>
                                        </p:tav>
                                        <p:tav tm="100000">
                                          <p:val>
                                            <p:strVal val="ppt_w*0.05"/>
                                          </p:val>
                                        </p:tav>
                                      </p:tavLst>
                                    </p:anim>
                                    <p:anim calcmode="lin" valueType="num">
                                      <p:cBhvr>
                                        <p:cTn id="702" dur="1000"/>
                                        <p:tgtEl>
                                          <p:spTgt spid="114"/>
                                        </p:tgtEl>
                                        <p:attrNameLst>
                                          <p:attrName>ppt_h</p:attrName>
                                        </p:attrNameLst>
                                      </p:cBhvr>
                                      <p:tavLst>
                                        <p:tav tm="0">
                                          <p:val>
                                            <p:strVal val="ppt_h"/>
                                          </p:val>
                                        </p:tav>
                                        <p:tav tm="100000">
                                          <p:val>
                                            <p:strVal val="ppt_h"/>
                                          </p:val>
                                        </p:tav>
                                      </p:tavLst>
                                    </p:anim>
                                    <p:anim calcmode="lin" valueType="num">
                                      <p:cBhvr>
                                        <p:cTn id="703" dur="1000"/>
                                        <p:tgtEl>
                                          <p:spTgt spid="114"/>
                                        </p:tgtEl>
                                        <p:attrNameLst>
                                          <p:attrName>ppt_x</p:attrName>
                                        </p:attrNameLst>
                                      </p:cBhvr>
                                      <p:tavLst>
                                        <p:tav tm="0">
                                          <p:val>
                                            <p:strVal val="ppt_x"/>
                                          </p:val>
                                        </p:tav>
                                        <p:tav tm="100000">
                                          <p:val>
                                            <p:strVal val="ppt_x-.2"/>
                                          </p:val>
                                        </p:tav>
                                      </p:tavLst>
                                    </p:anim>
                                    <p:anim calcmode="lin" valueType="num">
                                      <p:cBhvr>
                                        <p:cTn id="704" dur="1000"/>
                                        <p:tgtEl>
                                          <p:spTgt spid="114"/>
                                        </p:tgtEl>
                                        <p:attrNameLst>
                                          <p:attrName>ppt_y</p:attrName>
                                        </p:attrNameLst>
                                      </p:cBhvr>
                                      <p:tavLst>
                                        <p:tav tm="0">
                                          <p:val>
                                            <p:strVal val="ppt_y"/>
                                          </p:val>
                                        </p:tav>
                                        <p:tav tm="100000">
                                          <p:val>
                                            <p:strVal val="ppt_y"/>
                                          </p:val>
                                        </p:tav>
                                      </p:tavLst>
                                    </p:anim>
                                    <p:animEffect transition="out" filter="fade">
                                      <p:cBhvr>
                                        <p:cTn id="705" dur="1000"/>
                                        <p:tgtEl>
                                          <p:spTgt spid="114"/>
                                        </p:tgtEl>
                                      </p:cBhvr>
                                    </p:animEffect>
                                    <p:set>
                                      <p:cBhvr>
                                        <p:cTn id="706" dur="1" fill="hold">
                                          <p:stCondLst>
                                            <p:cond delay="999"/>
                                          </p:stCondLst>
                                        </p:cTn>
                                        <p:tgtEl>
                                          <p:spTgt spid="114"/>
                                        </p:tgtEl>
                                        <p:attrNameLst>
                                          <p:attrName>style.visibility</p:attrName>
                                        </p:attrNameLst>
                                      </p:cBhvr>
                                      <p:to>
                                        <p:strVal val="hidden"/>
                                      </p:to>
                                    </p:set>
                                  </p:childTnLst>
                                  <p:subTnLst>
                                    <p:audio>
                                      <p:cMediaNode>
                                        <p:cTn display="0" masterRel="sameClick">
                                          <p:stCondLst>
                                            <p:cond evt="begin" delay="0">
                                              <p:tn val="700"/>
                                            </p:cond>
                                          </p:stCondLst>
                                          <p:endCondLst>
                                            <p:cond evt="onStopAudio" delay="0">
                                              <p:tgtEl>
                                                <p:sldTgt/>
                                              </p:tgtEl>
                                            </p:cond>
                                          </p:endCondLst>
                                        </p:cTn>
                                        <p:tgtEl>
                                          <p:sndTgt r:embed="rId2" name="click.wav"/>
                                        </p:tgtEl>
                                      </p:cMediaNode>
                                    </p:audio>
                                  </p:subTnLst>
                                </p:cTn>
                              </p:par>
                            </p:childTnLst>
                          </p:cTn>
                        </p:par>
                        <p:par>
                          <p:cTn id="707" fill="hold">
                            <p:stCondLst>
                              <p:cond delay="87000"/>
                            </p:stCondLst>
                            <p:childTnLst>
                              <p:par>
                                <p:cTn id="708" presetID="54" presetClass="exit" presetSubtype="0" decel="100000" fill="hold" grpId="0" nodeType="afterEffect">
                                  <p:stCondLst>
                                    <p:cond delay="0"/>
                                  </p:stCondLst>
                                  <p:childTnLst>
                                    <p:anim calcmode="lin" valueType="num">
                                      <p:cBhvr>
                                        <p:cTn id="709" dur="1000"/>
                                        <p:tgtEl>
                                          <p:spTgt spid="82"/>
                                        </p:tgtEl>
                                        <p:attrNameLst>
                                          <p:attrName>ppt_w</p:attrName>
                                        </p:attrNameLst>
                                      </p:cBhvr>
                                      <p:tavLst>
                                        <p:tav tm="0">
                                          <p:val>
                                            <p:strVal val="ppt_w"/>
                                          </p:val>
                                        </p:tav>
                                        <p:tav tm="100000">
                                          <p:val>
                                            <p:strVal val="ppt_w*0.05"/>
                                          </p:val>
                                        </p:tav>
                                      </p:tavLst>
                                    </p:anim>
                                    <p:anim calcmode="lin" valueType="num">
                                      <p:cBhvr>
                                        <p:cTn id="710" dur="1000"/>
                                        <p:tgtEl>
                                          <p:spTgt spid="82"/>
                                        </p:tgtEl>
                                        <p:attrNameLst>
                                          <p:attrName>ppt_h</p:attrName>
                                        </p:attrNameLst>
                                      </p:cBhvr>
                                      <p:tavLst>
                                        <p:tav tm="0">
                                          <p:val>
                                            <p:strVal val="ppt_h"/>
                                          </p:val>
                                        </p:tav>
                                        <p:tav tm="100000">
                                          <p:val>
                                            <p:strVal val="ppt_h"/>
                                          </p:val>
                                        </p:tav>
                                      </p:tavLst>
                                    </p:anim>
                                    <p:anim calcmode="lin" valueType="num">
                                      <p:cBhvr>
                                        <p:cTn id="711" dur="1000"/>
                                        <p:tgtEl>
                                          <p:spTgt spid="82"/>
                                        </p:tgtEl>
                                        <p:attrNameLst>
                                          <p:attrName>ppt_x</p:attrName>
                                        </p:attrNameLst>
                                      </p:cBhvr>
                                      <p:tavLst>
                                        <p:tav tm="0">
                                          <p:val>
                                            <p:strVal val="ppt_x"/>
                                          </p:val>
                                        </p:tav>
                                        <p:tav tm="100000">
                                          <p:val>
                                            <p:strVal val="ppt_x-.2"/>
                                          </p:val>
                                        </p:tav>
                                      </p:tavLst>
                                    </p:anim>
                                    <p:anim calcmode="lin" valueType="num">
                                      <p:cBhvr>
                                        <p:cTn id="712" dur="1000"/>
                                        <p:tgtEl>
                                          <p:spTgt spid="82"/>
                                        </p:tgtEl>
                                        <p:attrNameLst>
                                          <p:attrName>ppt_y</p:attrName>
                                        </p:attrNameLst>
                                      </p:cBhvr>
                                      <p:tavLst>
                                        <p:tav tm="0">
                                          <p:val>
                                            <p:strVal val="ppt_y"/>
                                          </p:val>
                                        </p:tav>
                                        <p:tav tm="100000">
                                          <p:val>
                                            <p:strVal val="ppt_y"/>
                                          </p:val>
                                        </p:tav>
                                      </p:tavLst>
                                    </p:anim>
                                    <p:animEffect transition="out" filter="fade">
                                      <p:cBhvr>
                                        <p:cTn id="713" dur="1000"/>
                                        <p:tgtEl>
                                          <p:spTgt spid="82"/>
                                        </p:tgtEl>
                                      </p:cBhvr>
                                    </p:animEffect>
                                    <p:set>
                                      <p:cBhvr>
                                        <p:cTn id="714" dur="1" fill="hold">
                                          <p:stCondLst>
                                            <p:cond delay="999"/>
                                          </p:stCondLst>
                                        </p:cTn>
                                        <p:tgtEl>
                                          <p:spTgt spid="82"/>
                                        </p:tgtEl>
                                        <p:attrNameLst>
                                          <p:attrName>style.visibility</p:attrName>
                                        </p:attrNameLst>
                                      </p:cBhvr>
                                      <p:to>
                                        <p:strVal val="hidden"/>
                                      </p:to>
                                    </p:set>
                                  </p:childTnLst>
                                  <p:subTnLst>
                                    <p:audio>
                                      <p:cMediaNode>
                                        <p:cTn display="0" masterRel="sameClick">
                                          <p:stCondLst>
                                            <p:cond evt="begin" delay="0">
                                              <p:tn val="708"/>
                                            </p:cond>
                                          </p:stCondLst>
                                          <p:endCondLst>
                                            <p:cond evt="onStopAudio" delay="0">
                                              <p:tgtEl>
                                                <p:sldTgt/>
                                              </p:tgtEl>
                                            </p:cond>
                                          </p:endCondLst>
                                        </p:cTn>
                                        <p:tgtEl>
                                          <p:sndTgt r:embed="rId2" name="click.wav"/>
                                        </p:tgtEl>
                                      </p:cMediaNode>
                                    </p:audio>
                                  </p:subTnLst>
                                </p:cTn>
                              </p:par>
                            </p:childTnLst>
                          </p:cTn>
                        </p:par>
                        <p:par>
                          <p:cTn id="715" fill="hold">
                            <p:stCondLst>
                              <p:cond delay="88000"/>
                            </p:stCondLst>
                            <p:childTnLst>
                              <p:par>
                                <p:cTn id="716" presetID="54" presetClass="exit" presetSubtype="0" decel="100000" fill="hold" grpId="0" nodeType="afterEffect">
                                  <p:stCondLst>
                                    <p:cond delay="0"/>
                                  </p:stCondLst>
                                  <p:childTnLst>
                                    <p:anim calcmode="lin" valueType="num">
                                      <p:cBhvr>
                                        <p:cTn id="717" dur="1000"/>
                                        <p:tgtEl>
                                          <p:spTgt spid="80"/>
                                        </p:tgtEl>
                                        <p:attrNameLst>
                                          <p:attrName>ppt_w</p:attrName>
                                        </p:attrNameLst>
                                      </p:cBhvr>
                                      <p:tavLst>
                                        <p:tav tm="0">
                                          <p:val>
                                            <p:strVal val="ppt_w"/>
                                          </p:val>
                                        </p:tav>
                                        <p:tav tm="100000">
                                          <p:val>
                                            <p:strVal val="ppt_w*0.05"/>
                                          </p:val>
                                        </p:tav>
                                      </p:tavLst>
                                    </p:anim>
                                    <p:anim calcmode="lin" valueType="num">
                                      <p:cBhvr>
                                        <p:cTn id="718" dur="1000"/>
                                        <p:tgtEl>
                                          <p:spTgt spid="80"/>
                                        </p:tgtEl>
                                        <p:attrNameLst>
                                          <p:attrName>ppt_h</p:attrName>
                                        </p:attrNameLst>
                                      </p:cBhvr>
                                      <p:tavLst>
                                        <p:tav tm="0">
                                          <p:val>
                                            <p:strVal val="ppt_h"/>
                                          </p:val>
                                        </p:tav>
                                        <p:tav tm="100000">
                                          <p:val>
                                            <p:strVal val="ppt_h"/>
                                          </p:val>
                                        </p:tav>
                                      </p:tavLst>
                                    </p:anim>
                                    <p:anim calcmode="lin" valueType="num">
                                      <p:cBhvr>
                                        <p:cTn id="719" dur="1000"/>
                                        <p:tgtEl>
                                          <p:spTgt spid="80"/>
                                        </p:tgtEl>
                                        <p:attrNameLst>
                                          <p:attrName>ppt_x</p:attrName>
                                        </p:attrNameLst>
                                      </p:cBhvr>
                                      <p:tavLst>
                                        <p:tav tm="0">
                                          <p:val>
                                            <p:strVal val="ppt_x"/>
                                          </p:val>
                                        </p:tav>
                                        <p:tav tm="100000">
                                          <p:val>
                                            <p:strVal val="ppt_x-.2"/>
                                          </p:val>
                                        </p:tav>
                                      </p:tavLst>
                                    </p:anim>
                                    <p:anim calcmode="lin" valueType="num">
                                      <p:cBhvr>
                                        <p:cTn id="720" dur="1000"/>
                                        <p:tgtEl>
                                          <p:spTgt spid="80"/>
                                        </p:tgtEl>
                                        <p:attrNameLst>
                                          <p:attrName>ppt_y</p:attrName>
                                        </p:attrNameLst>
                                      </p:cBhvr>
                                      <p:tavLst>
                                        <p:tav tm="0">
                                          <p:val>
                                            <p:strVal val="ppt_y"/>
                                          </p:val>
                                        </p:tav>
                                        <p:tav tm="100000">
                                          <p:val>
                                            <p:strVal val="ppt_y"/>
                                          </p:val>
                                        </p:tav>
                                      </p:tavLst>
                                    </p:anim>
                                    <p:animEffect transition="out" filter="fade">
                                      <p:cBhvr>
                                        <p:cTn id="721" dur="1000"/>
                                        <p:tgtEl>
                                          <p:spTgt spid="80"/>
                                        </p:tgtEl>
                                      </p:cBhvr>
                                    </p:animEffect>
                                    <p:set>
                                      <p:cBhvr>
                                        <p:cTn id="722"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716"/>
                                            </p:cond>
                                          </p:stCondLst>
                                          <p:endCondLst>
                                            <p:cond evt="onStopAudio" delay="0">
                                              <p:tgtEl>
                                                <p:sldTgt/>
                                              </p:tgtEl>
                                            </p:cond>
                                          </p:endCondLst>
                                        </p:cTn>
                                        <p:tgtEl>
                                          <p:sndTgt r:embed="rId2" name="click.wav"/>
                                        </p:tgtEl>
                                      </p:cMediaNode>
                                    </p:audio>
                                  </p:subTnLst>
                                </p:cTn>
                              </p:par>
                            </p:childTnLst>
                          </p:cTn>
                        </p:par>
                        <p:par>
                          <p:cTn id="723" fill="hold">
                            <p:stCondLst>
                              <p:cond delay="89000"/>
                            </p:stCondLst>
                            <p:childTnLst>
                              <p:par>
                                <p:cTn id="724" presetID="54" presetClass="exit" presetSubtype="0" decel="100000" fill="hold" grpId="0" nodeType="afterEffect">
                                  <p:stCondLst>
                                    <p:cond delay="0"/>
                                  </p:stCondLst>
                                  <p:childTnLst>
                                    <p:anim calcmode="lin" valueType="num">
                                      <p:cBhvr>
                                        <p:cTn id="725" dur="1000"/>
                                        <p:tgtEl>
                                          <p:spTgt spid="79"/>
                                        </p:tgtEl>
                                        <p:attrNameLst>
                                          <p:attrName>ppt_w</p:attrName>
                                        </p:attrNameLst>
                                      </p:cBhvr>
                                      <p:tavLst>
                                        <p:tav tm="0">
                                          <p:val>
                                            <p:strVal val="ppt_w"/>
                                          </p:val>
                                        </p:tav>
                                        <p:tav tm="100000">
                                          <p:val>
                                            <p:strVal val="ppt_w*0.05"/>
                                          </p:val>
                                        </p:tav>
                                      </p:tavLst>
                                    </p:anim>
                                    <p:anim calcmode="lin" valueType="num">
                                      <p:cBhvr>
                                        <p:cTn id="726" dur="1000"/>
                                        <p:tgtEl>
                                          <p:spTgt spid="79"/>
                                        </p:tgtEl>
                                        <p:attrNameLst>
                                          <p:attrName>ppt_h</p:attrName>
                                        </p:attrNameLst>
                                      </p:cBhvr>
                                      <p:tavLst>
                                        <p:tav tm="0">
                                          <p:val>
                                            <p:strVal val="ppt_h"/>
                                          </p:val>
                                        </p:tav>
                                        <p:tav tm="100000">
                                          <p:val>
                                            <p:strVal val="ppt_h"/>
                                          </p:val>
                                        </p:tav>
                                      </p:tavLst>
                                    </p:anim>
                                    <p:anim calcmode="lin" valueType="num">
                                      <p:cBhvr>
                                        <p:cTn id="727" dur="1000"/>
                                        <p:tgtEl>
                                          <p:spTgt spid="79"/>
                                        </p:tgtEl>
                                        <p:attrNameLst>
                                          <p:attrName>ppt_x</p:attrName>
                                        </p:attrNameLst>
                                      </p:cBhvr>
                                      <p:tavLst>
                                        <p:tav tm="0">
                                          <p:val>
                                            <p:strVal val="ppt_x"/>
                                          </p:val>
                                        </p:tav>
                                        <p:tav tm="100000">
                                          <p:val>
                                            <p:strVal val="ppt_x-.2"/>
                                          </p:val>
                                        </p:tav>
                                      </p:tavLst>
                                    </p:anim>
                                    <p:anim calcmode="lin" valueType="num">
                                      <p:cBhvr>
                                        <p:cTn id="728" dur="1000"/>
                                        <p:tgtEl>
                                          <p:spTgt spid="79"/>
                                        </p:tgtEl>
                                        <p:attrNameLst>
                                          <p:attrName>ppt_y</p:attrName>
                                        </p:attrNameLst>
                                      </p:cBhvr>
                                      <p:tavLst>
                                        <p:tav tm="0">
                                          <p:val>
                                            <p:strVal val="ppt_y"/>
                                          </p:val>
                                        </p:tav>
                                        <p:tav tm="100000">
                                          <p:val>
                                            <p:strVal val="ppt_y"/>
                                          </p:val>
                                        </p:tav>
                                      </p:tavLst>
                                    </p:anim>
                                    <p:animEffect transition="out" filter="fade">
                                      <p:cBhvr>
                                        <p:cTn id="729" dur="1000"/>
                                        <p:tgtEl>
                                          <p:spTgt spid="79"/>
                                        </p:tgtEl>
                                      </p:cBhvr>
                                    </p:animEffect>
                                    <p:set>
                                      <p:cBhvr>
                                        <p:cTn id="730"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4"/>
                                            </p:cond>
                                          </p:stCondLst>
                                          <p:endCondLst>
                                            <p:cond evt="onStopAudio" delay="0">
                                              <p:tgtEl>
                                                <p:sldTgt/>
                                              </p:tgtEl>
                                            </p:cond>
                                          </p:endCondLst>
                                        </p:cTn>
                                        <p:tgtEl>
                                          <p:sndTgt r:embed="rId2" name="click.wav"/>
                                        </p:tgtEl>
                                      </p:cMediaNode>
                                    </p:audio>
                                  </p:subTnLst>
                                </p:cTn>
                              </p:par>
                            </p:childTnLst>
                          </p:cTn>
                        </p:par>
                        <p:par>
                          <p:cTn id="731" fill="hold">
                            <p:stCondLst>
                              <p:cond delay="90000"/>
                            </p:stCondLst>
                            <p:childTnLst>
                              <p:par>
                                <p:cTn id="732" presetID="54" presetClass="exit" presetSubtype="0" decel="100000" fill="hold" grpId="0" nodeType="afterEffect">
                                  <p:stCondLst>
                                    <p:cond delay="0"/>
                                  </p:stCondLst>
                                  <p:childTnLst>
                                    <p:anim calcmode="lin" valueType="num">
                                      <p:cBhvr>
                                        <p:cTn id="733" dur="1000"/>
                                        <p:tgtEl>
                                          <p:spTgt spid="78"/>
                                        </p:tgtEl>
                                        <p:attrNameLst>
                                          <p:attrName>ppt_w</p:attrName>
                                        </p:attrNameLst>
                                      </p:cBhvr>
                                      <p:tavLst>
                                        <p:tav tm="0">
                                          <p:val>
                                            <p:strVal val="ppt_w"/>
                                          </p:val>
                                        </p:tav>
                                        <p:tav tm="100000">
                                          <p:val>
                                            <p:strVal val="ppt_w*0.05"/>
                                          </p:val>
                                        </p:tav>
                                      </p:tavLst>
                                    </p:anim>
                                    <p:anim calcmode="lin" valueType="num">
                                      <p:cBhvr>
                                        <p:cTn id="734" dur="1000"/>
                                        <p:tgtEl>
                                          <p:spTgt spid="78"/>
                                        </p:tgtEl>
                                        <p:attrNameLst>
                                          <p:attrName>ppt_h</p:attrName>
                                        </p:attrNameLst>
                                      </p:cBhvr>
                                      <p:tavLst>
                                        <p:tav tm="0">
                                          <p:val>
                                            <p:strVal val="ppt_h"/>
                                          </p:val>
                                        </p:tav>
                                        <p:tav tm="100000">
                                          <p:val>
                                            <p:strVal val="ppt_h"/>
                                          </p:val>
                                        </p:tav>
                                      </p:tavLst>
                                    </p:anim>
                                    <p:anim calcmode="lin" valueType="num">
                                      <p:cBhvr>
                                        <p:cTn id="735" dur="1000"/>
                                        <p:tgtEl>
                                          <p:spTgt spid="78"/>
                                        </p:tgtEl>
                                        <p:attrNameLst>
                                          <p:attrName>ppt_x</p:attrName>
                                        </p:attrNameLst>
                                      </p:cBhvr>
                                      <p:tavLst>
                                        <p:tav tm="0">
                                          <p:val>
                                            <p:strVal val="ppt_x"/>
                                          </p:val>
                                        </p:tav>
                                        <p:tav tm="100000">
                                          <p:val>
                                            <p:strVal val="ppt_x-.2"/>
                                          </p:val>
                                        </p:tav>
                                      </p:tavLst>
                                    </p:anim>
                                    <p:anim calcmode="lin" valueType="num">
                                      <p:cBhvr>
                                        <p:cTn id="736" dur="1000"/>
                                        <p:tgtEl>
                                          <p:spTgt spid="78"/>
                                        </p:tgtEl>
                                        <p:attrNameLst>
                                          <p:attrName>ppt_y</p:attrName>
                                        </p:attrNameLst>
                                      </p:cBhvr>
                                      <p:tavLst>
                                        <p:tav tm="0">
                                          <p:val>
                                            <p:strVal val="ppt_y"/>
                                          </p:val>
                                        </p:tav>
                                        <p:tav tm="100000">
                                          <p:val>
                                            <p:strVal val="ppt_y"/>
                                          </p:val>
                                        </p:tav>
                                      </p:tavLst>
                                    </p:anim>
                                    <p:animEffect transition="out" filter="fade">
                                      <p:cBhvr>
                                        <p:cTn id="737" dur="1000"/>
                                        <p:tgtEl>
                                          <p:spTgt spid="78"/>
                                        </p:tgtEl>
                                      </p:cBhvr>
                                    </p:animEffect>
                                    <p:set>
                                      <p:cBhvr>
                                        <p:cTn id="73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732"/>
                                            </p:cond>
                                          </p:stCondLst>
                                          <p:endCondLst>
                                            <p:cond evt="onStopAudio" delay="0">
                                              <p:tgtEl>
                                                <p:sldTgt/>
                                              </p:tgtEl>
                                            </p:cond>
                                          </p:endCondLst>
                                        </p:cTn>
                                        <p:tgtEl>
                                          <p:sndTgt r:embed="rId2" name="click.wav"/>
                                        </p:tgtEl>
                                      </p:cMediaNode>
                                    </p:audio>
                                  </p:subTnLst>
                                </p:cTn>
                              </p:par>
                            </p:childTnLst>
                          </p:cTn>
                        </p:par>
                        <p:par>
                          <p:cTn id="739" fill="hold">
                            <p:stCondLst>
                              <p:cond delay="91000"/>
                            </p:stCondLst>
                            <p:childTnLst>
                              <p:par>
                                <p:cTn id="740" presetID="54" presetClass="exit" presetSubtype="0" decel="100000" fill="hold" grpId="0" nodeType="afterEffect">
                                  <p:stCondLst>
                                    <p:cond delay="0"/>
                                  </p:stCondLst>
                                  <p:childTnLst>
                                    <p:anim calcmode="lin" valueType="num">
                                      <p:cBhvr>
                                        <p:cTn id="741" dur="1000"/>
                                        <p:tgtEl>
                                          <p:spTgt spid="77"/>
                                        </p:tgtEl>
                                        <p:attrNameLst>
                                          <p:attrName>ppt_w</p:attrName>
                                        </p:attrNameLst>
                                      </p:cBhvr>
                                      <p:tavLst>
                                        <p:tav tm="0">
                                          <p:val>
                                            <p:strVal val="ppt_w"/>
                                          </p:val>
                                        </p:tav>
                                        <p:tav tm="100000">
                                          <p:val>
                                            <p:strVal val="ppt_w*0.05"/>
                                          </p:val>
                                        </p:tav>
                                      </p:tavLst>
                                    </p:anim>
                                    <p:anim calcmode="lin" valueType="num">
                                      <p:cBhvr>
                                        <p:cTn id="742" dur="1000"/>
                                        <p:tgtEl>
                                          <p:spTgt spid="77"/>
                                        </p:tgtEl>
                                        <p:attrNameLst>
                                          <p:attrName>ppt_h</p:attrName>
                                        </p:attrNameLst>
                                      </p:cBhvr>
                                      <p:tavLst>
                                        <p:tav tm="0">
                                          <p:val>
                                            <p:strVal val="ppt_h"/>
                                          </p:val>
                                        </p:tav>
                                        <p:tav tm="100000">
                                          <p:val>
                                            <p:strVal val="ppt_h"/>
                                          </p:val>
                                        </p:tav>
                                      </p:tavLst>
                                    </p:anim>
                                    <p:anim calcmode="lin" valueType="num">
                                      <p:cBhvr>
                                        <p:cTn id="743" dur="1000"/>
                                        <p:tgtEl>
                                          <p:spTgt spid="77"/>
                                        </p:tgtEl>
                                        <p:attrNameLst>
                                          <p:attrName>ppt_x</p:attrName>
                                        </p:attrNameLst>
                                      </p:cBhvr>
                                      <p:tavLst>
                                        <p:tav tm="0">
                                          <p:val>
                                            <p:strVal val="ppt_x"/>
                                          </p:val>
                                        </p:tav>
                                        <p:tav tm="100000">
                                          <p:val>
                                            <p:strVal val="ppt_x-.2"/>
                                          </p:val>
                                        </p:tav>
                                      </p:tavLst>
                                    </p:anim>
                                    <p:anim calcmode="lin" valueType="num">
                                      <p:cBhvr>
                                        <p:cTn id="744" dur="1000"/>
                                        <p:tgtEl>
                                          <p:spTgt spid="77"/>
                                        </p:tgtEl>
                                        <p:attrNameLst>
                                          <p:attrName>ppt_y</p:attrName>
                                        </p:attrNameLst>
                                      </p:cBhvr>
                                      <p:tavLst>
                                        <p:tav tm="0">
                                          <p:val>
                                            <p:strVal val="ppt_y"/>
                                          </p:val>
                                        </p:tav>
                                        <p:tav tm="100000">
                                          <p:val>
                                            <p:strVal val="ppt_y"/>
                                          </p:val>
                                        </p:tav>
                                      </p:tavLst>
                                    </p:anim>
                                    <p:animEffect transition="out" filter="fade">
                                      <p:cBhvr>
                                        <p:cTn id="745" dur="1000"/>
                                        <p:tgtEl>
                                          <p:spTgt spid="77"/>
                                        </p:tgtEl>
                                      </p:cBhvr>
                                    </p:animEffect>
                                    <p:set>
                                      <p:cBhvr>
                                        <p:cTn id="746"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740"/>
                                            </p:cond>
                                          </p:stCondLst>
                                          <p:endCondLst>
                                            <p:cond evt="onStopAudio" delay="0">
                                              <p:tgtEl>
                                                <p:sldTgt/>
                                              </p:tgtEl>
                                            </p:cond>
                                          </p:endCondLst>
                                        </p:cTn>
                                        <p:tgtEl>
                                          <p:sndTgt r:embed="rId2" name="click.wav"/>
                                        </p:tgtEl>
                                      </p:cMediaNode>
                                    </p:audio>
                                  </p:subTnLst>
                                </p:cTn>
                              </p:par>
                            </p:childTnLst>
                          </p:cTn>
                        </p:par>
                        <p:par>
                          <p:cTn id="747" fill="hold">
                            <p:stCondLst>
                              <p:cond delay="92000"/>
                            </p:stCondLst>
                            <p:childTnLst>
                              <p:par>
                                <p:cTn id="748" presetID="54" presetClass="exit" presetSubtype="0" decel="100000" fill="hold" grpId="0" nodeType="afterEffect">
                                  <p:stCondLst>
                                    <p:cond delay="0"/>
                                  </p:stCondLst>
                                  <p:childTnLst>
                                    <p:anim calcmode="lin" valueType="num">
                                      <p:cBhvr>
                                        <p:cTn id="749" dur="1000"/>
                                        <p:tgtEl>
                                          <p:spTgt spid="76"/>
                                        </p:tgtEl>
                                        <p:attrNameLst>
                                          <p:attrName>ppt_w</p:attrName>
                                        </p:attrNameLst>
                                      </p:cBhvr>
                                      <p:tavLst>
                                        <p:tav tm="0">
                                          <p:val>
                                            <p:strVal val="ppt_w"/>
                                          </p:val>
                                        </p:tav>
                                        <p:tav tm="100000">
                                          <p:val>
                                            <p:strVal val="ppt_w*0.05"/>
                                          </p:val>
                                        </p:tav>
                                      </p:tavLst>
                                    </p:anim>
                                    <p:anim calcmode="lin" valueType="num">
                                      <p:cBhvr>
                                        <p:cTn id="750" dur="1000"/>
                                        <p:tgtEl>
                                          <p:spTgt spid="76"/>
                                        </p:tgtEl>
                                        <p:attrNameLst>
                                          <p:attrName>ppt_h</p:attrName>
                                        </p:attrNameLst>
                                      </p:cBhvr>
                                      <p:tavLst>
                                        <p:tav tm="0">
                                          <p:val>
                                            <p:strVal val="ppt_h"/>
                                          </p:val>
                                        </p:tav>
                                        <p:tav tm="100000">
                                          <p:val>
                                            <p:strVal val="ppt_h"/>
                                          </p:val>
                                        </p:tav>
                                      </p:tavLst>
                                    </p:anim>
                                    <p:anim calcmode="lin" valueType="num">
                                      <p:cBhvr>
                                        <p:cTn id="751" dur="1000"/>
                                        <p:tgtEl>
                                          <p:spTgt spid="76"/>
                                        </p:tgtEl>
                                        <p:attrNameLst>
                                          <p:attrName>ppt_x</p:attrName>
                                        </p:attrNameLst>
                                      </p:cBhvr>
                                      <p:tavLst>
                                        <p:tav tm="0">
                                          <p:val>
                                            <p:strVal val="ppt_x"/>
                                          </p:val>
                                        </p:tav>
                                        <p:tav tm="100000">
                                          <p:val>
                                            <p:strVal val="ppt_x-.2"/>
                                          </p:val>
                                        </p:tav>
                                      </p:tavLst>
                                    </p:anim>
                                    <p:anim calcmode="lin" valueType="num">
                                      <p:cBhvr>
                                        <p:cTn id="752" dur="1000"/>
                                        <p:tgtEl>
                                          <p:spTgt spid="76"/>
                                        </p:tgtEl>
                                        <p:attrNameLst>
                                          <p:attrName>ppt_y</p:attrName>
                                        </p:attrNameLst>
                                      </p:cBhvr>
                                      <p:tavLst>
                                        <p:tav tm="0">
                                          <p:val>
                                            <p:strVal val="ppt_y"/>
                                          </p:val>
                                        </p:tav>
                                        <p:tav tm="100000">
                                          <p:val>
                                            <p:strVal val="ppt_y"/>
                                          </p:val>
                                        </p:tav>
                                      </p:tavLst>
                                    </p:anim>
                                    <p:animEffect transition="out" filter="fade">
                                      <p:cBhvr>
                                        <p:cTn id="753" dur="1000"/>
                                        <p:tgtEl>
                                          <p:spTgt spid="76"/>
                                        </p:tgtEl>
                                      </p:cBhvr>
                                    </p:animEffect>
                                    <p:set>
                                      <p:cBhvr>
                                        <p:cTn id="754"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748"/>
                                            </p:cond>
                                          </p:stCondLst>
                                          <p:endCondLst>
                                            <p:cond evt="onStopAudio" delay="0">
                                              <p:tgtEl>
                                                <p:sldTgt/>
                                              </p:tgtEl>
                                            </p:cond>
                                          </p:endCondLst>
                                        </p:cTn>
                                        <p:tgtEl>
                                          <p:sndTgt r:embed="rId2" name="click.wav"/>
                                        </p:tgtEl>
                                      </p:cMediaNode>
                                    </p:audio>
                                  </p:subTnLst>
                                </p:cTn>
                              </p:par>
                            </p:childTnLst>
                          </p:cTn>
                        </p:par>
                        <p:par>
                          <p:cTn id="755" fill="hold">
                            <p:stCondLst>
                              <p:cond delay="93000"/>
                            </p:stCondLst>
                            <p:childTnLst>
                              <p:par>
                                <p:cTn id="756" presetID="54" presetClass="exit" presetSubtype="0" decel="100000" fill="hold" grpId="0" nodeType="afterEffect">
                                  <p:stCondLst>
                                    <p:cond delay="0"/>
                                  </p:stCondLst>
                                  <p:childTnLst>
                                    <p:anim calcmode="lin" valueType="num">
                                      <p:cBhvr>
                                        <p:cTn id="757" dur="1000"/>
                                        <p:tgtEl>
                                          <p:spTgt spid="73"/>
                                        </p:tgtEl>
                                        <p:attrNameLst>
                                          <p:attrName>ppt_w</p:attrName>
                                        </p:attrNameLst>
                                      </p:cBhvr>
                                      <p:tavLst>
                                        <p:tav tm="0">
                                          <p:val>
                                            <p:strVal val="ppt_w"/>
                                          </p:val>
                                        </p:tav>
                                        <p:tav tm="100000">
                                          <p:val>
                                            <p:strVal val="ppt_w*0.05"/>
                                          </p:val>
                                        </p:tav>
                                      </p:tavLst>
                                    </p:anim>
                                    <p:anim calcmode="lin" valueType="num">
                                      <p:cBhvr>
                                        <p:cTn id="758" dur="1000"/>
                                        <p:tgtEl>
                                          <p:spTgt spid="73"/>
                                        </p:tgtEl>
                                        <p:attrNameLst>
                                          <p:attrName>ppt_h</p:attrName>
                                        </p:attrNameLst>
                                      </p:cBhvr>
                                      <p:tavLst>
                                        <p:tav tm="0">
                                          <p:val>
                                            <p:strVal val="ppt_h"/>
                                          </p:val>
                                        </p:tav>
                                        <p:tav tm="100000">
                                          <p:val>
                                            <p:strVal val="ppt_h"/>
                                          </p:val>
                                        </p:tav>
                                      </p:tavLst>
                                    </p:anim>
                                    <p:anim calcmode="lin" valueType="num">
                                      <p:cBhvr>
                                        <p:cTn id="759" dur="1000"/>
                                        <p:tgtEl>
                                          <p:spTgt spid="73"/>
                                        </p:tgtEl>
                                        <p:attrNameLst>
                                          <p:attrName>ppt_x</p:attrName>
                                        </p:attrNameLst>
                                      </p:cBhvr>
                                      <p:tavLst>
                                        <p:tav tm="0">
                                          <p:val>
                                            <p:strVal val="ppt_x"/>
                                          </p:val>
                                        </p:tav>
                                        <p:tav tm="100000">
                                          <p:val>
                                            <p:strVal val="ppt_x-.2"/>
                                          </p:val>
                                        </p:tav>
                                      </p:tavLst>
                                    </p:anim>
                                    <p:anim calcmode="lin" valueType="num">
                                      <p:cBhvr>
                                        <p:cTn id="760" dur="1000"/>
                                        <p:tgtEl>
                                          <p:spTgt spid="73"/>
                                        </p:tgtEl>
                                        <p:attrNameLst>
                                          <p:attrName>ppt_y</p:attrName>
                                        </p:attrNameLst>
                                      </p:cBhvr>
                                      <p:tavLst>
                                        <p:tav tm="0">
                                          <p:val>
                                            <p:strVal val="ppt_y"/>
                                          </p:val>
                                        </p:tav>
                                        <p:tav tm="100000">
                                          <p:val>
                                            <p:strVal val="ppt_y"/>
                                          </p:val>
                                        </p:tav>
                                      </p:tavLst>
                                    </p:anim>
                                    <p:animEffect transition="out" filter="fade">
                                      <p:cBhvr>
                                        <p:cTn id="761" dur="1000"/>
                                        <p:tgtEl>
                                          <p:spTgt spid="73"/>
                                        </p:tgtEl>
                                      </p:cBhvr>
                                    </p:animEffect>
                                    <p:set>
                                      <p:cBhvr>
                                        <p:cTn id="762"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756"/>
                                            </p:cond>
                                          </p:stCondLst>
                                          <p:endCondLst>
                                            <p:cond evt="onStopAudio" delay="0">
                                              <p:tgtEl>
                                                <p:sldTgt/>
                                              </p:tgtEl>
                                            </p:cond>
                                          </p:endCondLst>
                                        </p:cTn>
                                        <p:tgtEl>
                                          <p:sndTgt r:embed="rId2" name="click.wav"/>
                                        </p:tgtEl>
                                      </p:cMediaNode>
                                    </p:audio>
                                  </p:subTnLst>
                                </p:cTn>
                              </p:par>
                            </p:childTnLst>
                          </p:cTn>
                        </p:par>
                        <p:par>
                          <p:cTn id="763" fill="hold">
                            <p:stCondLst>
                              <p:cond delay="94000"/>
                            </p:stCondLst>
                            <p:childTnLst>
                              <p:par>
                                <p:cTn id="764" presetID="54" presetClass="exit" presetSubtype="0" decel="100000" fill="hold" grpId="0" nodeType="afterEffect">
                                  <p:stCondLst>
                                    <p:cond delay="0"/>
                                  </p:stCondLst>
                                  <p:childTnLst>
                                    <p:anim calcmode="lin" valueType="num">
                                      <p:cBhvr>
                                        <p:cTn id="765" dur="1000"/>
                                        <p:tgtEl>
                                          <p:spTgt spid="72"/>
                                        </p:tgtEl>
                                        <p:attrNameLst>
                                          <p:attrName>ppt_w</p:attrName>
                                        </p:attrNameLst>
                                      </p:cBhvr>
                                      <p:tavLst>
                                        <p:tav tm="0">
                                          <p:val>
                                            <p:strVal val="ppt_w"/>
                                          </p:val>
                                        </p:tav>
                                        <p:tav tm="100000">
                                          <p:val>
                                            <p:strVal val="ppt_w*0.05"/>
                                          </p:val>
                                        </p:tav>
                                      </p:tavLst>
                                    </p:anim>
                                    <p:anim calcmode="lin" valueType="num">
                                      <p:cBhvr>
                                        <p:cTn id="766" dur="1000"/>
                                        <p:tgtEl>
                                          <p:spTgt spid="72"/>
                                        </p:tgtEl>
                                        <p:attrNameLst>
                                          <p:attrName>ppt_h</p:attrName>
                                        </p:attrNameLst>
                                      </p:cBhvr>
                                      <p:tavLst>
                                        <p:tav tm="0">
                                          <p:val>
                                            <p:strVal val="ppt_h"/>
                                          </p:val>
                                        </p:tav>
                                        <p:tav tm="100000">
                                          <p:val>
                                            <p:strVal val="ppt_h"/>
                                          </p:val>
                                        </p:tav>
                                      </p:tavLst>
                                    </p:anim>
                                    <p:anim calcmode="lin" valueType="num">
                                      <p:cBhvr>
                                        <p:cTn id="767" dur="1000"/>
                                        <p:tgtEl>
                                          <p:spTgt spid="72"/>
                                        </p:tgtEl>
                                        <p:attrNameLst>
                                          <p:attrName>ppt_x</p:attrName>
                                        </p:attrNameLst>
                                      </p:cBhvr>
                                      <p:tavLst>
                                        <p:tav tm="0">
                                          <p:val>
                                            <p:strVal val="ppt_x"/>
                                          </p:val>
                                        </p:tav>
                                        <p:tav tm="100000">
                                          <p:val>
                                            <p:strVal val="ppt_x-.2"/>
                                          </p:val>
                                        </p:tav>
                                      </p:tavLst>
                                    </p:anim>
                                    <p:anim calcmode="lin" valueType="num">
                                      <p:cBhvr>
                                        <p:cTn id="768" dur="1000"/>
                                        <p:tgtEl>
                                          <p:spTgt spid="72"/>
                                        </p:tgtEl>
                                        <p:attrNameLst>
                                          <p:attrName>ppt_y</p:attrName>
                                        </p:attrNameLst>
                                      </p:cBhvr>
                                      <p:tavLst>
                                        <p:tav tm="0">
                                          <p:val>
                                            <p:strVal val="ppt_y"/>
                                          </p:val>
                                        </p:tav>
                                        <p:tav tm="100000">
                                          <p:val>
                                            <p:strVal val="ppt_y"/>
                                          </p:val>
                                        </p:tav>
                                      </p:tavLst>
                                    </p:anim>
                                    <p:animEffect transition="out" filter="fade">
                                      <p:cBhvr>
                                        <p:cTn id="769" dur="1000"/>
                                        <p:tgtEl>
                                          <p:spTgt spid="72"/>
                                        </p:tgtEl>
                                      </p:cBhvr>
                                    </p:animEffect>
                                    <p:set>
                                      <p:cBhvr>
                                        <p:cTn id="770"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764"/>
                                            </p:cond>
                                          </p:stCondLst>
                                          <p:endCondLst>
                                            <p:cond evt="onStopAudio" delay="0">
                                              <p:tgtEl>
                                                <p:sldTgt/>
                                              </p:tgtEl>
                                            </p:cond>
                                          </p:endCondLst>
                                        </p:cTn>
                                        <p:tgtEl>
                                          <p:sndTgt r:embed="rId2" name="click.wav"/>
                                        </p:tgtEl>
                                      </p:cMediaNode>
                                    </p:audio>
                                  </p:subTnLst>
                                </p:cTn>
                              </p:par>
                            </p:childTnLst>
                          </p:cTn>
                        </p:par>
                        <p:par>
                          <p:cTn id="771" fill="hold">
                            <p:stCondLst>
                              <p:cond delay="95000"/>
                            </p:stCondLst>
                            <p:childTnLst>
                              <p:par>
                                <p:cTn id="772" presetID="54" presetClass="exit" presetSubtype="0" decel="100000" fill="hold" grpId="0" nodeType="afterEffect">
                                  <p:stCondLst>
                                    <p:cond delay="0"/>
                                  </p:stCondLst>
                                  <p:childTnLst>
                                    <p:anim calcmode="lin" valueType="num">
                                      <p:cBhvr>
                                        <p:cTn id="773" dur="1000"/>
                                        <p:tgtEl>
                                          <p:spTgt spid="69"/>
                                        </p:tgtEl>
                                        <p:attrNameLst>
                                          <p:attrName>ppt_w</p:attrName>
                                        </p:attrNameLst>
                                      </p:cBhvr>
                                      <p:tavLst>
                                        <p:tav tm="0">
                                          <p:val>
                                            <p:strVal val="ppt_w"/>
                                          </p:val>
                                        </p:tav>
                                        <p:tav tm="100000">
                                          <p:val>
                                            <p:strVal val="ppt_w*0.05"/>
                                          </p:val>
                                        </p:tav>
                                      </p:tavLst>
                                    </p:anim>
                                    <p:anim calcmode="lin" valueType="num">
                                      <p:cBhvr>
                                        <p:cTn id="774" dur="1000"/>
                                        <p:tgtEl>
                                          <p:spTgt spid="69"/>
                                        </p:tgtEl>
                                        <p:attrNameLst>
                                          <p:attrName>ppt_h</p:attrName>
                                        </p:attrNameLst>
                                      </p:cBhvr>
                                      <p:tavLst>
                                        <p:tav tm="0">
                                          <p:val>
                                            <p:strVal val="ppt_h"/>
                                          </p:val>
                                        </p:tav>
                                        <p:tav tm="100000">
                                          <p:val>
                                            <p:strVal val="ppt_h"/>
                                          </p:val>
                                        </p:tav>
                                      </p:tavLst>
                                    </p:anim>
                                    <p:anim calcmode="lin" valueType="num">
                                      <p:cBhvr>
                                        <p:cTn id="775" dur="1000"/>
                                        <p:tgtEl>
                                          <p:spTgt spid="69"/>
                                        </p:tgtEl>
                                        <p:attrNameLst>
                                          <p:attrName>ppt_x</p:attrName>
                                        </p:attrNameLst>
                                      </p:cBhvr>
                                      <p:tavLst>
                                        <p:tav tm="0">
                                          <p:val>
                                            <p:strVal val="ppt_x"/>
                                          </p:val>
                                        </p:tav>
                                        <p:tav tm="100000">
                                          <p:val>
                                            <p:strVal val="ppt_x-.2"/>
                                          </p:val>
                                        </p:tav>
                                      </p:tavLst>
                                    </p:anim>
                                    <p:anim calcmode="lin" valueType="num">
                                      <p:cBhvr>
                                        <p:cTn id="776" dur="1000"/>
                                        <p:tgtEl>
                                          <p:spTgt spid="69"/>
                                        </p:tgtEl>
                                        <p:attrNameLst>
                                          <p:attrName>ppt_y</p:attrName>
                                        </p:attrNameLst>
                                      </p:cBhvr>
                                      <p:tavLst>
                                        <p:tav tm="0">
                                          <p:val>
                                            <p:strVal val="ppt_y"/>
                                          </p:val>
                                        </p:tav>
                                        <p:tav tm="100000">
                                          <p:val>
                                            <p:strVal val="ppt_y"/>
                                          </p:val>
                                        </p:tav>
                                      </p:tavLst>
                                    </p:anim>
                                    <p:animEffect transition="out" filter="fade">
                                      <p:cBhvr>
                                        <p:cTn id="777" dur="1000"/>
                                        <p:tgtEl>
                                          <p:spTgt spid="69"/>
                                        </p:tgtEl>
                                      </p:cBhvr>
                                    </p:animEffect>
                                    <p:set>
                                      <p:cBhvr>
                                        <p:cTn id="778"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772"/>
                                            </p:cond>
                                          </p:stCondLst>
                                          <p:endCondLst>
                                            <p:cond evt="onStopAudio" delay="0">
                                              <p:tgtEl>
                                                <p:sldTgt/>
                                              </p:tgtEl>
                                            </p:cond>
                                          </p:endCondLst>
                                        </p:cTn>
                                        <p:tgtEl>
                                          <p:sndTgt r:embed="rId2" name="click.wav"/>
                                        </p:tgtEl>
                                      </p:cMediaNode>
                                    </p:audio>
                                  </p:subTnLst>
                                </p:cTn>
                              </p:par>
                            </p:childTnLst>
                          </p:cTn>
                        </p:par>
                        <p:par>
                          <p:cTn id="779" fill="hold">
                            <p:stCondLst>
                              <p:cond delay="96000"/>
                            </p:stCondLst>
                            <p:childTnLst>
                              <p:par>
                                <p:cTn id="780" presetID="54" presetClass="exit" presetSubtype="0" decel="100000" fill="hold" grpId="0" nodeType="afterEffect">
                                  <p:stCondLst>
                                    <p:cond delay="0"/>
                                  </p:stCondLst>
                                  <p:childTnLst>
                                    <p:anim calcmode="lin" valueType="num">
                                      <p:cBhvr>
                                        <p:cTn id="781" dur="1000"/>
                                        <p:tgtEl>
                                          <p:spTgt spid="63"/>
                                        </p:tgtEl>
                                        <p:attrNameLst>
                                          <p:attrName>ppt_w</p:attrName>
                                        </p:attrNameLst>
                                      </p:cBhvr>
                                      <p:tavLst>
                                        <p:tav tm="0">
                                          <p:val>
                                            <p:strVal val="ppt_w"/>
                                          </p:val>
                                        </p:tav>
                                        <p:tav tm="100000">
                                          <p:val>
                                            <p:strVal val="ppt_w*0.05"/>
                                          </p:val>
                                        </p:tav>
                                      </p:tavLst>
                                    </p:anim>
                                    <p:anim calcmode="lin" valueType="num">
                                      <p:cBhvr>
                                        <p:cTn id="782" dur="1000"/>
                                        <p:tgtEl>
                                          <p:spTgt spid="63"/>
                                        </p:tgtEl>
                                        <p:attrNameLst>
                                          <p:attrName>ppt_h</p:attrName>
                                        </p:attrNameLst>
                                      </p:cBhvr>
                                      <p:tavLst>
                                        <p:tav tm="0">
                                          <p:val>
                                            <p:strVal val="ppt_h"/>
                                          </p:val>
                                        </p:tav>
                                        <p:tav tm="100000">
                                          <p:val>
                                            <p:strVal val="ppt_h"/>
                                          </p:val>
                                        </p:tav>
                                      </p:tavLst>
                                    </p:anim>
                                    <p:anim calcmode="lin" valueType="num">
                                      <p:cBhvr>
                                        <p:cTn id="783" dur="1000"/>
                                        <p:tgtEl>
                                          <p:spTgt spid="63"/>
                                        </p:tgtEl>
                                        <p:attrNameLst>
                                          <p:attrName>ppt_x</p:attrName>
                                        </p:attrNameLst>
                                      </p:cBhvr>
                                      <p:tavLst>
                                        <p:tav tm="0">
                                          <p:val>
                                            <p:strVal val="ppt_x"/>
                                          </p:val>
                                        </p:tav>
                                        <p:tav tm="100000">
                                          <p:val>
                                            <p:strVal val="ppt_x-.2"/>
                                          </p:val>
                                        </p:tav>
                                      </p:tavLst>
                                    </p:anim>
                                    <p:anim calcmode="lin" valueType="num">
                                      <p:cBhvr>
                                        <p:cTn id="784" dur="1000"/>
                                        <p:tgtEl>
                                          <p:spTgt spid="63"/>
                                        </p:tgtEl>
                                        <p:attrNameLst>
                                          <p:attrName>ppt_y</p:attrName>
                                        </p:attrNameLst>
                                      </p:cBhvr>
                                      <p:tavLst>
                                        <p:tav tm="0">
                                          <p:val>
                                            <p:strVal val="ppt_y"/>
                                          </p:val>
                                        </p:tav>
                                        <p:tav tm="100000">
                                          <p:val>
                                            <p:strVal val="ppt_y"/>
                                          </p:val>
                                        </p:tav>
                                      </p:tavLst>
                                    </p:anim>
                                    <p:animEffect transition="out" filter="fade">
                                      <p:cBhvr>
                                        <p:cTn id="785" dur="1000"/>
                                        <p:tgtEl>
                                          <p:spTgt spid="63"/>
                                        </p:tgtEl>
                                      </p:cBhvr>
                                    </p:animEffect>
                                    <p:set>
                                      <p:cBhvr>
                                        <p:cTn id="786"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780"/>
                                            </p:cond>
                                          </p:stCondLst>
                                          <p:endCondLst>
                                            <p:cond evt="onStopAudio" delay="0">
                                              <p:tgtEl>
                                                <p:sldTgt/>
                                              </p:tgtEl>
                                            </p:cond>
                                          </p:endCondLst>
                                        </p:cTn>
                                        <p:tgtEl>
                                          <p:sndTgt r:embed="rId2" name="click.wav"/>
                                        </p:tgtEl>
                                      </p:cMediaNode>
                                    </p:audio>
                                  </p:subTnLst>
                                </p:cTn>
                              </p:par>
                            </p:childTnLst>
                          </p:cTn>
                        </p:par>
                        <p:par>
                          <p:cTn id="787" fill="hold">
                            <p:stCondLst>
                              <p:cond delay="97000"/>
                            </p:stCondLst>
                            <p:childTnLst>
                              <p:par>
                                <p:cTn id="788" presetID="54" presetClass="exit" presetSubtype="0" decel="100000" fill="hold" grpId="0" nodeType="afterEffect">
                                  <p:stCondLst>
                                    <p:cond delay="0"/>
                                  </p:stCondLst>
                                  <p:childTnLst>
                                    <p:anim calcmode="lin" valueType="num">
                                      <p:cBhvr>
                                        <p:cTn id="789" dur="1000"/>
                                        <p:tgtEl>
                                          <p:spTgt spid="62"/>
                                        </p:tgtEl>
                                        <p:attrNameLst>
                                          <p:attrName>ppt_w</p:attrName>
                                        </p:attrNameLst>
                                      </p:cBhvr>
                                      <p:tavLst>
                                        <p:tav tm="0">
                                          <p:val>
                                            <p:strVal val="ppt_w"/>
                                          </p:val>
                                        </p:tav>
                                        <p:tav tm="100000">
                                          <p:val>
                                            <p:strVal val="ppt_w*0.05"/>
                                          </p:val>
                                        </p:tav>
                                      </p:tavLst>
                                    </p:anim>
                                    <p:anim calcmode="lin" valueType="num">
                                      <p:cBhvr>
                                        <p:cTn id="790" dur="1000"/>
                                        <p:tgtEl>
                                          <p:spTgt spid="62"/>
                                        </p:tgtEl>
                                        <p:attrNameLst>
                                          <p:attrName>ppt_h</p:attrName>
                                        </p:attrNameLst>
                                      </p:cBhvr>
                                      <p:tavLst>
                                        <p:tav tm="0">
                                          <p:val>
                                            <p:strVal val="ppt_h"/>
                                          </p:val>
                                        </p:tav>
                                        <p:tav tm="100000">
                                          <p:val>
                                            <p:strVal val="ppt_h"/>
                                          </p:val>
                                        </p:tav>
                                      </p:tavLst>
                                    </p:anim>
                                    <p:anim calcmode="lin" valueType="num">
                                      <p:cBhvr>
                                        <p:cTn id="791" dur="1000"/>
                                        <p:tgtEl>
                                          <p:spTgt spid="62"/>
                                        </p:tgtEl>
                                        <p:attrNameLst>
                                          <p:attrName>ppt_x</p:attrName>
                                        </p:attrNameLst>
                                      </p:cBhvr>
                                      <p:tavLst>
                                        <p:tav tm="0">
                                          <p:val>
                                            <p:strVal val="ppt_x"/>
                                          </p:val>
                                        </p:tav>
                                        <p:tav tm="100000">
                                          <p:val>
                                            <p:strVal val="ppt_x-.2"/>
                                          </p:val>
                                        </p:tav>
                                      </p:tavLst>
                                    </p:anim>
                                    <p:anim calcmode="lin" valueType="num">
                                      <p:cBhvr>
                                        <p:cTn id="792" dur="1000"/>
                                        <p:tgtEl>
                                          <p:spTgt spid="62"/>
                                        </p:tgtEl>
                                        <p:attrNameLst>
                                          <p:attrName>ppt_y</p:attrName>
                                        </p:attrNameLst>
                                      </p:cBhvr>
                                      <p:tavLst>
                                        <p:tav tm="0">
                                          <p:val>
                                            <p:strVal val="ppt_y"/>
                                          </p:val>
                                        </p:tav>
                                        <p:tav tm="100000">
                                          <p:val>
                                            <p:strVal val="ppt_y"/>
                                          </p:val>
                                        </p:tav>
                                      </p:tavLst>
                                    </p:anim>
                                    <p:animEffect transition="out" filter="fade">
                                      <p:cBhvr>
                                        <p:cTn id="793" dur="1000"/>
                                        <p:tgtEl>
                                          <p:spTgt spid="62"/>
                                        </p:tgtEl>
                                      </p:cBhvr>
                                    </p:animEffect>
                                    <p:set>
                                      <p:cBhvr>
                                        <p:cTn id="794"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788"/>
                                            </p:cond>
                                          </p:stCondLst>
                                          <p:endCondLst>
                                            <p:cond evt="onStopAudio" delay="0">
                                              <p:tgtEl>
                                                <p:sldTgt/>
                                              </p:tgtEl>
                                            </p:cond>
                                          </p:endCondLst>
                                        </p:cTn>
                                        <p:tgtEl>
                                          <p:sndTgt r:embed="rId2" name="click.wav"/>
                                        </p:tgtEl>
                                      </p:cMediaNode>
                                    </p:audio>
                                  </p:subTnLst>
                                </p:cTn>
                              </p:par>
                            </p:childTnLst>
                          </p:cTn>
                        </p:par>
                        <p:par>
                          <p:cTn id="795" fill="hold">
                            <p:stCondLst>
                              <p:cond delay="98000"/>
                            </p:stCondLst>
                            <p:childTnLst>
                              <p:par>
                                <p:cTn id="796" presetID="54" presetClass="exit" presetSubtype="0" decel="100000" fill="hold" grpId="0" nodeType="afterEffect">
                                  <p:stCondLst>
                                    <p:cond delay="0"/>
                                  </p:stCondLst>
                                  <p:childTnLst>
                                    <p:anim calcmode="lin" valueType="num">
                                      <p:cBhvr>
                                        <p:cTn id="797" dur="1000"/>
                                        <p:tgtEl>
                                          <p:spTgt spid="61"/>
                                        </p:tgtEl>
                                        <p:attrNameLst>
                                          <p:attrName>ppt_w</p:attrName>
                                        </p:attrNameLst>
                                      </p:cBhvr>
                                      <p:tavLst>
                                        <p:tav tm="0">
                                          <p:val>
                                            <p:strVal val="ppt_w"/>
                                          </p:val>
                                        </p:tav>
                                        <p:tav tm="100000">
                                          <p:val>
                                            <p:strVal val="ppt_w*0.05"/>
                                          </p:val>
                                        </p:tav>
                                      </p:tavLst>
                                    </p:anim>
                                    <p:anim calcmode="lin" valueType="num">
                                      <p:cBhvr>
                                        <p:cTn id="798" dur="1000"/>
                                        <p:tgtEl>
                                          <p:spTgt spid="61"/>
                                        </p:tgtEl>
                                        <p:attrNameLst>
                                          <p:attrName>ppt_h</p:attrName>
                                        </p:attrNameLst>
                                      </p:cBhvr>
                                      <p:tavLst>
                                        <p:tav tm="0">
                                          <p:val>
                                            <p:strVal val="ppt_h"/>
                                          </p:val>
                                        </p:tav>
                                        <p:tav tm="100000">
                                          <p:val>
                                            <p:strVal val="ppt_h"/>
                                          </p:val>
                                        </p:tav>
                                      </p:tavLst>
                                    </p:anim>
                                    <p:anim calcmode="lin" valueType="num">
                                      <p:cBhvr>
                                        <p:cTn id="799" dur="1000"/>
                                        <p:tgtEl>
                                          <p:spTgt spid="61"/>
                                        </p:tgtEl>
                                        <p:attrNameLst>
                                          <p:attrName>ppt_x</p:attrName>
                                        </p:attrNameLst>
                                      </p:cBhvr>
                                      <p:tavLst>
                                        <p:tav tm="0">
                                          <p:val>
                                            <p:strVal val="ppt_x"/>
                                          </p:val>
                                        </p:tav>
                                        <p:tav tm="100000">
                                          <p:val>
                                            <p:strVal val="ppt_x-.2"/>
                                          </p:val>
                                        </p:tav>
                                      </p:tavLst>
                                    </p:anim>
                                    <p:anim calcmode="lin" valueType="num">
                                      <p:cBhvr>
                                        <p:cTn id="800" dur="1000"/>
                                        <p:tgtEl>
                                          <p:spTgt spid="61"/>
                                        </p:tgtEl>
                                        <p:attrNameLst>
                                          <p:attrName>ppt_y</p:attrName>
                                        </p:attrNameLst>
                                      </p:cBhvr>
                                      <p:tavLst>
                                        <p:tav tm="0">
                                          <p:val>
                                            <p:strVal val="ppt_y"/>
                                          </p:val>
                                        </p:tav>
                                        <p:tav tm="100000">
                                          <p:val>
                                            <p:strVal val="ppt_y"/>
                                          </p:val>
                                        </p:tav>
                                      </p:tavLst>
                                    </p:anim>
                                    <p:animEffect transition="out" filter="fade">
                                      <p:cBhvr>
                                        <p:cTn id="801" dur="1000"/>
                                        <p:tgtEl>
                                          <p:spTgt spid="61"/>
                                        </p:tgtEl>
                                      </p:cBhvr>
                                    </p:animEffect>
                                    <p:set>
                                      <p:cBhvr>
                                        <p:cTn id="802" dur="1" fill="hold">
                                          <p:stCondLst>
                                            <p:cond delay="999"/>
                                          </p:stCondLst>
                                        </p:cTn>
                                        <p:tgtEl>
                                          <p:spTgt spid="61"/>
                                        </p:tgtEl>
                                        <p:attrNameLst>
                                          <p:attrName>style.visibility</p:attrName>
                                        </p:attrNameLst>
                                      </p:cBhvr>
                                      <p:to>
                                        <p:strVal val="hidden"/>
                                      </p:to>
                                    </p:set>
                                  </p:childTnLst>
                                  <p:subTnLst>
                                    <p:audio>
                                      <p:cMediaNode>
                                        <p:cTn display="0" masterRel="sameClick">
                                          <p:stCondLst>
                                            <p:cond evt="begin" delay="0">
                                              <p:tn val="796"/>
                                            </p:cond>
                                          </p:stCondLst>
                                          <p:endCondLst>
                                            <p:cond evt="onStopAudio" delay="0">
                                              <p:tgtEl>
                                                <p:sldTgt/>
                                              </p:tgtEl>
                                            </p:cond>
                                          </p:endCondLst>
                                        </p:cTn>
                                        <p:tgtEl>
                                          <p:sndTgt r:embed="rId2" name="click.wav"/>
                                        </p:tgtEl>
                                      </p:cMediaNode>
                                    </p:audio>
                                  </p:subTnLst>
                                </p:cTn>
                              </p:par>
                            </p:childTnLst>
                          </p:cTn>
                        </p:par>
                        <p:par>
                          <p:cTn id="803" fill="hold">
                            <p:stCondLst>
                              <p:cond delay="99000"/>
                            </p:stCondLst>
                            <p:childTnLst>
                              <p:par>
                                <p:cTn id="804" presetID="54" presetClass="exit" presetSubtype="0" decel="100000" fill="hold" grpId="0" nodeType="afterEffect">
                                  <p:stCondLst>
                                    <p:cond delay="0"/>
                                  </p:stCondLst>
                                  <p:childTnLst>
                                    <p:anim calcmode="lin" valueType="num">
                                      <p:cBhvr>
                                        <p:cTn id="805" dur="1000"/>
                                        <p:tgtEl>
                                          <p:spTgt spid="59"/>
                                        </p:tgtEl>
                                        <p:attrNameLst>
                                          <p:attrName>ppt_w</p:attrName>
                                        </p:attrNameLst>
                                      </p:cBhvr>
                                      <p:tavLst>
                                        <p:tav tm="0">
                                          <p:val>
                                            <p:strVal val="ppt_w"/>
                                          </p:val>
                                        </p:tav>
                                        <p:tav tm="100000">
                                          <p:val>
                                            <p:strVal val="ppt_w*0.05"/>
                                          </p:val>
                                        </p:tav>
                                      </p:tavLst>
                                    </p:anim>
                                    <p:anim calcmode="lin" valueType="num">
                                      <p:cBhvr>
                                        <p:cTn id="806" dur="1000"/>
                                        <p:tgtEl>
                                          <p:spTgt spid="59"/>
                                        </p:tgtEl>
                                        <p:attrNameLst>
                                          <p:attrName>ppt_h</p:attrName>
                                        </p:attrNameLst>
                                      </p:cBhvr>
                                      <p:tavLst>
                                        <p:tav tm="0">
                                          <p:val>
                                            <p:strVal val="ppt_h"/>
                                          </p:val>
                                        </p:tav>
                                        <p:tav tm="100000">
                                          <p:val>
                                            <p:strVal val="ppt_h"/>
                                          </p:val>
                                        </p:tav>
                                      </p:tavLst>
                                    </p:anim>
                                    <p:anim calcmode="lin" valueType="num">
                                      <p:cBhvr>
                                        <p:cTn id="807" dur="1000"/>
                                        <p:tgtEl>
                                          <p:spTgt spid="59"/>
                                        </p:tgtEl>
                                        <p:attrNameLst>
                                          <p:attrName>ppt_x</p:attrName>
                                        </p:attrNameLst>
                                      </p:cBhvr>
                                      <p:tavLst>
                                        <p:tav tm="0">
                                          <p:val>
                                            <p:strVal val="ppt_x"/>
                                          </p:val>
                                        </p:tav>
                                        <p:tav tm="100000">
                                          <p:val>
                                            <p:strVal val="ppt_x-.2"/>
                                          </p:val>
                                        </p:tav>
                                      </p:tavLst>
                                    </p:anim>
                                    <p:anim calcmode="lin" valueType="num">
                                      <p:cBhvr>
                                        <p:cTn id="808" dur="1000"/>
                                        <p:tgtEl>
                                          <p:spTgt spid="59"/>
                                        </p:tgtEl>
                                        <p:attrNameLst>
                                          <p:attrName>ppt_y</p:attrName>
                                        </p:attrNameLst>
                                      </p:cBhvr>
                                      <p:tavLst>
                                        <p:tav tm="0">
                                          <p:val>
                                            <p:strVal val="ppt_y"/>
                                          </p:val>
                                        </p:tav>
                                        <p:tav tm="100000">
                                          <p:val>
                                            <p:strVal val="ppt_y"/>
                                          </p:val>
                                        </p:tav>
                                      </p:tavLst>
                                    </p:anim>
                                    <p:animEffect transition="out" filter="fade">
                                      <p:cBhvr>
                                        <p:cTn id="809" dur="1000"/>
                                        <p:tgtEl>
                                          <p:spTgt spid="59"/>
                                        </p:tgtEl>
                                      </p:cBhvr>
                                    </p:animEffect>
                                    <p:set>
                                      <p:cBhvr>
                                        <p:cTn id="810"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804"/>
                                            </p:cond>
                                          </p:stCondLst>
                                          <p:endCondLst>
                                            <p:cond evt="onStopAudio" delay="0">
                                              <p:tgtEl>
                                                <p:sldTgt/>
                                              </p:tgtEl>
                                            </p:cond>
                                          </p:endCondLst>
                                        </p:cTn>
                                        <p:tgtEl>
                                          <p:sndTgt r:embed="rId2" name="click.wav"/>
                                        </p:tgtEl>
                                      </p:cMediaNode>
                                    </p:audio>
                                  </p:subTnLst>
                                </p:cTn>
                              </p:par>
                            </p:childTnLst>
                          </p:cTn>
                        </p:par>
                        <p:par>
                          <p:cTn id="811" fill="hold">
                            <p:stCondLst>
                              <p:cond delay="100000"/>
                            </p:stCondLst>
                            <p:childTnLst>
                              <p:par>
                                <p:cTn id="812" presetID="54" presetClass="exit" presetSubtype="0" decel="100000" fill="hold" grpId="0" nodeType="afterEffect">
                                  <p:stCondLst>
                                    <p:cond delay="0"/>
                                  </p:stCondLst>
                                  <p:childTnLst>
                                    <p:anim calcmode="lin" valueType="num">
                                      <p:cBhvr>
                                        <p:cTn id="813" dur="1000"/>
                                        <p:tgtEl>
                                          <p:spTgt spid="58"/>
                                        </p:tgtEl>
                                        <p:attrNameLst>
                                          <p:attrName>ppt_w</p:attrName>
                                        </p:attrNameLst>
                                      </p:cBhvr>
                                      <p:tavLst>
                                        <p:tav tm="0">
                                          <p:val>
                                            <p:strVal val="ppt_w"/>
                                          </p:val>
                                        </p:tav>
                                        <p:tav tm="100000">
                                          <p:val>
                                            <p:strVal val="ppt_w*0.05"/>
                                          </p:val>
                                        </p:tav>
                                      </p:tavLst>
                                    </p:anim>
                                    <p:anim calcmode="lin" valueType="num">
                                      <p:cBhvr>
                                        <p:cTn id="814" dur="1000"/>
                                        <p:tgtEl>
                                          <p:spTgt spid="58"/>
                                        </p:tgtEl>
                                        <p:attrNameLst>
                                          <p:attrName>ppt_h</p:attrName>
                                        </p:attrNameLst>
                                      </p:cBhvr>
                                      <p:tavLst>
                                        <p:tav tm="0">
                                          <p:val>
                                            <p:strVal val="ppt_h"/>
                                          </p:val>
                                        </p:tav>
                                        <p:tav tm="100000">
                                          <p:val>
                                            <p:strVal val="ppt_h"/>
                                          </p:val>
                                        </p:tav>
                                      </p:tavLst>
                                    </p:anim>
                                    <p:anim calcmode="lin" valueType="num">
                                      <p:cBhvr>
                                        <p:cTn id="815" dur="1000"/>
                                        <p:tgtEl>
                                          <p:spTgt spid="58"/>
                                        </p:tgtEl>
                                        <p:attrNameLst>
                                          <p:attrName>ppt_x</p:attrName>
                                        </p:attrNameLst>
                                      </p:cBhvr>
                                      <p:tavLst>
                                        <p:tav tm="0">
                                          <p:val>
                                            <p:strVal val="ppt_x"/>
                                          </p:val>
                                        </p:tav>
                                        <p:tav tm="100000">
                                          <p:val>
                                            <p:strVal val="ppt_x-.2"/>
                                          </p:val>
                                        </p:tav>
                                      </p:tavLst>
                                    </p:anim>
                                    <p:anim calcmode="lin" valueType="num">
                                      <p:cBhvr>
                                        <p:cTn id="816" dur="1000"/>
                                        <p:tgtEl>
                                          <p:spTgt spid="58"/>
                                        </p:tgtEl>
                                        <p:attrNameLst>
                                          <p:attrName>ppt_y</p:attrName>
                                        </p:attrNameLst>
                                      </p:cBhvr>
                                      <p:tavLst>
                                        <p:tav tm="0">
                                          <p:val>
                                            <p:strVal val="ppt_y"/>
                                          </p:val>
                                        </p:tav>
                                        <p:tav tm="100000">
                                          <p:val>
                                            <p:strVal val="ppt_y"/>
                                          </p:val>
                                        </p:tav>
                                      </p:tavLst>
                                    </p:anim>
                                    <p:animEffect transition="out" filter="fade">
                                      <p:cBhvr>
                                        <p:cTn id="817" dur="1000"/>
                                        <p:tgtEl>
                                          <p:spTgt spid="58"/>
                                        </p:tgtEl>
                                      </p:cBhvr>
                                    </p:animEffect>
                                    <p:set>
                                      <p:cBhvr>
                                        <p:cTn id="818" dur="1" fill="hold">
                                          <p:stCondLst>
                                            <p:cond delay="999"/>
                                          </p:stCondLst>
                                        </p:cTn>
                                        <p:tgtEl>
                                          <p:spTgt spid="58"/>
                                        </p:tgtEl>
                                        <p:attrNameLst>
                                          <p:attrName>style.visibility</p:attrName>
                                        </p:attrNameLst>
                                      </p:cBhvr>
                                      <p:to>
                                        <p:strVal val="hidden"/>
                                      </p:to>
                                    </p:set>
                                  </p:childTnLst>
                                  <p:subTnLst>
                                    <p:audio>
                                      <p:cMediaNode>
                                        <p:cTn display="0" masterRel="sameClick">
                                          <p:stCondLst>
                                            <p:cond evt="begin" delay="0">
                                              <p:tn val="812"/>
                                            </p:cond>
                                          </p:stCondLst>
                                          <p:endCondLst>
                                            <p:cond evt="onStopAudio" delay="0">
                                              <p:tgtEl>
                                                <p:sldTgt/>
                                              </p:tgtEl>
                                            </p:cond>
                                          </p:endCondLst>
                                        </p:cTn>
                                        <p:tgtEl>
                                          <p:sndTgt r:embed="rId2" name="click.wav"/>
                                        </p:tgtEl>
                                      </p:cMediaNode>
                                    </p:audio>
                                  </p:subTnLst>
                                </p:cTn>
                              </p:par>
                            </p:childTnLst>
                          </p:cTn>
                        </p:par>
                        <p:par>
                          <p:cTn id="819" fill="hold">
                            <p:stCondLst>
                              <p:cond delay="101000"/>
                            </p:stCondLst>
                            <p:childTnLst>
                              <p:par>
                                <p:cTn id="820" presetID="54" presetClass="exit" presetSubtype="0" decel="100000" fill="hold" grpId="0" nodeType="afterEffect">
                                  <p:stCondLst>
                                    <p:cond delay="0"/>
                                  </p:stCondLst>
                                  <p:childTnLst>
                                    <p:anim calcmode="lin" valueType="num">
                                      <p:cBhvr>
                                        <p:cTn id="821" dur="1000"/>
                                        <p:tgtEl>
                                          <p:spTgt spid="57"/>
                                        </p:tgtEl>
                                        <p:attrNameLst>
                                          <p:attrName>ppt_w</p:attrName>
                                        </p:attrNameLst>
                                      </p:cBhvr>
                                      <p:tavLst>
                                        <p:tav tm="0">
                                          <p:val>
                                            <p:strVal val="ppt_w"/>
                                          </p:val>
                                        </p:tav>
                                        <p:tav tm="100000">
                                          <p:val>
                                            <p:strVal val="ppt_w*0.05"/>
                                          </p:val>
                                        </p:tav>
                                      </p:tavLst>
                                    </p:anim>
                                    <p:anim calcmode="lin" valueType="num">
                                      <p:cBhvr>
                                        <p:cTn id="822" dur="1000"/>
                                        <p:tgtEl>
                                          <p:spTgt spid="57"/>
                                        </p:tgtEl>
                                        <p:attrNameLst>
                                          <p:attrName>ppt_h</p:attrName>
                                        </p:attrNameLst>
                                      </p:cBhvr>
                                      <p:tavLst>
                                        <p:tav tm="0">
                                          <p:val>
                                            <p:strVal val="ppt_h"/>
                                          </p:val>
                                        </p:tav>
                                        <p:tav tm="100000">
                                          <p:val>
                                            <p:strVal val="ppt_h"/>
                                          </p:val>
                                        </p:tav>
                                      </p:tavLst>
                                    </p:anim>
                                    <p:anim calcmode="lin" valueType="num">
                                      <p:cBhvr>
                                        <p:cTn id="823" dur="1000"/>
                                        <p:tgtEl>
                                          <p:spTgt spid="57"/>
                                        </p:tgtEl>
                                        <p:attrNameLst>
                                          <p:attrName>ppt_x</p:attrName>
                                        </p:attrNameLst>
                                      </p:cBhvr>
                                      <p:tavLst>
                                        <p:tav tm="0">
                                          <p:val>
                                            <p:strVal val="ppt_x"/>
                                          </p:val>
                                        </p:tav>
                                        <p:tav tm="100000">
                                          <p:val>
                                            <p:strVal val="ppt_x-.2"/>
                                          </p:val>
                                        </p:tav>
                                      </p:tavLst>
                                    </p:anim>
                                    <p:anim calcmode="lin" valueType="num">
                                      <p:cBhvr>
                                        <p:cTn id="824" dur="1000"/>
                                        <p:tgtEl>
                                          <p:spTgt spid="57"/>
                                        </p:tgtEl>
                                        <p:attrNameLst>
                                          <p:attrName>ppt_y</p:attrName>
                                        </p:attrNameLst>
                                      </p:cBhvr>
                                      <p:tavLst>
                                        <p:tav tm="0">
                                          <p:val>
                                            <p:strVal val="ppt_y"/>
                                          </p:val>
                                        </p:tav>
                                        <p:tav tm="100000">
                                          <p:val>
                                            <p:strVal val="ppt_y"/>
                                          </p:val>
                                        </p:tav>
                                      </p:tavLst>
                                    </p:anim>
                                    <p:animEffect transition="out" filter="fade">
                                      <p:cBhvr>
                                        <p:cTn id="825" dur="1000"/>
                                        <p:tgtEl>
                                          <p:spTgt spid="57"/>
                                        </p:tgtEl>
                                      </p:cBhvr>
                                    </p:animEffect>
                                    <p:set>
                                      <p:cBhvr>
                                        <p:cTn id="826" dur="1" fill="hold">
                                          <p:stCondLst>
                                            <p:cond delay="999"/>
                                          </p:stCondLst>
                                        </p:cTn>
                                        <p:tgtEl>
                                          <p:spTgt spid="57"/>
                                        </p:tgtEl>
                                        <p:attrNameLst>
                                          <p:attrName>style.visibility</p:attrName>
                                        </p:attrNameLst>
                                      </p:cBhvr>
                                      <p:to>
                                        <p:strVal val="hidden"/>
                                      </p:to>
                                    </p:set>
                                  </p:childTnLst>
                                  <p:subTnLst>
                                    <p:audio>
                                      <p:cMediaNode>
                                        <p:cTn display="0" masterRel="sameClick">
                                          <p:stCondLst>
                                            <p:cond evt="begin" delay="0">
                                              <p:tn val="820"/>
                                            </p:cond>
                                          </p:stCondLst>
                                          <p:endCondLst>
                                            <p:cond evt="onStopAudio" delay="0">
                                              <p:tgtEl>
                                                <p:sldTgt/>
                                              </p:tgtEl>
                                            </p:cond>
                                          </p:endCondLst>
                                        </p:cTn>
                                        <p:tgtEl>
                                          <p:sndTgt r:embed="rId2" name="click.wav"/>
                                        </p:tgtEl>
                                      </p:cMediaNode>
                                    </p:audio>
                                  </p:subTnLst>
                                </p:cTn>
                              </p:par>
                            </p:childTnLst>
                          </p:cTn>
                        </p:par>
                        <p:par>
                          <p:cTn id="827" fill="hold">
                            <p:stCondLst>
                              <p:cond delay="102000"/>
                            </p:stCondLst>
                            <p:childTnLst>
                              <p:par>
                                <p:cTn id="828" presetID="54" presetClass="exit" presetSubtype="0" decel="100000" fill="hold" grpId="0" nodeType="afterEffect">
                                  <p:stCondLst>
                                    <p:cond delay="0"/>
                                  </p:stCondLst>
                                  <p:childTnLst>
                                    <p:anim calcmode="lin" valueType="num">
                                      <p:cBhvr>
                                        <p:cTn id="829" dur="1000"/>
                                        <p:tgtEl>
                                          <p:spTgt spid="50"/>
                                        </p:tgtEl>
                                        <p:attrNameLst>
                                          <p:attrName>ppt_w</p:attrName>
                                        </p:attrNameLst>
                                      </p:cBhvr>
                                      <p:tavLst>
                                        <p:tav tm="0">
                                          <p:val>
                                            <p:strVal val="ppt_w"/>
                                          </p:val>
                                        </p:tav>
                                        <p:tav tm="100000">
                                          <p:val>
                                            <p:strVal val="ppt_w*0.05"/>
                                          </p:val>
                                        </p:tav>
                                      </p:tavLst>
                                    </p:anim>
                                    <p:anim calcmode="lin" valueType="num">
                                      <p:cBhvr>
                                        <p:cTn id="830" dur="1000"/>
                                        <p:tgtEl>
                                          <p:spTgt spid="50"/>
                                        </p:tgtEl>
                                        <p:attrNameLst>
                                          <p:attrName>ppt_h</p:attrName>
                                        </p:attrNameLst>
                                      </p:cBhvr>
                                      <p:tavLst>
                                        <p:tav tm="0">
                                          <p:val>
                                            <p:strVal val="ppt_h"/>
                                          </p:val>
                                        </p:tav>
                                        <p:tav tm="100000">
                                          <p:val>
                                            <p:strVal val="ppt_h"/>
                                          </p:val>
                                        </p:tav>
                                      </p:tavLst>
                                    </p:anim>
                                    <p:anim calcmode="lin" valueType="num">
                                      <p:cBhvr>
                                        <p:cTn id="831" dur="1000"/>
                                        <p:tgtEl>
                                          <p:spTgt spid="50"/>
                                        </p:tgtEl>
                                        <p:attrNameLst>
                                          <p:attrName>ppt_x</p:attrName>
                                        </p:attrNameLst>
                                      </p:cBhvr>
                                      <p:tavLst>
                                        <p:tav tm="0">
                                          <p:val>
                                            <p:strVal val="ppt_x"/>
                                          </p:val>
                                        </p:tav>
                                        <p:tav tm="100000">
                                          <p:val>
                                            <p:strVal val="ppt_x-.2"/>
                                          </p:val>
                                        </p:tav>
                                      </p:tavLst>
                                    </p:anim>
                                    <p:anim calcmode="lin" valueType="num">
                                      <p:cBhvr>
                                        <p:cTn id="832" dur="1000"/>
                                        <p:tgtEl>
                                          <p:spTgt spid="50"/>
                                        </p:tgtEl>
                                        <p:attrNameLst>
                                          <p:attrName>ppt_y</p:attrName>
                                        </p:attrNameLst>
                                      </p:cBhvr>
                                      <p:tavLst>
                                        <p:tav tm="0">
                                          <p:val>
                                            <p:strVal val="ppt_y"/>
                                          </p:val>
                                        </p:tav>
                                        <p:tav tm="100000">
                                          <p:val>
                                            <p:strVal val="ppt_y"/>
                                          </p:val>
                                        </p:tav>
                                      </p:tavLst>
                                    </p:anim>
                                    <p:animEffect transition="out" filter="fade">
                                      <p:cBhvr>
                                        <p:cTn id="833" dur="1000"/>
                                        <p:tgtEl>
                                          <p:spTgt spid="50"/>
                                        </p:tgtEl>
                                      </p:cBhvr>
                                    </p:animEffect>
                                    <p:set>
                                      <p:cBhvr>
                                        <p:cTn id="834"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828"/>
                                            </p:cond>
                                          </p:stCondLst>
                                          <p:endCondLst>
                                            <p:cond evt="onStopAudio" delay="0">
                                              <p:tgtEl>
                                                <p:sldTgt/>
                                              </p:tgtEl>
                                            </p:cond>
                                          </p:endCondLst>
                                        </p:cTn>
                                        <p:tgtEl>
                                          <p:sndTgt r:embed="rId2" name="click.wav"/>
                                        </p:tgtEl>
                                      </p:cMediaNode>
                                    </p:audio>
                                  </p:subTnLst>
                                </p:cTn>
                              </p:par>
                            </p:childTnLst>
                          </p:cTn>
                        </p:par>
                        <p:par>
                          <p:cTn id="835" fill="hold">
                            <p:stCondLst>
                              <p:cond delay="103000"/>
                            </p:stCondLst>
                            <p:childTnLst>
                              <p:par>
                                <p:cTn id="836" presetID="54" presetClass="exit" presetSubtype="0" decel="100000" fill="hold" grpId="0" nodeType="afterEffect">
                                  <p:stCondLst>
                                    <p:cond delay="0"/>
                                  </p:stCondLst>
                                  <p:childTnLst>
                                    <p:anim calcmode="lin" valueType="num">
                                      <p:cBhvr>
                                        <p:cTn id="837" dur="1000"/>
                                        <p:tgtEl>
                                          <p:spTgt spid="49"/>
                                        </p:tgtEl>
                                        <p:attrNameLst>
                                          <p:attrName>ppt_w</p:attrName>
                                        </p:attrNameLst>
                                      </p:cBhvr>
                                      <p:tavLst>
                                        <p:tav tm="0">
                                          <p:val>
                                            <p:strVal val="ppt_w"/>
                                          </p:val>
                                        </p:tav>
                                        <p:tav tm="100000">
                                          <p:val>
                                            <p:strVal val="ppt_w*0.05"/>
                                          </p:val>
                                        </p:tav>
                                      </p:tavLst>
                                    </p:anim>
                                    <p:anim calcmode="lin" valueType="num">
                                      <p:cBhvr>
                                        <p:cTn id="838" dur="1000"/>
                                        <p:tgtEl>
                                          <p:spTgt spid="49"/>
                                        </p:tgtEl>
                                        <p:attrNameLst>
                                          <p:attrName>ppt_h</p:attrName>
                                        </p:attrNameLst>
                                      </p:cBhvr>
                                      <p:tavLst>
                                        <p:tav tm="0">
                                          <p:val>
                                            <p:strVal val="ppt_h"/>
                                          </p:val>
                                        </p:tav>
                                        <p:tav tm="100000">
                                          <p:val>
                                            <p:strVal val="ppt_h"/>
                                          </p:val>
                                        </p:tav>
                                      </p:tavLst>
                                    </p:anim>
                                    <p:anim calcmode="lin" valueType="num">
                                      <p:cBhvr>
                                        <p:cTn id="839" dur="1000"/>
                                        <p:tgtEl>
                                          <p:spTgt spid="49"/>
                                        </p:tgtEl>
                                        <p:attrNameLst>
                                          <p:attrName>ppt_x</p:attrName>
                                        </p:attrNameLst>
                                      </p:cBhvr>
                                      <p:tavLst>
                                        <p:tav tm="0">
                                          <p:val>
                                            <p:strVal val="ppt_x"/>
                                          </p:val>
                                        </p:tav>
                                        <p:tav tm="100000">
                                          <p:val>
                                            <p:strVal val="ppt_x-.2"/>
                                          </p:val>
                                        </p:tav>
                                      </p:tavLst>
                                    </p:anim>
                                    <p:anim calcmode="lin" valueType="num">
                                      <p:cBhvr>
                                        <p:cTn id="840" dur="1000"/>
                                        <p:tgtEl>
                                          <p:spTgt spid="49"/>
                                        </p:tgtEl>
                                        <p:attrNameLst>
                                          <p:attrName>ppt_y</p:attrName>
                                        </p:attrNameLst>
                                      </p:cBhvr>
                                      <p:tavLst>
                                        <p:tav tm="0">
                                          <p:val>
                                            <p:strVal val="ppt_y"/>
                                          </p:val>
                                        </p:tav>
                                        <p:tav tm="100000">
                                          <p:val>
                                            <p:strVal val="ppt_y"/>
                                          </p:val>
                                        </p:tav>
                                      </p:tavLst>
                                    </p:anim>
                                    <p:animEffect transition="out" filter="fade">
                                      <p:cBhvr>
                                        <p:cTn id="841" dur="1000"/>
                                        <p:tgtEl>
                                          <p:spTgt spid="49"/>
                                        </p:tgtEl>
                                      </p:cBhvr>
                                    </p:animEffect>
                                    <p:set>
                                      <p:cBhvr>
                                        <p:cTn id="842"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836"/>
                                            </p:cond>
                                          </p:stCondLst>
                                          <p:endCondLst>
                                            <p:cond evt="onStopAudio" delay="0">
                                              <p:tgtEl>
                                                <p:sldTgt/>
                                              </p:tgtEl>
                                            </p:cond>
                                          </p:endCondLst>
                                        </p:cTn>
                                        <p:tgtEl>
                                          <p:sndTgt r:embed="rId2" name="click.wav"/>
                                        </p:tgtEl>
                                      </p:cMediaNode>
                                    </p:audio>
                                  </p:subTnLst>
                                </p:cTn>
                              </p:par>
                            </p:childTnLst>
                          </p:cTn>
                        </p:par>
                        <p:par>
                          <p:cTn id="843" fill="hold">
                            <p:stCondLst>
                              <p:cond delay="104000"/>
                            </p:stCondLst>
                            <p:childTnLst>
                              <p:par>
                                <p:cTn id="844" presetID="54" presetClass="exit" presetSubtype="0" decel="100000" fill="hold" grpId="0" nodeType="afterEffect">
                                  <p:stCondLst>
                                    <p:cond delay="0"/>
                                  </p:stCondLst>
                                  <p:childTnLst>
                                    <p:anim calcmode="lin" valueType="num">
                                      <p:cBhvr>
                                        <p:cTn id="845" dur="1000"/>
                                        <p:tgtEl>
                                          <p:spTgt spid="48"/>
                                        </p:tgtEl>
                                        <p:attrNameLst>
                                          <p:attrName>ppt_w</p:attrName>
                                        </p:attrNameLst>
                                      </p:cBhvr>
                                      <p:tavLst>
                                        <p:tav tm="0">
                                          <p:val>
                                            <p:strVal val="ppt_w"/>
                                          </p:val>
                                        </p:tav>
                                        <p:tav tm="100000">
                                          <p:val>
                                            <p:strVal val="ppt_w*0.05"/>
                                          </p:val>
                                        </p:tav>
                                      </p:tavLst>
                                    </p:anim>
                                    <p:anim calcmode="lin" valueType="num">
                                      <p:cBhvr>
                                        <p:cTn id="846" dur="1000"/>
                                        <p:tgtEl>
                                          <p:spTgt spid="48"/>
                                        </p:tgtEl>
                                        <p:attrNameLst>
                                          <p:attrName>ppt_h</p:attrName>
                                        </p:attrNameLst>
                                      </p:cBhvr>
                                      <p:tavLst>
                                        <p:tav tm="0">
                                          <p:val>
                                            <p:strVal val="ppt_h"/>
                                          </p:val>
                                        </p:tav>
                                        <p:tav tm="100000">
                                          <p:val>
                                            <p:strVal val="ppt_h"/>
                                          </p:val>
                                        </p:tav>
                                      </p:tavLst>
                                    </p:anim>
                                    <p:anim calcmode="lin" valueType="num">
                                      <p:cBhvr>
                                        <p:cTn id="847" dur="1000"/>
                                        <p:tgtEl>
                                          <p:spTgt spid="48"/>
                                        </p:tgtEl>
                                        <p:attrNameLst>
                                          <p:attrName>ppt_x</p:attrName>
                                        </p:attrNameLst>
                                      </p:cBhvr>
                                      <p:tavLst>
                                        <p:tav tm="0">
                                          <p:val>
                                            <p:strVal val="ppt_x"/>
                                          </p:val>
                                        </p:tav>
                                        <p:tav tm="100000">
                                          <p:val>
                                            <p:strVal val="ppt_x-.2"/>
                                          </p:val>
                                        </p:tav>
                                      </p:tavLst>
                                    </p:anim>
                                    <p:anim calcmode="lin" valueType="num">
                                      <p:cBhvr>
                                        <p:cTn id="848" dur="1000"/>
                                        <p:tgtEl>
                                          <p:spTgt spid="48"/>
                                        </p:tgtEl>
                                        <p:attrNameLst>
                                          <p:attrName>ppt_y</p:attrName>
                                        </p:attrNameLst>
                                      </p:cBhvr>
                                      <p:tavLst>
                                        <p:tav tm="0">
                                          <p:val>
                                            <p:strVal val="ppt_y"/>
                                          </p:val>
                                        </p:tav>
                                        <p:tav tm="100000">
                                          <p:val>
                                            <p:strVal val="ppt_y"/>
                                          </p:val>
                                        </p:tav>
                                      </p:tavLst>
                                    </p:anim>
                                    <p:animEffect transition="out" filter="fade">
                                      <p:cBhvr>
                                        <p:cTn id="849" dur="1000"/>
                                        <p:tgtEl>
                                          <p:spTgt spid="48"/>
                                        </p:tgtEl>
                                      </p:cBhvr>
                                    </p:animEffect>
                                    <p:set>
                                      <p:cBhvr>
                                        <p:cTn id="850"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844"/>
                                            </p:cond>
                                          </p:stCondLst>
                                          <p:endCondLst>
                                            <p:cond evt="onStopAudio" delay="0">
                                              <p:tgtEl>
                                                <p:sldTgt/>
                                              </p:tgtEl>
                                            </p:cond>
                                          </p:endCondLst>
                                        </p:cTn>
                                        <p:tgtEl>
                                          <p:sndTgt r:embed="rId2" name="click.wav"/>
                                        </p:tgtEl>
                                      </p:cMediaNode>
                                    </p:audio>
                                  </p:subTnLst>
                                </p:cTn>
                              </p:par>
                            </p:childTnLst>
                          </p:cTn>
                        </p:par>
                        <p:par>
                          <p:cTn id="851" fill="hold">
                            <p:stCondLst>
                              <p:cond delay="105000"/>
                            </p:stCondLst>
                            <p:childTnLst>
                              <p:par>
                                <p:cTn id="852" presetID="54" presetClass="exit" presetSubtype="0" decel="100000" fill="hold" grpId="0" nodeType="afterEffect">
                                  <p:stCondLst>
                                    <p:cond delay="0"/>
                                  </p:stCondLst>
                                  <p:childTnLst>
                                    <p:anim calcmode="lin" valueType="num">
                                      <p:cBhvr>
                                        <p:cTn id="853" dur="1000"/>
                                        <p:tgtEl>
                                          <p:spTgt spid="47"/>
                                        </p:tgtEl>
                                        <p:attrNameLst>
                                          <p:attrName>ppt_w</p:attrName>
                                        </p:attrNameLst>
                                      </p:cBhvr>
                                      <p:tavLst>
                                        <p:tav tm="0">
                                          <p:val>
                                            <p:strVal val="ppt_w"/>
                                          </p:val>
                                        </p:tav>
                                        <p:tav tm="100000">
                                          <p:val>
                                            <p:strVal val="ppt_w*0.05"/>
                                          </p:val>
                                        </p:tav>
                                      </p:tavLst>
                                    </p:anim>
                                    <p:anim calcmode="lin" valueType="num">
                                      <p:cBhvr>
                                        <p:cTn id="854" dur="1000"/>
                                        <p:tgtEl>
                                          <p:spTgt spid="47"/>
                                        </p:tgtEl>
                                        <p:attrNameLst>
                                          <p:attrName>ppt_h</p:attrName>
                                        </p:attrNameLst>
                                      </p:cBhvr>
                                      <p:tavLst>
                                        <p:tav tm="0">
                                          <p:val>
                                            <p:strVal val="ppt_h"/>
                                          </p:val>
                                        </p:tav>
                                        <p:tav tm="100000">
                                          <p:val>
                                            <p:strVal val="ppt_h"/>
                                          </p:val>
                                        </p:tav>
                                      </p:tavLst>
                                    </p:anim>
                                    <p:anim calcmode="lin" valueType="num">
                                      <p:cBhvr>
                                        <p:cTn id="855" dur="1000"/>
                                        <p:tgtEl>
                                          <p:spTgt spid="47"/>
                                        </p:tgtEl>
                                        <p:attrNameLst>
                                          <p:attrName>ppt_x</p:attrName>
                                        </p:attrNameLst>
                                      </p:cBhvr>
                                      <p:tavLst>
                                        <p:tav tm="0">
                                          <p:val>
                                            <p:strVal val="ppt_x"/>
                                          </p:val>
                                        </p:tav>
                                        <p:tav tm="100000">
                                          <p:val>
                                            <p:strVal val="ppt_x-.2"/>
                                          </p:val>
                                        </p:tav>
                                      </p:tavLst>
                                    </p:anim>
                                    <p:anim calcmode="lin" valueType="num">
                                      <p:cBhvr>
                                        <p:cTn id="856" dur="1000"/>
                                        <p:tgtEl>
                                          <p:spTgt spid="47"/>
                                        </p:tgtEl>
                                        <p:attrNameLst>
                                          <p:attrName>ppt_y</p:attrName>
                                        </p:attrNameLst>
                                      </p:cBhvr>
                                      <p:tavLst>
                                        <p:tav tm="0">
                                          <p:val>
                                            <p:strVal val="ppt_y"/>
                                          </p:val>
                                        </p:tav>
                                        <p:tav tm="100000">
                                          <p:val>
                                            <p:strVal val="ppt_y"/>
                                          </p:val>
                                        </p:tav>
                                      </p:tavLst>
                                    </p:anim>
                                    <p:animEffect transition="out" filter="fade">
                                      <p:cBhvr>
                                        <p:cTn id="857" dur="1000"/>
                                        <p:tgtEl>
                                          <p:spTgt spid="47"/>
                                        </p:tgtEl>
                                      </p:cBhvr>
                                    </p:animEffect>
                                    <p:set>
                                      <p:cBhvr>
                                        <p:cTn id="858"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852"/>
                                            </p:cond>
                                          </p:stCondLst>
                                          <p:endCondLst>
                                            <p:cond evt="onStopAudio" delay="0">
                                              <p:tgtEl>
                                                <p:sldTgt/>
                                              </p:tgtEl>
                                            </p:cond>
                                          </p:endCondLst>
                                        </p:cTn>
                                        <p:tgtEl>
                                          <p:sndTgt r:embed="rId2" name="click.wav"/>
                                        </p:tgtEl>
                                      </p:cMediaNode>
                                    </p:audio>
                                  </p:subTnLst>
                                </p:cTn>
                              </p:par>
                            </p:childTnLst>
                          </p:cTn>
                        </p:par>
                        <p:par>
                          <p:cTn id="859" fill="hold">
                            <p:stCondLst>
                              <p:cond delay="106000"/>
                            </p:stCondLst>
                            <p:childTnLst>
                              <p:par>
                                <p:cTn id="860" presetID="54" presetClass="exit" presetSubtype="0" decel="100000" fill="hold" grpId="0" nodeType="afterEffect">
                                  <p:stCondLst>
                                    <p:cond delay="0"/>
                                  </p:stCondLst>
                                  <p:childTnLst>
                                    <p:anim calcmode="lin" valueType="num">
                                      <p:cBhvr>
                                        <p:cTn id="861" dur="1000"/>
                                        <p:tgtEl>
                                          <p:spTgt spid="46"/>
                                        </p:tgtEl>
                                        <p:attrNameLst>
                                          <p:attrName>ppt_w</p:attrName>
                                        </p:attrNameLst>
                                      </p:cBhvr>
                                      <p:tavLst>
                                        <p:tav tm="0">
                                          <p:val>
                                            <p:strVal val="ppt_w"/>
                                          </p:val>
                                        </p:tav>
                                        <p:tav tm="100000">
                                          <p:val>
                                            <p:strVal val="ppt_w*0.05"/>
                                          </p:val>
                                        </p:tav>
                                      </p:tavLst>
                                    </p:anim>
                                    <p:anim calcmode="lin" valueType="num">
                                      <p:cBhvr>
                                        <p:cTn id="862" dur="1000"/>
                                        <p:tgtEl>
                                          <p:spTgt spid="46"/>
                                        </p:tgtEl>
                                        <p:attrNameLst>
                                          <p:attrName>ppt_h</p:attrName>
                                        </p:attrNameLst>
                                      </p:cBhvr>
                                      <p:tavLst>
                                        <p:tav tm="0">
                                          <p:val>
                                            <p:strVal val="ppt_h"/>
                                          </p:val>
                                        </p:tav>
                                        <p:tav tm="100000">
                                          <p:val>
                                            <p:strVal val="ppt_h"/>
                                          </p:val>
                                        </p:tav>
                                      </p:tavLst>
                                    </p:anim>
                                    <p:anim calcmode="lin" valueType="num">
                                      <p:cBhvr>
                                        <p:cTn id="863" dur="1000"/>
                                        <p:tgtEl>
                                          <p:spTgt spid="46"/>
                                        </p:tgtEl>
                                        <p:attrNameLst>
                                          <p:attrName>ppt_x</p:attrName>
                                        </p:attrNameLst>
                                      </p:cBhvr>
                                      <p:tavLst>
                                        <p:tav tm="0">
                                          <p:val>
                                            <p:strVal val="ppt_x"/>
                                          </p:val>
                                        </p:tav>
                                        <p:tav tm="100000">
                                          <p:val>
                                            <p:strVal val="ppt_x-.2"/>
                                          </p:val>
                                        </p:tav>
                                      </p:tavLst>
                                    </p:anim>
                                    <p:anim calcmode="lin" valueType="num">
                                      <p:cBhvr>
                                        <p:cTn id="864" dur="1000"/>
                                        <p:tgtEl>
                                          <p:spTgt spid="46"/>
                                        </p:tgtEl>
                                        <p:attrNameLst>
                                          <p:attrName>ppt_y</p:attrName>
                                        </p:attrNameLst>
                                      </p:cBhvr>
                                      <p:tavLst>
                                        <p:tav tm="0">
                                          <p:val>
                                            <p:strVal val="ppt_y"/>
                                          </p:val>
                                        </p:tav>
                                        <p:tav tm="100000">
                                          <p:val>
                                            <p:strVal val="ppt_y"/>
                                          </p:val>
                                        </p:tav>
                                      </p:tavLst>
                                    </p:anim>
                                    <p:animEffect transition="out" filter="fade">
                                      <p:cBhvr>
                                        <p:cTn id="865" dur="1000"/>
                                        <p:tgtEl>
                                          <p:spTgt spid="46"/>
                                        </p:tgtEl>
                                      </p:cBhvr>
                                    </p:animEffect>
                                    <p:set>
                                      <p:cBhvr>
                                        <p:cTn id="866"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860"/>
                                            </p:cond>
                                          </p:stCondLst>
                                          <p:endCondLst>
                                            <p:cond evt="onStopAudio" delay="0">
                                              <p:tgtEl>
                                                <p:sldTgt/>
                                              </p:tgtEl>
                                            </p:cond>
                                          </p:endCondLst>
                                        </p:cTn>
                                        <p:tgtEl>
                                          <p:sndTgt r:embed="rId2" name="click.wav"/>
                                        </p:tgtEl>
                                      </p:cMediaNode>
                                    </p:audio>
                                  </p:subTnLst>
                                </p:cTn>
                              </p:par>
                            </p:childTnLst>
                          </p:cTn>
                        </p:par>
                        <p:par>
                          <p:cTn id="867" fill="hold">
                            <p:stCondLst>
                              <p:cond delay="107000"/>
                            </p:stCondLst>
                            <p:childTnLst>
                              <p:par>
                                <p:cTn id="868" presetID="54" presetClass="exit" presetSubtype="0" decel="100000" fill="hold" grpId="0" nodeType="afterEffect">
                                  <p:stCondLst>
                                    <p:cond delay="0"/>
                                  </p:stCondLst>
                                  <p:childTnLst>
                                    <p:anim calcmode="lin" valueType="num">
                                      <p:cBhvr>
                                        <p:cTn id="869" dur="1000"/>
                                        <p:tgtEl>
                                          <p:spTgt spid="17660"/>
                                        </p:tgtEl>
                                        <p:attrNameLst>
                                          <p:attrName>ppt_w</p:attrName>
                                        </p:attrNameLst>
                                      </p:cBhvr>
                                      <p:tavLst>
                                        <p:tav tm="0">
                                          <p:val>
                                            <p:strVal val="ppt_w"/>
                                          </p:val>
                                        </p:tav>
                                        <p:tav tm="100000">
                                          <p:val>
                                            <p:strVal val="ppt_w*0.05"/>
                                          </p:val>
                                        </p:tav>
                                      </p:tavLst>
                                    </p:anim>
                                    <p:anim calcmode="lin" valueType="num">
                                      <p:cBhvr>
                                        <p:cTn id="870" dur="1000"/>
                                        <p:tgtEl>
                                          <p:spTgt spid="17660"/>
                                        </p:tgtEl>
                                        <p:attrNameLst>
                                          <p:attrName>ppt_h</p:attrName>
                                        </p:attrNameLst>
                                      </p:cBhvr>
                                      <p:tavLst>
                                        <p:tav tm="0">
                                          <p:val>
                                            <p:strVal val="ppt_h"/>
                                          </p:val>
                                        </p:tav>
                                        <p:tav tm="100000">
                                          <p:val>
                                            <p:strVal val="ppt_h"/>
                                          </p:val>
                                        </p:tav>
                                      </p:tavLst>
                                    </p:anim>
                                    <p:anim calcmode="lin" valueType="num">
                                      <p:cBhvr>
                                        <p:cTn id="871" dur="1000"/>
                                        <p:tgtEl>
                                          <p:spTgt spid="17660"/>
                                        </p:tgtEl>
                                        <p:attrNameLst>
                                          <p:attrName>ppt_x</p:attrName>
                                        </p:attrNameLst>
                                      </p:cBhvr>
                                      <p:tavLst>
                                        <p:tav tm="0">
                                          <p:val>
                                            <p:strVal val="ppt_x"/>
                                          </p:val>
                                        </p:tav>
                                        <p:tav tm="100000">
                                          <p:val>
                                            <p:strVal val="ppt_x-.2"/>
                                          </p:val>
                                        </p:tav>
                                      </p:tavLst>
                                    </p:anim>
                                    <p:anim calcmode="lin" valueType="num">
                                      <p:cBhvr>
                                        <p:cTn id="872" dur="1000"/>
                                        <p:tgtEl>
                                          <p:spTgt spid="17660"/>
                                        </p:tgtEl>
                                        <p:attrNameLst>
                                          <p:attrName>ppt_y</p:attrName>
                                        </p:attrNameLst>
                                      </p:cBhvr>
                                      <p:tavLst>
                                        <p:tav tm="0">
                                          <p:val>
                                            <p:strVal val="ppt_y"/>
                                          </p:val>
                                        </p:tav>
                                        <p:tav tm="100000">
                                          <p:val>
                                            <p:strVal val="ppt_y"/>
                                          </p:val>
                                        </p:tav>
                                      </p:tavLst>
                                    </p:anim>
                                    <p:animEffect transition="out" filter="fade">
                                      <p:cBhvr>
                                        <p:cTn id="873" dur="1000"/>
                                        <p:tgtEl>
                                          <p:spTgt spid="17660"/>
                                        </p:tgtEl>
                                      </p:cBhvr>
                                    </p:animEffect>
                                    <p:set>
                                      <p:cBhvr>
                                        <p:cTn id="874" dur="1" fill="hold">
                                          <p:stCondLst>
                                            <p:cond delay="999"/>
                                          </p:stCondLst>
                                        </p:cTn>
                                        <p:tgtEl>
                                          <p:spTgt spid="17660"/>
                                        </p:tgtEl>
                                        <p:attrNameLst>
                                          <p:attrName>style.visibility</p:attrName>
                                        </p:attrNameLst>
                                      </p:cBhvr>
                                      <p:to>
                                        <p:strVal val="hidden"/>
                                      </p:to>
                                    </p:set>
                                  </p:childTnLst>
                                  <p:subTnLst>
                                    <p:audio>
                                      <p:cMediaNode>
                                        <p:cTn display="0" masterRel="sameClick">
                                          <p:stCondLst>
                                            <p:cond evt="begin" delay="0">
                                              <p:tn val="868"/>
                                            </p:cond>
                                          </p:stCondLst>
                                          <p:endCondLst>
                                            <p:cond evt="onStopAudio" delay="0">
                                              <p:tgtEl>
                                                <p:sldTgt/>
                                              </p:tgtEl>
                                            </p:cond>
                                          </p:endCondLst>
                                        </p:cTn>
                                        <p:tgtEl>
                                          <p:sndTgt r:embed="rId2" name="click.wav"/>
                                        </p:tgtEl>
                                      </p:cMediaNode>
                                    </p:audio>
                                  </p:subTnLst>
                                </p:cTn>
                              </p:par>
                            </p:childTnLst>
                          </p:cTn>
                        </p:par>
                        <p:par>
                          <p:cTn id="875" fill="hold">
                            <p:stCondLst>
                              <p:cond delay="108000"/>
                            </p:stCondLst>
                            <p:childTnLst>
                              <p:par>
                                <p:cTn id="876" presetID="54" presetClass="exit" presetSubtype="0" decel="100000" fill="hold" grpId="0" nodeType="afterEffect">
                                  <p:stCondLst>
                                    <p:cond delay="0"/>
                                  </p:stCondLst>
                                  <p:childTnLst>
                                    <p:anim calcmode="lin" valueType="num">
                                      <p:cBhvr>
                                        <p:cTn id="877" dur="1000"/>
                                        <p:tgtEl>
                                          <p:spTgt spid="17659"/>
                                        </p:tgtEl>
                                        <p:attrNameLst>
                                          <p:attrName>ppt_w</p:attrName>
                                        </p:attrNameLst>
                                      </p:cBhvr>
                                      <p:tavLst>
                                        <p:tav tm="0">
                                          <p:val>
                                            <p:strVal val="ppt_w"/>
                                          </p:val>
                                        </p:tav>
                                        <p:tav tm="100000">
                                          <p:val>
                                            <p:strVal val="ppt_w*0.05"/>
                                          </p:val>
                                        </p:tav>
                                      </p:tavLst>
                                    </p:anim>
                                    <p:anim calcmode="lin" valueType="num">
                                      <p:cBhvr>
                                        <p:cTn id="878" dur="1000"/>
                                        <p:tgtEl>
                                          <p:spTgt spid="17659"/>
                                        </p:tgtEl>
                                        <p:attrNameLst>
                                          <p:attrName>ppt_h</p:attrName>
                                        </p:attrNameLst>
                                      </p:cBhvr>
                                      <p:tavLst>
                                        <p:tav tm="0">
                                          <p:val>
                                            <p:strVal val="ppt_h"/>
                                          </p:val>
                                        </p:tav>
                                        <p:tav tm="100000">
                                          <p:val>
                                            <p:strVal val="ppt_h"/>
                                          </p:val>
                                        </p:tav>
                                      </p:tavLst>
                                    </p:anim>
                                    <p:anim calcmode="lin" valueType="num">
                                      <p:cBhvr>
                                        <p:cTn id="879" dur="1000"/>
                                        <p:tgtEl>
                                          <p:spTgt spid="17659"/>
                                        </p:tgtEl>
                                        <p:attrNameLst>
                                          <p:attrName>ppt_x</p:attrName>
                                        </p:attrNameLst>
                                      </p:cBhvr>
                                      <p:tavLst>
                                        <p:tav tm="0">
                                          <p:val>
                                            <p:strVal val="ppt_x"/>
                                          </p:val>
                                        </p:tav>
                                        <p:tav tm="100000">
                                          <p:val>
                                            <p:strVal val="ppt_x-.2"/>
                                          </p:val>
                                        </p:tav>
                                      </p:tavLst>
                                    </p:anim>
                                    <p:anim calcmode="lin" valueType="num">
                                      <p:cBhvr>
                                        <p:cTn id="880" dur="1000"/>
                                        <p:tgtEl>
                                          <p:spTgt spid="17659"/>
                                        </p:tgtEl>
                                        <p:attrNameLst>
                                          <p:attrName>ppt_y</p:attrName>
                                        </p:attrNameLst>
                                      </p:cBhvr>
                                      <p:tavLst>
                                        <p:tav tm="0">
                                          <p:val>
                                            <p:strVal val="ppt_y"/>
                                          </p:val>
                                        </p:tav>
                                        <p:tav tm="100000">
                                          <p:val>
                                            <p:strVal val="ppt_y"/>
                                          </p:val>
                                        </p:tav>
                                      </p:tavLst>
                                    </p:anim>
                                    <p:animEffect transition="out" filter="fade">
                                      <p:cBhvr>
                                        <p:cTn id="881" dur="1000"/>
                                        <p:tgtEl>
                                          <p:spTgt spid="17659"/>
                                        </p:tgtEl>
                                      </p:cBhvr>
                                    </p:animEffect>
                                    <p:set>
                                      <p:cBhvr>
                                        <p:cTn id="882" dur="1" fill="hold">
                                          <p:stCondLst>
                                            <p:cond delay="999"/>
                                          </p:stCondLst>
                                        </p:cTn>
                                        <p:tgtEl>
                                          <p:spTgt spid="17659"/>
                                        </p:tgtEl>
                                        <p:attrNameLst>
                                          <p:attrName>style.visibility</p:attrName>
                                        </p:attrNameLst>
                                      </p:cBhvr>
                                      <p:to>
                                        <p:strVal val="hidden"/>
                                      </p:to>
                                    </p:set>
                                  </p:childTnLst>
                                  <p:subTnLst>
                                    <p:audio>
                                      <p:cMediaNode>
                                        <p:cTn display="0" masterRel="sameClick">
                                          <p:stCondLst>
                                            <p:cond evt="begin" delay="0">
                                              <p:tn val="876"/>
                                            </p:cond>
                                          </p:stCondLst>
                                          <p:endCondLst>
                                            <p:cond evt="onStopAudio" delay="0">
                                              <p:tgtEl>
                                                <p:sldTgt/>
                                              </p:tgtEl>
                                            </p:cond>
                                          </p:endCondLst>
                                        </p:cTn>
                                        <p:tgtEl>
                                          <p:sndTgt r:embed="rId2" name="click.wav"/>
                                        </p:tgtEl>
                                      </p:cMediaNode>
                                    </p:audio>
                                  </p:subTnLst>
                                </p:cTn>
                              </p:par>
                            </p:childTnLst>
                          </p:cTn>
                        </p:par>
                        <p:par>
                          <p:cTn id="883" fill="hold">
                            <p:stCondLst>
                              <p:cond delay="109000"/>
                            </p:stCondLst>
                            <p:childTnLst>
                              <p:par>
                                <p:cTn id="884" presetID="54" presetClass="exit" presetSubtype="0" decel="100000" fill="hold" grpId="0" nodeType="afterEffect">
                                  <p:stCondLst>
                                    <p:cond delay="0"/>
                                  </p:stCondLst>
                                  <p:childTnLst>
                                    <p:anim calcmode="lin" valueType="num">
                                      <p:cBhvr>
                                        <p:cTn id="885" dur="1000"/>
                                        <p:tgtEl>
                                          <p:spTgt spid="17658"/>
                                        </p:tgtEl>
                                        <p:attrNameLst>
                                          <p:attrName>ppt_w</p:attrName>
                                        </p:attrNameLst>
                                      </p:cBhvr>
                                      <p:tavLst>
                                        <p:tav tm="0">
                                          <p:val>
                                            <p:strVal val="ppt_w"/>
                                          </p:val>
                                        </p:tav>
                                        <p:tav tm="100000">
                                          <p:val>
                                            <p:strVal val="ppt_w*0.05"/>
                                          </p:val>
                                        </p:tav>
                                      </p:tavLst>
                                    </p:anim>
                                    <p:anim calcmode="lin" valueType="num">
                                      <p:cBhvr>
                                        <p:cTn id="886" dur="1000"/>
                                        <p:tgtEl>
                                          <p:spTgt spid="17658"/>
                                        </p:tgtEl>
                                        <p:attrNameLst>
                                          <p:attrName>ppt_h</p:attrName>
                                        </p:attrNameLst>
                                      </p:cBhvr>
                                      <p:tavLst>
                                        <p:tav tm="0">
                                          <p:val>
                                            <p:strVal val="ppt_h"/>
                                          </p:val>
                                        </p:tav>
                                        <p:tav tm="100000">
                                          <p:val>
                                            <p:strVal val="ppt_h"/>
                                          </p:val>
                                        </p:tav>
                                      </p:tavLst>
                                    </p:anim>
                                    <p:anim calcmode="lin" valueType="num">
                                      <p:cBhvr>
                                        <p:cTn id="887" dur="1000"/>
                                        <p:tgtEl>
                                          <p:spTgt spid="17658"/>
                                        </p:tgtEl>
                                        <p:attrNameLst>
                                          <p:attrName>ppt_x</p:attrName>
                                        </p:attrNameLst>
                                      </p:cBhvr>
                                      <p:tavLst>
                                        <p:tav tm="0">
                                          <p:val>
                                            <p:strVal val="ppt_x"/>
                                          </p:val>
                                        </p:tav>
                                        <p:tav tm="100000">
                                          <p:val>
                                            <p:strVal val="ppt_x-.2"/>
                                          </p:val>
                                        </p:tav>
                                      </p:tavLst>
                                    </p:anim>
                                    <p:anim calcmode="lin" valueType="num">
                                      <p:cBhvr>
                                        <p:cTn id="888" dur="1000"/>
                                        <p:tgtEl>
                                          <p:spTgt spid="17658"/>
                                        </p:tgtEl>
                                        <p:attrNameLst>
                                          <p:attrName>ppt_y</p:attrName>
                                        </p:attrNameLst>
                                      </p:cBhvr>
                                      <p:tavLst>
                                        <p:tav tm="0">
                                          <p:val>
                                            <p:strVal val="ppt_y"/>
                                          </p:val>
                                        </p:tav>
                                        <p:tav tm="100000">
                                          <p:val>
                                            <p:strVal val="ppt_y"/>
                                          </p:val>
                                        </p:tav>
                                      </p:tavLst>
                                    </p:anim>
                                    <p:animEffect transition="out" filter="fade">
                                      <p:cBhvr>
                                        <p:cTn id="889" dur="1000"/>
                                        <p:tgtEl>
                                          <p:spTgt spid="17658"/>
                                        </p:tgtEl>
                                      </p:cBhvr>
                                    </p:animEffect>
                                    <p:set>
                                      <p:cBhvr>
                                        <p:cTn id="890" dur="1" fill="hold">
                                          <p:stCondLst>
                                            <p:cond delay="999"/>
                                          </p:stCondLst>
                                        </p:cTn>
                                        <p:tgtEl>
                                          <p:spTgt spid="17658"/>
                                        </p:tgtEl>
                                        <p:attrNameLst>
                                          <p:attrName>style.visibility</p:attrName>
                                        </p:attrNameLst>
                                      </p:cBhvr>
                                      <p:to>
                                        <p:strVal val="hidden"/>
                                      </p:to>
                                    </p:set>
                                  </p:childTnLst>
                                  <p:subTnLst>
                                    <p:audio>
                                      <p:cMediaNode>
                                        <p:cTn display="0" masterRel="sameClick">
                                          <p:stCondLst>
                                            <p:cond evt="begin" delay="0">
                                              <p:tn val="884"/>
                                            </p:cond>
                                          </p:stCondLst>
                                          <p:endCondLst>
                                            <p:cond evt="onStopAudio" delay="0">
                                              <p:tgtEl>
                                                <p:sldTgt/>
                                              </p:tgtEl>
                                            </p:cond>
                                          </p:endCondLst>
                                        </p:cTn>
                                        <p:tgtEl>
                                          <p:sndTgt r:embed="rId2" name="click.wav"/>
                                        </p:tgtEl>
                                      </p:cMediaNode>
                                    </p:audio>
                                  </p:subTnLst>
                                </p:cTn>
                              </p:par>
                            </p:childTnLst>
                          </p:cTn>
                        </p:par>
                        <p:par>
                          <p:cTn id="891" fill="hold">
                            <p:stCondLst>
                              <p:cond delay="110000"/>
                            </p:stCondLst>
                            <p:childTnLst>
                              <p:par>
                                <p:cTn id="892" presetID="54" presetClass="exit" presetSubtype="0" decel="100000" fill="hold" grpId="0" nodeType="afterEffect">
                                  <p:stCondLst>
                                    <p:cond delay="0"/>
                                  </p:stCondLst>
                                  <p:childTnLst>
                                    <p:anim calcmode="lin" valueType="num">
                                      <p:cBhvr>
                                        <p:cTn id="893" dur="1000"/>
                                        <p:tgtEl>
                                          <p:spTgt spid="17656"/>
                                        </p:tgtEl>
                                        <p:attrNameLst>
                                          <p:attrName>ppt_w</p:attrName>
                                        </p:attrNameLst>
                                      </p:cBhvr>
                                      <p:tavLst>
                                        <p:tav tm="0">
                                          <p:val>
                                            <p:strVal val="ppt_w"/>
                                          </p:val>
                                        </p:tav>
                                        <p:tav tm="100000">
                                          <p:val>
                                            <p:strVal val="ppt_w*0.05"/>
                                          </p:val>
                                        </p:tav>
                                      </p:tavLst>
                                    </p:anim>
                                    <p:anim calcmode="lin" valueType="num">
                                      <p:cBhvr>
                                        <p:cTn id="894" dur="1000"/>
                                        <p:tgtEl>
                                          <p:spTgt spid="17656"/>
                                        </p:tgtEl>
                                        <p:attrNameLst>
                                          <p:attrName>ppt_h</p:attrName>
                                        </p:attrNameLst>
                                      </p:cBhvr>
                                      <p:tavLst>
                                        <p:tav tm="0">
                                          <p:val>
                                            <p:strVal val="ppt_h"/>
                                          </p:val>
                                        </p:tav>
                                        <p:tav tm="100000">
                                          <p:val>
                                            <p:strVal val="ppt_h"/>
                                          </p:val>
                                        </p:tav>
                                      </p:tavLst>
                                    </p:anim>
                                    <p:anim calcmode="lin" valueType="num">
                                      <p:cBhvr>
                                        <p:cTn id="895" dur="1000"/>
                                        <p:tgtEl>
                                          <p:spTgt spid="17656"/>
                                        </p:tgtEl>
                                        <p:attrNameLst>
                                          <p:attrName>ppt_x</p:attrName>
                                        </p:attrNameLst>
                                      </p:cBhvr>
                                      <p:tavLst>
                                        <p:tav tm="0">
                                          <p:val>
                                            <p:strVal val="ppt_x"/>
                                          </p:val>
                                        </p:tav>
                                        <p:tav tm="100000">
                                          <p:val>
                                            <p:strVal val="ppt_x-.2"/>
                                          </p:val>
                                        </p:tav>
                                      </p:tavLst>
                                    </p:anim>
                                    <p:anim calcmode="lin" valueType="num">
                                      <p:cBhvr>
                                        <p:cTn id="896" dur="1000"/>
                                        <p:tgtEl>
                                          <p:spTgt spid="17656"/>
                                        </p:tgtEl>
                                        <p:attrNameLst>
                                          <p:attrName>ppt_y</p:attrName>
                                        </p:attrNameLst>
                                      </p:cBhvr>
                                      <p:tavLst>
                                        <p:tav tm="0">
                                          <p:val>
                                            <p:strVal val="ppt_y"/>
                                          </p:val>
                                        </p:tav>
                                        <p:tav tm="100000">
                                          <p:val>
                                            <p:strVal val="ppt_y"/>
                                          </p:val>
                                        </p:tav>
                                      </p:tavLst>
                                    </p:anim>
                                    <p:animEffect transition="out" filter="fade">
                                      <p:cBhvr>
                                        <p:cTn id="897" dur="1000"/>
                                        <p:tgtEl>
                                          <p:spTgt spid="17656"/>
                                        </p:tgtEl>
                                      </p:cBhvr>
                                    </p:animEffect>
                                    <p:set>
                                      <p:cBhvr>
                                        <p:cTn id="898" dur="1" fill="hold">
                                          <p:stCondLst>
                                            <p:cond delay="999"/>
                                          </p:stCondLst>
                                        </p:cTn>
                                        <p:tgtEl>
                                          <p:spTgt spid="17656"/>
                                        </p:tgtEl>
                                        <p:attrNameLst>
                                          <p:attrName>style.visibility</p:attrName>
                                        </p:attrNameLst>
                                      </p:cBhvr>
                                      <p:to>
                                        <p:strVal val="hidden"/>
                                      </p:to>
                                    </p:set>
                                  </p:childTnLst>
                                  <p:subTnLst>
                                    <p:audio>
                                      <p:cMediaNode>
                                        <p:cTn display="0" masterRel="sameClick">
                                          <p:stCondLst>
                                            <p:cond evt="begin" delay="0">
                                              <p:tn val="892"/>
                                            </p:cond>
                                          </p:stCondLst>
                                          <p:endCondLst>
                                            <p:cond evt="onStopAudio" delay="0">
                                              <p:tgtEl>
                                                <p:sldTgt/>
                                              </p:tgtEl>
                                            </p:cond>
                                          </p:endCondLst>
                                        </p:cTn>
                                        <p:tgtEl>
                                          <p:sndTgt r:embed="rId2" name="click.wav"/>
                                        </p:tgtEl>
                                      </p:cMediaNode>
                                    </p:audio>
                                  </p:subTnLst>
                                </p:cTn>
                              </p:par>
                            </p:childTnLst>
                          </p:cTn>
                        </p:par>
                        <p:par>
                          <p:cTn id="899" fill="hold">
                            <p:stCondLst>
                              <p:cond delay="111000"/>
                            </p:stCondLst>
                            <p:childTnLst>
                              <p:par>
                                <p:cTn id="900" presetID="54" presetClass="exit" presetSubtype="0" decel="100000" fill="hold" grpId="0" nodeType="afterEffect">
                                  <p:stCondLst>
                                    <p:cond delay="0"/>
                                  </p:stCondLst>
                                  <p:childTnLst>
                                    <p:anim calcmode="lin" valueType="num">
                                      <p:cBhvr>
                                        <p:cTn id="901" dur="1000"/>
                                        <p:tgtEl>
                                          <p:spTgt spid="17655"/>
                                        </p:tgtEl>
                                        <p:attrNameLst>
                                          <p:attrName>ppt_w</p:attrName>
                                        </p:attrNameLst>
                                      </p:cBhvr>
                                      <p:tavLst>
                                        <p:tav tm="0">
                                          <p:val>
                                            <p:strVal val="ppt_w"/>
                                          </p:val>
                                        </p:tav>
                                        <p:tav tm="100000">
                                          <p:val>
                                            <p:strVal val="ppt_w*0.05"/>
                                          </p:val>
                                        </p:tav>
                                      </p:tavLst>
                                    </p:anim>
                                    <p:anim calcmode="lin" valueType="num">
                                      <p:cBhvr>
                                        <p:cTn id="902" dur="1000"/>
                                        <p:tgtEl>
                                          <p:spTgt spid="17655"/>
                                        </p:tgtEl>
                                        <p:attrNameLst>
                                          <p:attrName>ppt_h</p:attrName>
                                        </p:attrNameLst>
                                      </p:cBhvr>
                                      <p:tavLst>
                                        <p:tav tm="0">
                                          <p:val>
                                            <p:strVal val="ppt_h"/>
                                          </p:val>
                                        </p:tav>
                                        <p:tav tm="100000">
                                          <p:val>
                                            <p:strVal val="ppt_h"/>
                                          </p:val>
                                        </p:tav>
                                      </p:tavLst>
                                    </p:anim>
                                    <p:anim calcmode="lin" valueType="num">
                                      <p:cBhvr>
                                        <p:cTn id="903" dur="1000"/>
                                        <p:tgtEl>
                                          <p:spTgt spid="17655"/>
                                        </p:tgtEl>
                                        <p:attrNameLst>
                                          <p:attrName>ppt_x</p:attrName>
                                        </p:attrNameLst>
                                      </p:cBhvr>
                                      <p:tavLst>
                                        <p:tav tm="0">
                                          <p:val>
                                            <p:strVal val="ppt_x"/>
                                          </p:val>
                                        </p:tav>
                                        <p:tav tm="100000">
                                          <p:val>
                                            <p:strVal val="ppt_x-.2"/>
                                          </p:val>
                                        </p:tav>
                                      </p:tavLst>
                                    </p:anim>
                                    <p:anim calcmode="lin" valueType="num">
                                      <p:cBhvr>
                                        <p:cTn id="904" dur="1000"/>
                                        <p:tgtEl>
                                          <p:spTgt spid="17655"/>
                                        </p:tgtEl>
                                        <p:attrNameLst>
                                          <p:attrName>ppt_y</p:attrName>
                                        </p:attrNameLst>
                                      </p:cBhvr>
                                      <p:tavLst>
                                        <p:tav tm="0">
                                          <p:val>
                                            <p:strVal val="ppt_y"/>
                                          </p:val>
                                        </p:tav>
                                        <p:tav tm="100000">
                                          <p:val>
                                            <p:strVal val="ppt_y"/>
                                          </p:val>
                                        </p:tav>
                                      </p:tavLst>
                                    </p:anim>
                                    <p:animEffect transition="out" filter="fade">
                                      <p:cBhvr>
                                        <p:cTn id="905" dur="1000"/>
                                        <p:tgtEl>
                                          <p:spTgt spid="17655"/>
                                        </p:tgtEl>
                                      </p:cBhvr>
                                    </p:animEffect>
                                    <p:set>
                                      <p:cBhvr>
                                        <p:cTn id="906" dur="1" fill="hold">
                                          <p:stCondLst>
                                            <p:cond delay="999"/>
                                          </p:stCondLst>
                                        </p:cTn>
                                        <p:tgtEl>
                                          <p:spTgt spid="17655"/>
                                        </p:tgtEl>
                                        <p:attrNameLst>
                                          <p:attrName>style.visibility</p:attrName>
                                        </p:attrNameLst>
                                      </p:cBhvr>
                                      <p:to>
                                        <p:strVal val="hidden"/>
                                      </p:to>
                                    </p:set>
                                  </p:childTnLst>
                                  <p:subTnLst>
                                    <p:audio>
                                      <p:cMediaNode>
                                        <p:cTn display="0" masterRel="sameClick">
                                          <p:stCondLst>
                                            <p:cond evt="begin" delay="0">
                                              <p:tn val="900"/>
                                            </p:cond>
                                          </p:stCondLst>
                                          <p:endCondLst>
                                            <p:cond evt="onStopAudio" delay="0">
                                              <p:tgtEl>
                                                <p:sldTgt/>
                                              </p:tgtEl>
                                            </p:cond>
                                          </p:endCondLst>
                                        </p:cTn>
                                        <p:tgtEl>
                                          <p:sndTgt r:embed="rId2" name="click.wav"/>
                                        </p:tgtEl>
                                      </p:cMediaNode>
                                    </p:audio>
                                  </p:subTnLst>
                                </p:cTn>
                              </p:par>
                            </p:childTnLst>
                          </p:cTn>
                        </p:par>
                        <p:par>
                          <p:cTn id="907" fill="hold">
                            <p:stCondLst>
                              <p:cond delay="112000"/>
                            </p:stCondLst>
                            <p:childTnLst>
                              <p:par>
                                <p:cTn id="908" presetID="54" presetClass="exit" presetSubtype="0" decel="100000" fill="hold" grpId="0" nodeType="afterEffect">
                                  <p:stCondLst>
                                    <p:cond delay="0"/>
                                  </p:stCondLst>
                                  <p:childTnLst>
                                    <p:anim calcmode="lin" valueType="num">
                                      <p:cBhvr>
                                        <p:cTn id="909" dur="1000"/>
                                        <p:tgtEl>
                                          <p:spTgt spid="17654"/>
                                        </p:tgtEl>
                                        <p:attrNameLst>
                                          <p:attrName>ppt_w</p:attrName>
                                        </p:attrNameLst>
                                      </p:cBhvr>
                                      <p:tavLst>
                                        <p:tav tm="0">
                                          <p:val>
                                            <p:strVal val="ppt_w"/>
                                          </p:val>
                                        </p:tav>
                                        <p:tav tm="100000">
                                          <p:val>
                                            <p:strVal val="ppt_w*0.05"/>
                                          </p:val>
                                        </p:tav>
                                      </p:tavLst>
                                    </p:anim>
                                    <p:anim calcmode="lin" valueType="num">
                                      <p:cBhvr>
                                        <p:cTn id="910" dur="1000"/>
                                        <p:tgtEl>
                                          <p:spTgt spid="17654"/>
                                        </p:tgtEl>
                                        <p:attrNameLst>
                                          <p:attrName>ppt_h</p:attrName>
                                        </p:attrNameLst>
                                      </p:cBhvr>
                                      <p:tavLst>
                                        <p:tav tm="0">
                                          <p:val>
                                            <p:strVal val="ppt_h"/>
                                          </p:val>
                                        </p:tav>
                                        <p:tav tm="100000">
                                          <p:val>
                                            <p:strVal val="ppt_h"/>
                                          </p:val>
                                        </p:tav>
                                      </p:tavLst>
                                    </p:anim>
                                    <p:anim calcmode="lin" valueType="num">
                                      <p:cBhvr>
                                        <p:cTn id="911" dur="1000"/>
                                        <p:tgtEl>
                                          <p:spTgt spid="17654"/>
                                        </p:tgtEl>
                                        <p:attrNameLst>
                                          <p:attrName>ppt_x</p:attrName>
                                        </p:attrNameLst>
                                      </p:cBhvr>
                                      <p:tavLst>
                                        <p:tav tm="0">
                                          <p:val>
                                            <p:strVal val="ppt_x"/>
                                          </p:val>
                                        </p:tav>
                                        <p:tav tm="100000">
                                          <p:val>
                                            <p:strVal val="ppt_x-.2"/>
                                          </p:val>
                                        </p:tav>
                                      </p:tavLst>
                                    </p:anim>
                                    <p:anim calcmode="lin" valueType="num">
                                      <p:cBhvr>
                                        <p:cTn id="912" dur="1000"/>
                                        <p:tgtEl>
                                          <p:spTgt spid="17654"/>
                                        </p:tgtEl>
                                        <p:attrNameLst>
                                          <p:attrName>ppt_y</p:attrName>
                                        </p:attrNameLst>
                                      </p:cBhvr>
                                      <p:tavLst>
                                        <p:tav tm="0">
                                          <p:val>
                                            <p:strVal val="ppt_y"/>
                                          </p:val>
                                        </p:tav>
                                        <p:tav tm="100000">
                                          <p:val>
                                            <p:strVal val="ppt_y"/>
                                          </p:val>
                                        </p:tav>
                                      </p:tavLst>
                                    </p:anim>
                                    <p:animEffect transition="out" filter="fade">
                                      <p:cBhvr>
                                        <p:cTn id="913" dur="1000"/>
                                        <p:tgtEl>
                                          <p:spTgt spid="17654"/>
                                        </p:tgtEl>
                                      </p:cBhvr>
                                    </p:animEffect>
                                    <p:set>
                                      <p:cBhvr>
                                        <p:cTn id="914" dur="1" fill="hold">
                                          <p:stCondLst>
                                            <p:cond delay="999"/>
                                          </p:stCondLst>
                                        </p:cTn>
                                        <p:tgtEl>
                                          <p:spTgt spid="17654"/>
                                        </p:tgtEl>
                                        <p:attrNameLst>
                                          <p:attrName>style.visibility</p:attrName>
                                        </p:attrNameLst>
                                      </p:cBhvr>
                                      <p:to>
                                        <p:strVal val="hidden"/>
                                      </p:to>
                                    </p:set>
                                  </p:childTnLst>
                                  <p:subTnLst>
                                    <p:audio>
                                      <p:cMediaNode>
                                        <p:cTn display="0" masterRel="sameClick">
                                          <p:stCondLst>
                                            <p:cond evt="begin" delay="0">
                                              <p:tn val="908"/>
                                            </p:cond>
                                          </p:stCondLst>
                                          <p:endCondLst>
                                            <p:cond evt="onStopAudio" delay="0">
                                              <p:tgtEl>
                                                <p:sldTgt/>
                                              </p:tgtEl>
                                            </p:cond>
                                          </p:endCondLst>
                                        </p:cTn>
                                        <p:tgtEl>
                                          <p:sndTgt r:embed="rId2" name="click.wav"/>
                                        </p:tgtEl>
                                      </p:cMediaNode>
                                    </p:audio>
                                  </p:subTnLst>
                                </p:cTn>
                              </p:par>
                            </p:childTnLst>
                          </p:cTn>
                        </p:par>
                        <p:par>
                          <p:cTn id="915" fill="hold">
                            <p:stCondLst>
                              <p:cond delay="113000"/>
                            </p:stCondLst>
                            <p:childTnLst>
                              <p:par>
                                <p:cTn id="916" presetID="54" presetClass="exit" presetSubtype="0" decel="100000" fill="hold" grpId="0" nodeType="afterEffect">
                                  <p:stCondLst>
                                    <p:cond delay="0"/>
                                  </p:stCondLst>
                                  <p:childTnLst>
                                    <p:anim calcmode="lin" valueType="num">
                                      <p:cBhvr>
                                        <p:cTn id="917" dur="1000"/>
                                        <p:tgtEl>
                                          <p:spTgt spid="17653"/>
                                        </p:tgtEl>
                                        <p:attrNameLst>
                                          <p:attrName>ppt_w</p:attrName>
                                        </p:attrNameLst>
                                      </p:cBhvr>
                                      <p:tavLst>
                                        <p:tav tm="0">
                                          <p:val>
                                            <p:strVal val="ppt_w"/>
                                          </p:val>
                                        </p:tav>
                                        <p:tav tm="100000">
                                          <p:val>
                                            <p:strVal val="ppt_w*0.05"/>
                                          </p:val>
                                        </p:tav>
                                      </p:tavLst>
                                    </p:anim>
                                    <p:anim calcmode="lin" valueType="num">
                                      <p:cBhvr>
                                        <p:cTn id="918" dur="1000"/>
                                        <p:tgtEl>
                                          <p:spTgt spid="17653"/>
                                        </p:tgtEl>
                                        <p:attrNameLst>
                                          <p:attrName>ppt_h</p:attrName>
                                        </p:attrNameLst>
                                      </p:cBhvr>
                                      <p:tavLst>
                                        <p:tav tm="0">
                                          <p:val>
                                            <p:strVal val="ppt_h"/>
                                          </p:val>
                                        </p:tav>
                                        <p:tav tm="100000">
                                          <p:val>
                                            <p:strVal val="ppt_h"/>
                                          </p:val>
                                        </p:tav>
                                      </p:tavLst>
                                    </p:anim>
                                    <p:anim calcmode="lin" valueType="num">
                                      <p:cBhvr>
                                        <p:cTn id="919" dur="1000"/>
                                        <p:tgtEl>
                                          <p:spTgt spid="17653"/>
                                        </p:tgtEl>
                                        <p:attrNameLst>
                                          <p:attrName>ppt_x</p:attrName>
                                        </p:attrNameLst>
                                      </p:cBhvr>
                                      <p:tavLst>
                                        <p:tav tm="0">
                                          <p:val>
                                            <p:strVal val="ppt_x"/>
                                          </p:val>
                                        </p:tav>
                                        <p:tav tm="100000">
                                          <p:val>
                                            <p:strVal val="ppt_x-.2"/>
                                          </p:val>
                                        </p:tav>
                                      </p:tavLst>
                                    </p:anim>
                                    <p:anim calcmode="lin" valueType="num">
                                      <p:cBhvr>
                                        <p:cTn id="920" dur="1000"/>
                                        <p:tgtEl>
                                          <p:spTgt spid="17653"/>
                                        </p:tgtEl>
                                        <p:attrNameLst>
                                          <p:attrName>ppt_y</p:attrName>
                                        </p:attrNameLst>
                                      </p:cBhvr>
                                      <p:tavLst>
                                        <p:tav tm="0">
                                          <p:val>
                                            <p:strVal val="ppt_y"/>
                                          </p:val>
                                        </p:tav>
                                        <p:tav tm="100000">
                                          <p:val>
                                            <p:strVal val="ppt_y"/>
                                          </p:val>
                                        </p:tav>
                                      </p:tavLst>
                                    </p:anim>
                                    <p:animEffect transition="out" filter="fade">
                                      <p:cBhvr>
                                        <p:cTn id="921" dur="1000"/>
                                        <p:tgtEl>
                                          <p:spTgt spid="17653"/>
                                        </p:tgtEl>
                                      </p:cBhvr>
                                    </p:animEffect>
                                    <p:set>
                                      <p:cBhvr>
                                        <p:cTn id="922" dur="1" fill="hold">
                                          <p:stCondLst>
                                            <p:cond delay="999"/>
                                          </p:stCondLst>
                                        </p:cTn>
                                        <p:tgtEl>
                                          <p:spTgt spid="17653"/>
                                        </p:tgtEl>
                                        <p:attrNameLst>
                                          <p:attrName>style.visibility</p:attrName>
                                        </p:attrNameLst>
                                      </p:cBhvr>
                                      <p:to>
                                        <p:strVal val="hidden"/>
                                      </p:to>
                                    </p:set>
                                  </p:childTnLst>
                                  <p:subTnLst>
                                    <p:audio>
                                      <p:cMediaNode>
                                        <p:cTn display="0" masterRel="sameClick">
                                          <p:stCondLst>
                                            <p:cond evt="begin" delay="0">
                                              <p:tn val="916"/>
                                            </p:cond>
                                          </p:stCondLst>
                                          <p:endCondLst>
                                            <p:cond evt="onStopAudio" delay="0">
                                              <p:tgtEl>
                                                <p:sldTgt/>
                                              </p:tgtEl>
                                            </p:cond>
                                          </p:endCondLst>
                                        </p:cTn>
                                        <p:tgtEl>
                                          <p:sndTgt r:embed="rId2" name="click.wav"/>
                                        </p:tgtEl>
                                      </p:cMediaNode>
                                    </p:audio>
                                  </p:subTnLst>
                                </p:cTn>
                              </p:par>
                            </p:childTnLst>
                          </p:cTn>
                        </p:par>
                        <p:par>
                          <p:cTn id="923" fill="hold">
                            <p:stCondLst>
                              <p:cond delay="114000"/>
                            </p:stCondLst>
                            <p:childTnLst>
                              <p:par>
                                <p:cTn id="924" presetID="54" presetClass="exit" presetSubtype="0" decel="100000" fill="hold" grpId="0" nodeType="afterEffect">
                                  <p:stCondLst>
                                    <p:cond delay="0"/>
                                  </p:stCondLst>
                                  <p:childTnLst>
                                    <p:anim calcmode="lin" valueType="num">
                                      <p:cBhvr>
                                        <p:cTn id="925" dur="1000"/>
                                        <p:tgtEl>
                                          <p:spTgt spid="17652"/>
                                        </p:tgtEl>
                                        <p:attrNameLst>
                                          <p:attrName>ppt_w</p:attrName>
                                        </p:attrNameLst>
                                      </p:cBhvr>
                                      <p:tavLst>
                                        <p:tav tm="0">
                                          <p:val>
                                            <p:strVal val="ppt_w"/>
                                          </p:val>
                                        </p:tav>
                                        <p:tav tm="100000">
                                          <p:val>
                                            <p:strVal val="ppt_w*0.05"/>
                                          </p:val>
                                        </p:tav>
                                      </p:tavLst>
                                    </p:anim>
                                    <p:anim calcmode="lin" valueType="num">
                                      <p:cBhvr>
                                        <p:cTn id="926" dur="1000"/>
                                        <p:tgtEl>
                                          <p:spTgt spid="17652"/>
                                        </p:tgtEl>
                                        <p:attrNameLst>
                                          <p:attrName>ppt_h</p:attrName>
                                        </p:attrNameLst>
                                      </p:cBhvr>
                                      <p:tavLst>
                                        <p:tav tm="0">
                                          <p:val>
                                            <p:strVal val="ppt_h"/>
                                          </p:val>
                                        </p:tav>
                                        <p:tav tm="100000">
                                          <p:val>
                                            <p:strVal val="ppt_h"/>
                                          </p:val>
                                        </p:tav>
                                      </p:tavLst>
                                    </p:anim>
                                    <p:anim calcmode="lin" valueType="num">
                                      <p:cBhvr>
                                        <p:cTn id="927" dur="1000"/>
                                        <p:tgtEl>
                                          <p:spTgt spid="17652"/>
                                        </p:tgtEl>
                                        <p:attrNameLst>
                                          <p:attrName>ppt_x</p:attrName>
                                        </p:attrNameLst>
                                      </p:cBhvr>
                                      <p:tavLst>
                                        <p:tav tm="0">
                                          <p:val>
                                            <p:strVal val="ppt_x"/>
                                          </p:val>
                                        </p:tav>
                                        <p:tav tm="100000">
                                          <p:val>
                                            <p:strVal val="ppt_x-.2"/>
                                          </p:val>
                                        </p:tav>
                                      </p:tavLst>
                                    </p:anim>
                                    <p:anim calcmode="lin" valueType="num">
                                      <p:cBhvr>
                                        <p:cTn id="928" dur="1000"/>
                                        <p:tgtEl>
                                          <p:spTgt spid="17652"/>
                                        </p:tgtEl>
                                        <p:attrNameLst>
                                          <p:attrName>ppt_y</p:attrName>
                                        </p:attrNameLst>
                                      </p:cBhvr>
                                      <p:tavLst>
                                        <p:tav tm="0">
                                          <p:val>
                                            <p:strVal val="ppt_y"/>
                                          </p:val>
                                        </p:tav>
                                        <p:tav tm="100000">
                                          <p:val>
                                            <p:strVal val="ppt_y"/>
                                          </p:val>
                                        </p:tav>
                                      </p:tavLst>
                                    </p:anim>
                                    <p:animEffect transition="out" filter="fade">
                                      <p:cBhvr>
                                        <p:cTn id="929" dur="1000"/>
                                        <p:tgtEl>
                                          <p:spTgt spid="17652"/>
                                        </p:tgtEl>
                                      </p:cBhvr>
                                    </p:animEffect>
                                    <p:set>
                                      <p:cBhvr>
                                        <p:cTn id="930" dur="1" fill="hold">
                                          <p:stCondLst>
                                            <p:cond delay="999"/>
                                          </p:stCondLst>
                                        </p:cTn>
                                        <p:tgtEl>
                                          <p:spTgt spid="17652"/>
                                        </p:tgtEl>
                                        <p:attrNameLst>
                                          <p:attrName>style.visibility</p:attrName>
                                        </p:attrNameLst>
                                      </p:cBhvr>
                                      <p:to>
                                        <p:strVal val="hidden"/>
                                      </p:to>
                                    </p:set>
                                  </p:childTnLst>
                                  <p:subTnLst>
                                    <p:audio>
                                      <p:cMediaNode>
                                        <p:cTn display="0" masterRel="sameClick">
                                          <p:stCondLst>
                                            <p:cond evt="begin" delay="0">
                                              <p:tn val="924"/>
                                            </p:cond>
                                          </p:stCondLst>
                                          <p:endCondLst>
                                            <p:cond evt="onStopAudio" delay="0">
                                              <p:tgtEl>
                                                <p:sldTgt/>
                                              </p:tgtEl>
                                            </p:cond>
                                          </p:endCondLst>
                                        </p:cTn>
                                        <p:tgtEl>
                                          <p:sndTgt r:embed="rId2" name="click.wav"/>
                                        </p:tgtEl>
                                      </p:cMediaNode>
                                    </p:audio>
                                  </p:subTnLst>
                                </p:cTn>
                              </p:par>
                            </p:childTnLst>
                          </p:cTn>
                        </p:par>
                        <p:par>
                          <p:cTn id="931" fill="hold">
                            <p:stCondLst>
                              <p:cond delay="115000"/>
                            </p:stCondLst>
                            <p:childTnLst>
                              <p:par>
                                <p:cTn id="932" presetID="54" presetClass="exit" presetSubtype="0" decel="100000" fill="hold" grpId="0" nodeType="afterEffect">
                                  <p:stCondLst>
                                    <p:cond delay="0"/>
                                  </p:stCondLst>
                                  <p:childTnLst>
                                    <p:anim calcmode="lin" valueType="num">
                                      <p:cBhvr>
                                        <p:cTn id="933" dur="1000"/>
                                        <p:tgtEl>
                                          <p:spTgt spid="17651"/>
                                        </p:tgtEl>
                                        <p:attrNameLst>
                                          <p:attrName>ppt_w</p:attrName>
                                        </p:attrNameLst>
                                      </p:cBhvr>
                                      <p:tavLst>
                                        <p:tav tm="0">
                                          <p:val>
                                            <p:strVal val="ppt_w"/>
                                          </p:val>
                                        </p:tav>
                                        <p:tav tm="100000">
                                          <p:val>
                                            <p:strVal val="ppt_w*0.05"/>
                                          </p:val>
                                        </p:tav>
                                      </p:tavLst>
                                    </p:anim>
                                    <p:anim calcmode="lin" valueType="num">
                                      <p:cBhvr>
                                        <p:cTn id="934" dur="1000"/>
                                        <p:tgtEl>
                                          <p:spTgt spid="17651"/>
                                        </p:tgtEl>
                                        <p:attrNameLst>
                                          <p:attrName>ppt_h</p:attrName>
                                        </p:attrNameLst>
                                      </p:cBhvr>
                                      <p:tavLst>
                                        <p:tav tm="0">
                                          <p:val>
                                            <p:strVal val="ppt_h"/>
                                          </p:val>
                                        </p:tav>
                                        <p:tav tm="100000">
                                          <p:val>
                                            <p:strVal val="ppt_h"/>
                                          </p:val>
                                        </p:tav>
                                      </p:tavLst>
                                    </p:anim>
                                    <p:anim calcmode="lin" valueType="num">
                                      <p:cBhvr>
                                        <p:cTn id="935" dur="1000"/>
                                        <p:tgtEl>
                                          <p:spTgt spid="17651"/>
                                        </p:tgtEl>
                                        <p:attrNameLst>
                                          <p:attrName>ppt_x</p:attrName>
                                        </p:attrNameLst>
                                      </p:cBhvr>
                                      <p:tavLst>
                                        <p:tav tm="0">
                                          <p:val>
                                            <p:strVal val="ppt_x"/>
                                          </p:val>
                                        </p:tav>
                                        <p:tav tm="100000">
                                          <p:val>
                                            <p:strVal val="ppt_x-.2"/>
                                          </p:val>
                                        </p:tav>
                                      </p:tavLst>
                                    </p:anim>
                                    <p:anim calcmode="lin" valueType="num">
                                      <p:cBhvr>
                                        <p:cTn id="936" dur="1000"/>
                                        <p:tgtEl>
                                          <p:spTgt spid="17651"/>
                                        </p:tgtEl>
                                        <p:attrNameLst>
                                          <p:attrName>ppt_y</p:attrName>
                                        </p:attrNameLst>
                                      </p:cBhvr>
                                      <p:tavLst>
                                        <p:tav tm="0">
                                          <p:val>
                                            <p:strVal val="ppt_y"/>
                                          </p:val>
                                        </p:tav>
                                        <p:tav tm="100000">
                                          <p:val>
                                            <p:strVal val="ppt_y"/>
                                          </p:val>
                                        </p:tav>
                                      </p:tavLst>
                                    </p:anim>
                                    <p:animEffect transition="out" filter="fade">
                                      <p:cBhvr>
                                        <p:cTn id="937" dur="1000"/>
                                        <p:tgtEl>
                                          <p:spTgt spid="17651"/>
                                        </p:tgtEl>
                                      </p:cBhvr>
                                    </p:animEffect>
                                    <p:set>
                                      <p:cBhvr>
                                        <p:cTn id="938" dur="1" fill="hold">
                                          <p:stCondLst>
                                            <p:cond delay="999"/>
                                          </p:stCondLst>
                                        </p:cTn>
                                        <p:tgtEl>
                                          <p:spTgt spid="17651"/>
                                        </p:tgtEl>
                                        <p:attrNameLst>
                                          <p:attrName>style.visibility</p:attrName>
                                        </p:attrNameLst>
                                      </p:cBhvr>
                                      <p:to>
                                        <p:strVal val="hidden"/>
                                      </p:to>
                                    </p:set>
                                  </p:childTnLst>
                                  <p:subTnLst>
                                    <p:audio>
                                      <p:cMediaNode>
                                        <p:cTn display="0" masterRel="sameClick">
                                          <p:stCondLst>
                                            <p:cond evt="begin" delay="0">
                                              <p:tn val="932"/>
                                            </p:cond>
                                          </p:stCondLst>
                                          <p:endCondLst>
                                            <p:cond evt="onStopAudio" delay="0">
                                              <p:tgtEl>
                                                <p:sldTgt/>
                                              </p:tgtEl>
                                            </p:cond>
                                          </p:endCondLst>
                                        </p:cTn>
                                        <p:tgtEl>
                                          <p:sndTgt r:embed="rId2" name="click.wav"/>
                                        </p:tgtEl>
                                      </p:cMediaNode>
                                    </p:audio>
                                  </p:subTnLst>
                                </p:cTn>
                              </p:par>
                            </p:childTnLst>
                          </p:cTn>
                        </p:par>
                        <p:par>
                          <p:cTn id="939" fill="hold">
                            <p:stCondLst>
                              <p:cond delay="116000"/>
                            </p:stCondLst>
                            <p:childTnLst>
                              <p:par>
                                <p:cTn id="940" presetID="50" presetClass="exit" presetSubtype="0" accel="100000" fill="hold" grpId="0" nodeType="afterEffect">
                                  <p:stCondLst>
                                    <p:cond delay="0"/>
                                  </p:stCondLst>
                                  <p:childTnLst>
                                    <p:anim calcmode="lin" valueType="num">
                                      <p:cBhvr>
                                        <p:cTn id="941" dur="2000"/>
                                        <p:tgtEl>
                                          <p:spTgt spid="17650"/>
                                        </p:tgtEl>
                                        <p:attrNameLst>
                                          <p:attrName>ppt_w</p:attrName>
                                        </p:attrNameLst>
                                      </p:cBhvr>
                                      <p:tavLst>
                                        <p:tav tm="0">
                                          <p:val>
                                            <p:strVal val="ppt_w"/>
                                          </p:val>
                                        </p:tav>
                                        <p:tav tm="100000">
                                          <p:val>
                                            <p:strVal val="ppt_w+.3"/>
                                          </p:val>
                                        </p:tav>
                                      </p:tavLst>
                                    </p:anim>
                                    <p:anim calcmode="lin" valueType="num">
                                      <p:cBhvr>
                                        <p:cTn id="942" dur="2000"/>
                                        <p:tgtEl>
                                          <p:spTgt spid="17650"/>
                                        </p:tgtEl>
                                        <p:attrNameLst>
                                          <p:attrName>ppt_h</p:attrName>
                                        </p:attrNameLst>
                                      </p:cBhvr>
                                      <p:tavLst>
                                        <p:tav tm="0">
                                          <p:val>
                                            <p:strVal val="ppt_h"/>
                                          </p:val>
                                        </p:tav>
                                        <p:tav tm="100000">
                                          <p:val>
                                            <p:strVal val="ppt_h"/>
                                          </p:val>
                                        </p:tav>
                                      </p:tavLst>
                                    </p:anim>
                                    <p:animEffect transition="out" filter="fade">
                                      <p:cBhvr>
                                        <p:cTn id="943" dur="2000"/>
                                        <p:tgtEl>
                                          <p:spTgt spid="17650"/>
                                        </p:tgtEl>
                                      </p:cBhvr>
                                    </p:animEffect>
                                    <p:set>
                                      <p:cBhvr>
                                        <p:cTn id="944" dur="1" fill="hold">
                                          <p:stCondLst>
                                            <p:cond delay="1999"/>
                                          </p:stCondLst>
                                        </p:cTn>
                                        <p:tgtEl>
                                          <p:spTgt spid="17650"/>
                                        </p:tgtEl>
                                        <p:attrNameLst>
                                          <p:attrName>style.visibility</p:attrName>
                                        </p:attrNameLst>
                                      </p:cBhvr>
                                      <p:to>
                                        <p:strVal val="hidden"/>
                                      </p:to>
                                    </p:set>
                                  </p:childTnLst>
                                  <p:subTnLst>
                                    <p:audio>
                                      <p:cMediaNode>
                                        <p:cTn display="0" masterRel="sameClick">
                                          <p:stCondLst>
                                            <p:cond evt="begin" delay="0">
                                              <p:tn val="940"/>
                                            </p:cond>
                                          </p:stCondLst>
                                          <p:endCondLst>
                                            <p:cond evt="onStopAudio" delay="0">
                                              <p:tgtEl>
                                                <p:sldTgt/>
                                              </p:tgtEl>
                                            </p:cond>
                                          </p:endCondLst>
                                        </p:cTn>
                                        <p:tgtEl>
                                          <p:sndTgt r:embed="rId3" name="BELL.WAV"/>
                                        </p:tgtEl>
                                      </p:cMediaNode>
                                    </p:audio>
                                  </p:subTnLst>
                                </p:cTn>
                              </p:par>
                            </p:childTnLst>
                          </p:cTn>
                        </p:par>
                        <p:par>
                          <p:cTn id="945" fill="hold">
                            <p:stCondLst>
                              <p:cond delay="118000"/>
                            </p:stCondLst>
                            <p:childTnLst>
                              <p:par>
                                <p:cTn id="946" presetID="23" presetClass="entr" presetSubtype="16" fill="remove" nodeType="afterEffect">
                                  <p:stCondLst>
                                    <p:cond delay="0"/>
                                  </p:stCondLst>
                                  <p:childTnLst>
                                    <p:set>
                                      <p:cBhvr>
                                        <p:cTn id="947" dur="1" fill="hold">
                                          <p:stCondLst>
                                            <p:cond delay="0"/>
                                          </p:stCondLst>
                                        </p:cTn>
                                        <p:tgtEl>
                                          <p:spTgt spid="54"/>
                                        </p:tgtEl>
                                        <p:attrNameLst>
                                          <p:attrName>style.visibility</p:attrName>
                                        </p:attrNameLst>
                                      </p:cBhvr>
                                      <p:to>
                                        <p:strVal val="visible"/>
                                      </p:to>
                                    </p:set>
                                    <p:anim calcmode="lin" valueType="num">
                                      <p:cBhvr>
                                        <p:cTn id="948" dur="3000" fill="hold"/>
                                        <p:tgtEl>
                                          <p:spTgt spid="54"/>
                                        </p:tgtEl>
                                        <p:attrNameLst>
                                          <p:attrName>ppt_w</p:attrName>
                                        </p:attrNameLst>
                                      </p:cBhvr>
                                      <p:tavLst>
                                        <p:tav tm="0">
                                          <p:val>
                                            <p:fltVal val="0"/>
                                          </p:val>
                                        </p:tav>
                                        <p:tav tm="100000">
                                          <p:val>
                                            <p:strVal val="#ppt_w"/>
                                          </p:val>
                                        </p:tav>
                                      </p:tavLst>
                                    </p:anim>
                                    <p:anim calcmode="lin" valueType="num">
                                      <p:cBhvr>
                                        <p:cTn id="949" dur="3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46"/>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50" grpId="0" animBg="1"/>
      <p:bldP spid="17651" grpId="0" animBg="1"/>
      <p:bldP spid="17652" grpId="0" animBg="1"/>
      <p:bldP spid="17653" grpId="0" animBg="1"/>
      <p:bldP spid="17654" grpId="0" animBg="1"/>
      <p:bldP spid="17655" grpId="0" animBg="1"/>
      <p:bldP spid="17656" grpId="0" animBg="1"/>
      <p:bldP spid="17658" grpId="0" animBg="1"/>
      <p:bldP spid="17659" grpId="0" animBg="1"/>
      <p:bldP spid="17660" grpId="0" animBg="1"/>
      <p:bldP spid="46" grpId="0" animBg="1"/>
      <p:bldP spid="47" grpId="0" animBg="1"/>
      <p:bldP spid="48" grpId="0" animBg="1"/>
      <p:bldP spid="49" grpId="0" animBg="1"/>
      <p:bldP spid="50" grpId="0" animBg="1"/>
      <p:bldP spid="57" grpId="0" animBg="1"/>
      <p:bldP spid="58" grpId="0" animBg="1"/>
      <p:bldP spid="59" grpId="0" animBg="1"/>
      <p:bldP spid="61" grpId="0" animBg="1"/>
      <p:bldP spid="62" grpId="0" animBg="1"/>
      <p:bldP spid="63" grpId="0" animBg="1"/>
      <p:bldP spid="69" grpId="0" animBg="1"/>
      <p:bldP spid="72" grpId="0" animBg="1"/>
      <p:bldP spid="73" grpId="0" animBg="1"/>
      <p:bldP spid="76" grpId="0" animBg="1"/>
      <p:bldP spid="77" grpId="0" animBg="1"/>
      <p:bldP spid="78" grpId="0" animBg="1"/>
      <p:bldP spid="79" grpId="0" animBg="1"/>
      <p:bldP spid="80" grpId="0" animBg="1"/>
      <p:bldP spid="82"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65" grpId="0" animBg="1"/>
      <p:bldP spid="66" grpId="0" animBg="1"/>
      <p:bldP spid="67" grpId="0" animBg="1"/>
      <p:bldP spid="68" grpId="0" animBg="1"/>
      <p:bldP spid="70" grpId="0" animBg="1"/>
      <p:bldP spid="71" grpId="0" animBg="1"/>
      <p:bldP spid="74" grpId="0" animBg="1"/>
      <p:bldP spid="75"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6418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7921" y="1728647"/>
            <a:ext cx="7141028" cy="1388072"/>
          </a:xfrm>
          <a:prstGeom prst="rect">
            <a:avLst/>
          </a:prstGeom>
          <a:noFill/>
        </p:spPr>
        <p:txBody>
          <a:bodyPr wrap="square" rtlCol="0">
            <a:spAutoFit/>
          </a:bodyPr>
          <a:lstStyle/>
          <a:p>
            <a:pPr lvl="0">
              <a:lnSpc>
                <a:spcPct val="90000"/>
              </a:lnSpc>
              <a:spcBef>
                <a:spcPct val="0"/>
              </a:spcBef>
              <a:spcAft>
                <a:spcPts val="600"/>
              </a:spcAft>
              <a:defRPr/>
            </a:pPr>
            <a:r>
              <a:rPr lang="en-US" sz="4400" b="1" dirty="0" err="1">
                <a:solidFill>
                  <a:srgbClr val="002060"/>
                </a:solidFill>
                <a:latin typeface="Nunito Black" pitchFamily="2" charset="0"/>
              </a:rPr>
              <a:t>Đường</a:t>
            </a:r>
            <a:r>
              <a:rPr lang="en-US" sz="4400" b="1" dirty="0">
                <a:solidFill>
                  <a:srgbClr val="002060"/>
                </a:solidFill>
                <a:latin typeface="Nunito Black" pitchFamily="2" charset="0"/>
              </a:rPr>
              <a:t> </a:t>
            </a:r>
            <a:r>
              <a:rPr lang="en-US" sz="4400" b="1" dirty="0" err="1">
                <a:solidFill>
                  <a:srgbClr val="002060"/>
                </a:solidFill>
                <a:latin typeface="Nunito Black" pitchFamily="2" charset="0"/>
              </a:rPr>
              <a:t>của</a:t>
            </a:r>
            <a:r>
              <a:rPr lang="en-US" sz="4400" b="1" dirty="0">
                <a:solidFill>
                  <a:srgbClr val="002060"/>
                </a:solidFill>
                <a:latin typeface="Nunito Black" pitchFamily="2" charset="0"/>
              </a:rPr>
              <a:t> </a:t>
            </a:r>
            <a:r>
              <a:rPr lang="en-US" sz="4400" b="1" dirty="0" err="1">
                <a:solidFill>
                  <a:srgbClr val="002060"/>
                </a:solidFill>
                <a:latin typeface="Nunito Black" pitchFamily="2" charset="0"/>
              </a:rPr>
              <a:t>chú</a:t>
            </a:r>
            <a:r>
              <a:rPr lang="en-US" sz="4400" b="1" dirty="0">
                <a:solidFill>
                  <a:srgbClr val="002060"/>
                </a:solidFill>
                <a:latin typeface="Nunito Black" pitchFamily="2" charset="0"/>
              </a:rPr>
              <a:t> phi </a:t>
            </a:r>
            <a:r>
              <a:rPr lang="en-US" sz="4400" b="1" dirty="0" err="1">
                <a:solidFill>
                  <a:srgbClr val="002060"/>
                </a:solidFill>
                <a:latin typeface="Nunito Black" pitchFamily="2" charset="0"/>
              </a:rPr>
              <a:t>công</a:t>
            </a:r>
            <a:endParaRPr lang="en-US" sz="4400" b="1" dirty="0">
              <a:solidFill>
                <a:srgbClr val="002060"/>
              </a:solidFill>
              <a:latin typeface="Nunito Black" pitchFamily="2" charset="0"/>
            </a:endParaRPr>
          </a:p>
          <a:p>
            <a:pPr lvl="0">
              <a:lnSpc>
                <a:spcPct val="90000"/>
              </a:lnSpc>
              <a:spcBef>
                <a:spcPct val="0"/>
              </a:spcBef>
              <a:spcAft>
                <a:spcPts val="600"/>
              </a:spcAft>
              <a:defRPr/>
            </a:pPr>
            <a:r>
              <a:rPr lang="en-US" sz="4400" b="1" dirty="0" err="1">
                <a:solidFill>
                  <a:srgbClr val="002060"/>
                </a:solidFill>
                <a:latin typeface="Nunito Black" pitchFamily="2" charset="0"/>
              </a:rPr>
              <a:t>Lẫn</a:t>
            </a:r>
            <a:r>
              <a:rPr lang="en-US" sz="4400" b="1" dirty="0">
                <a:solidFill>
                  <a:srgbClr val="002060"/>
                </a:solidFill>
                <a:latin typeface="Nunito Black" pitchFamily="2" charset="0"/>
              </a:rPr>
              <a:t> </a:t>
            </a:r>
            <a:r>
              <a:rPr lang="en-US" sz="4400" b="1" dirty="0" err="1">
                <a:solidFill>
                  <a:srgbClr val="002060"/>
                </a:solidFill>
                <a:latin typeface="Nunito Black" pitchFamily="2" charset="0"/>
              </a:rPr>
              <a:t>trong</a:t>
            </a:r>
            <a:r>
              <a:rPr lang="en-US" sz="4400" b="1" dirty="0">
                <a:solidFill>
                  <a:srgbClr val="002060"/>
                </a:solidFill>
                <a:latin typeface="Nunito Black" pitchFamily="2" charset="0"/>
              </a:rPr>
              <a:t> </a:t>
            </a:r>
            <a:r>
              <a:rPr lang="en-US" sz="4400" b="1" dirty="0" err="1">
                <a:solidFill>
                  <a:srgbClr val="002060"/>
                </a:solidFill>
                <a:latin typeface="Nunito Black" pitchFamily="2" charset="0"/>
              </a:rPr>
              <a:t>mây</a:t>
            </a:r>
            <a:r>
              <a:rPr lang="en-US" sz="4400" b="1" dirty="0">
                <a:solidFill>
                  <a:srgbClr val="002060"/>
                </a:solidFill>
                <a:latin typeface="Nunito Black" pitchFamily="2" charset="0"/>
              </a:rPr>
              <a:t> </a:t>
            </a:r>
            <a:r>
              <a:rPr lang="en-US" sz="4400" b="1" dirty="0" err="1">
                <a:solidFill>
                  <a:srgbClr val="002060"/>
                </a:solidFill>
                <a:latin typeface="Nunito Black" pitchFamily="2" charset="0"/>
              </a:rPr>
              <a:t>cao</a:t>
            </a:r>
            <a:r>
              <a:rPr lang="en-US" sz="4400" b="1" dirty="0">
                <a:solidFill>
                  <a:srgbClr val="002060"/>
                </a:solidFill>
                <a:latin typeface="Nunito Black" pitchFamily="2" charset="0"/>
              </a:rPr>
              <a:t> </a:t>
            </a:r>
            <a:r>
              <a:rPr lang="en-US" sz="4400" b="1" dirty="0" err="1">
                <a:solidFill>
                  <a:srgbClr val="002060"/>
                </a:solidFill>
                <a:latin typeface="Nunito Black" pitchFamily="2" charset="0"/>
              </a:rPr>
              <a:t>tít</a:t>
            </a:r>
            <a:endParaRPr lang="en-US" sz="4400" b="1" dirty="0">
              <a:solidFill>
                <a:srgbClr val="002060"/>
              </a:solidFill>
              <a:latin typeface="Nunito Black" pitchFamily="2" charset="0"/>
            </a:endParaRPr>
          </a:p>
        </p:txBody>
      </p:sp>
      <p:cxnSp>
        <p:nvCxnSpPr>
          <p:cNvPr id="6" name="Straight Connector 5"/>
          <p:cNvCxnSpPr/>
          <p:nvPr/>
        </p:nvCxnSpPr>
        <p:spPr>
          <a:xfrm flipV="1">
            <a:off x="9009018" y="1828800"/>
            <a:ext cx="56605" cy="48152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6364668" y="2567125"/>
            <a:ext cx="89682" cy="47727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9120931" y="1828800"/>
            <a:ext cx="49195" cy="47727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flipH="1">
            <a:off x="8334103" y="2567125"/>
            <a:ext cx="52251" cy="47727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8477794" y="2567125"/>
            <a:ext cx="52252" cy="47727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4441371" y="1828800"/>
            <a:ext cx="52252" cy="47727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1712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728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0606" y="1410325"/>
            <a:ext cx="8268788" cy="1446550"/>
          </a:xfrm>
          <a:prstGeom prst="rect">
            <a:avLst/>
          </a:prstGeom>
          <a:noFill/>
        </p:spPr>
        <p:txBody>
          <a:bodyPr wrap="square" rtlCol="0">
            <a:spAutoFit/>
          </a:bodyPr>
          <a:lstStyle/>
          <a:p>
            <a:pPr lvl="0"/>
            <a:r>
              <a:rPr lang="en-US" sz="4800" dirty="0">
                <a:solidFill>
                  <a:srgbClr val="70AD47">
                    <a:lumMod val="50000"/>
                  </a:srgbClr>
                </a:solidFill>
                <a:latin typeface="Nunito Black" pitchFamily="2" charset="0"/>
              </a:rPr>
              <a:t>Con </a:t>
            </a:r>
            <a:r>
              <a:rPr lang="en-US" sz="4800" dirty="0" err="1">
                <a:solidFill>
                  <a:srgbClr val="70AD47">
                    <a:lumMod val="50000"/>
                  </a:srgbClr>
                </a:solidFill>
                <a:latin typeface="Nunito Black" pitchFamily="2" charset="0"/>
              </a:rPr>
              <a:t>đường</a:t>
            </a:r>
            <a:r>
              <a:rPr lang="en-US" sz="4800" dirty="0">
                <a:solidFill>
                  <a:srgbClr val="70AD47">
                    <a:lumMod val="50000"/>
                  </a:srgbClr>
                </a:solidFill>
                <a:latin typeface="Nunito Black" pitchFamily="2" charset="0"/>
              </a:rPr>
              <a:t> </a:t>
            </a:r>
            <a:r>
              <a:rPr lang="en-US" sz="4800" dirty="0" err="1">
                <a:solidFill>
                  <a:srgbClr val="70AD47">
                    <a:lumMod val="50000"/>
                  </a:srgbClr>
                </a:solidFill>
                <a:latin typeface="Nunito Black" pitchFamily="2" charset="0"/>
              </a:rPr>
              <a:t>trên</a:t>
            </a:r>
            <a:r>
              <a:rPr lang="en-US" sz="4800" dirty="0">
                <a:solidFill>
                  <a:srgbClr val="70AD47">
                    <a:lumMod val="50000"/>
                  </a:srgbClr>
                </a:solidFill>
                <a:latin typeface="Nunito Black" pitchFamily="2" charset="0"/>
              </a:rPr>
              <a:t> </a:t>
            </a:r>
            <a:r>
              <a:rPr lang="en-US" sz="4800" dirty="0" err="1">
                <a:solidFill>
                  <a:srgbClr val="70AD47">
                    <a:lumMod val="50000"/>
                  </a:srgbClr>
                </a:solidFill>
                <a:latin typeface="Nunito Black" pitchFamily="2" charset="0"/>
              </a:rPr>
              <a:t>trang</a:t>
            </a:r>
            <a:r>
              <a:rPr lang="en-US" sz="4800" dirty="0">
                <a:solidFill>
                  <a:srgbClr val="70AD47">
                    <a:lumMod val="50000"/>
                  </a:srgbClr>
                </a:solidFill>
                <a:latin typeface="Nunito Black" pitchFamily="2" charset="0"/>
              </a:rPr>
              <a:t> </a:t>
            </a:r>
            <a:r>
              <a:rPr lang="en-US" sz="4800" dirty="0" err="1">
                <a:solidFill>
                  <a:srgbClr val="70AD47">
                    <a:lumMod val="50000"/>
                  </a:srgbClr>
                </a:solidFill>
                <a:latin typeface="Nunito Black" pitchFamily="2" charset="0"/>
              </a:rPr>
              <a:t>sách</a:t>
            </a:r>
            <a:r>
              <a:rPr lang="en-US" sz="4800" dirty="0">
                <a:solidFill>
                  <a:srgbClr val="70AD47">
                    <a:lumMod val="50000"/>
                  </a:srgbClr>
                </a:solidFill>
                <a:latin typeface="Nunito Black" pitchFamily="2" charset="0"/>
              </a:rPr>
              <a:t>.</a:t>
            </a:r>
          </a:p>
          <a:p>
            <a:endParaRPr lang="en-US" sz="4000" dirty="0"/>
          </a:p>
        </p:txBody>
      </p:sp>
      <p:cxnSp>
        <p:nvCxnSpPr>
          <p:cNvPr id="6" name="Straight Connector 5"/>
          <p:cNvCxnSpPr/>
          <p:nvPr/>
        </p:nvCxnSpPr>
        <p:spPr>
          <a:xfrm flipH="1">
            <a:off x="4746171" y="1619794"/>
            <a:ext cx="69669" cy="513806"/>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9200605" y="1689461"/>
            <a:ext cx="60960" cy="374469"/>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V="1">
            <a:off x="9148354" y="1689461"/>
            <a:ext cx="52251" cy="374469"/>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4316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izweb.dktcdn.net/100/237/998/files/quang-cao-8387-79196f6016-jpg.jpg?v=150718096858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2376" y="0"/>
            <a:ext cx="8281851" cy="570411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221481" y="5843452"/>
            <a:ext cx="2362200"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8000"/>
                </a:solidFill>
                <a:effectLst/>
                <a:uLnTx/>
                <a:uFillTx/>
                <a:latin typeface="Nunito Black" pitchFamily="2" charset="0"/>
                <a:ea typeface="+mn-ea"/>
                <a:cs typeface="+mn-cs"/>
                <a:sym typeface="Arial"/>
              </a:rPr>
              <a:t>Giàn</a:t>
            </a:r>
            <a:r>
              <a:rPr kumimoji="0" lang="en-US" sz="3600" b="0" i="0" u="none" strike="noStrike" kern="0" cap="none" spc="0" normalizeH="0" baseline="0" noProof="0" dirty="0">
                <a:ln>
                  <a:noFill/>
                </a:ln>
                <a:solidFill>
                  <a:srgbClr val="008000"/>
                </a:solidFill>
                <a:effectLst/>
                <a:uLnTx/>
                <a:uFillTx/>
                <a:latin typeface="Nunito Black" pitchFamily="2" charset="0"/>
                <a:ea typeface="+mn-ea"/>
                <a:cs typeface="+mn-cs"/>
                <a:sym typeface="Arial"/>
              </a:rPr>
              <a:t> </a:t>
            </a:r>
            <a:r>
              <a:rPr kumimoji="0" lang="en-US" sz="3600" b="0" i="0" u="none" strike="noStrike" kern="0" cap="none" spc="0" normalizeH="0" baseline="0" noProof="0" dirty="0" err="1">
                <a:ln>
                  <a:noFill/>
                </a:ln>
                <a:solidFill>
                  <a:srgbClr val="008000"/>
                </a:solidFill>
                <a:effectLst/>
                <a:uLnTx/>
                <a:uFillTx/>
                <a:latin typeface="Nunito Black" pitchFamily="2" charset="0"/>
                <a:ea typeface="+mn-ea"/>
                <a:cs typeface="+mn-cs"/>
                <a:sym typeface="Arial"/>
              </a:rPr>
              <a:t>giáo</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1769271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0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864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anviet.mediacdn.vn/upload/1-2019/images/2019-01-13/dieu-it-biet-ve-tai-danh-bong-chuyen-cua-anh-hung-Pham-Tuan-pham-tuan-1547388535-width480height3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835" y="443819"/>
            <a:ext cx="5939245" cy="5138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Điều mà tôi thích nhất khi chụp ảnh trong buồng lái, ngoài việc chia sẻ ảnh cho mọi người trên thế giới thấy, là những thử thách về kỹ thuật để tạo ra bức ảnh hoàn hảo. Nó khiến tôi phải luôn nỗ lực tiến đến phía trước, Martijn Kort chia sẻ.&#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47" y="462870"/>
            <a:ext cx="5599611" cy="511932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973285" y="5987143"/>
            <a:ext cx="3533503"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noProof="0">
                <a:solidFill>
                  <a:srgbClr val="008000"/>
                </a:solidFill>
                <a:latin typeface="Nunito Black" pitchFamily="2" charset="0"/>
                <a:sym typeface="Arial"/>
              </a:rPr>
              <a:t>Phi công</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5923383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18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ăn Chấn: Dâu xanh, kén vàng nơi đồng đất mớ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2445" y="629171"/>
            <a:ext cx="9413965" cy="462209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973285" y="5987143"/>
            <a:ext cx="3533503"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a:solidFill>
                  <a:srgbClr val="008000"/>
                </a:solidFill>
                <a:latin typeface="Nunito Black" pitchFamily="2" charset="0"/>
                <a:sym typeface="Arial"/>
              </a:rPr>
              <a:t>Ruộng dâu</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9410792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018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14697" y="287383"/>
            <a:ext cx="9448800" cy="4972594"/>
          </a:xfrm>
          <a:prstGeom prst="rect">
            <a:avLst/>
          </a:prstGeom>
        </p:spPr>
      </p:pic>
      <p:sp>
        <p:nvSpPr>
          <p:cNvPr id="5" name="Rounded Rectangle 4"/>
          <p:cNvSpPr/>
          <p:nvPr/>
        </p:nvSpPr>
        <p:spPr>
          <a:xfrm>
            <a:off x="3973285" y="5987143"/>
            <a:ext cx="4700452"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a:solidFill>
                  <a:srgbClr val="008000"/>
                </a:solidFill>
                <a:latin typeface="Nunito Black" pitchFamily="2" charset="0"/>
                <a:sym typeface="Arial"/>
              </a:rPr>
              <a:t>Đường đến trường</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561128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748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9">
            <a:hlinkClick r:id="rId5" action="ppaction://hlinksldjump" highlightClick="1"/>
          </p:cNvPr>
          <p:cNvSpPr>
            <a:spLocks noChangeArrowheads="1"/>
          </p:cNvSpPr>
          <p:nvPr/>
        </p:nvSpPr>
        <p:spPr bwMode="auto">
          <a:xfrm>
            <a:off x="10024533" y="6231467"/>
            <a:ext cx="457200" cy="516467"/>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vi-VN" altLang="en-US" sz="2400"/>
          </a:p>
        </p:txBody>
      </p:sp>
      <p:sp>
        <p:nvSpPr>
          <p:cNvPr id="17650" name="AutoShape 242"/>
          <p:cNvSpPr>
            <a:spLocks noChangeArrowheads="1"/>
          </p:cNvSpPr>
          <p:nvPr/>
        </p:nvSpPr>
        <p:spPr bwMode="auto">
          <a:xfrm>
            <a:off x="827617" y="54610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FF0000"/>
                </a:solidFill>
                <a:latin typeface="Arial" panose="020B0604020202020204" pitchFamily="34" charset="0"/>
              </a:rPr>
              <a:t>0</a:t>
            </a:r>
          </a:p>
        </p:txBody>
      </p:sp>
      <p:sp>
        <p:nvSpPr>
          <p:cNvPr id="17651" name="AutoShape 243"/>
          <p:cNvSpPr>
            <a:spLocks noChangeArrowheads="1"/>
          </p:cNvSpPr>
          <p:nvPr/>
        </p:nvSpPr>
        <p:spPr bwMode="auto">
          <a:xfrm>
            <a:off x="827617" y="577851"/>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800000"/>
                </a:solidFill>
                <a:latin typeface="Arial" panose="020B0604020202020204" pitchFamily="34" charset="0"/>
              </a:rPr>
              <a:t>1</a:t>
            </a:r>
          </a:p>
        </p:txBody>
      </p:sp>
      <p:sp>
        <p:nvSpPr>
          <p:cNvPr id="17652" name="AutoShape 244"/>
          <p:cNvSpPr>
            <a:spLocks noChangeArrowheads="1"/>
          </p:cNvSpPr>
          <p:nvPr/>
        </p:nvSpPr>
        <p:spPr bwMode="auto">
          <a:xfrm>
            <a:off x="827617" y="5778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2</a:t>
            </a:r>
          </a:p>
        </p:txBody>
      </p:sp>
      <p:sp>
        <p:nvSpPr>
          <p:cNvPr id="17653" name="AutoShape 245"/>
          <p:cNvSpPr>
            <a:spLocks noChangeArrowheads="1"/>
          </p:cNvSpPr>
          <p:nvPr/>
        </p:nvSpPr>
        <p:spPr bwMode="auto">
          <a:xfrm>
            <a:off x="836084" y="533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3</a:t>
            </a:r>
          </a:p>
        </p:txBody>
      </p:sp>
      <p:sp>
        <p:nvSpPr>
          <p:cNvPr id="17654" name="AutoShape 246"/>
          <p:cNvSpPr>
            <a:spLocks noChangeArrowheads="1"/>
          </p:cNvSpPr>
          <p:nvPr/>
        </p:nvSpPr>
        <p:spPr bwMode="auto">
          <a:xfrm>
            <a:off x="831851" y="5461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4</a:t>
            </a:r>
          </a:p>
        </p:txBody>
      </p:sp>
      <p:sp>
        <p:nvSpPr>
          <p:cNvPr id="17655" name="AutoShape 247"/>
          <p:cNvSpPr>
            <a:spLocks noChangeArrowheads="1"/>
          </p:cNvSpPr>
          <p:nvPr/>
        </p:nvSpPr>
        <p:spPr bwMode="auto">
          <a:xfrm>
            <a:off x="850900" y="5461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5</a:t>
            </a:r>
          </a:p>
        </p:txBody>
      </p:sp>
      <p:sp>
        <p:nvSpPr>
          <p:cNvPr id="17656" name="AutoShape 248"/>
          <p:cNvSpPr>
            <a:spLocks noChangeArrowheads="1"/>
          </p:cNvSpPr>
          <p:nvPr/>
        </p:nvSpPr>
        <p:spPr bwMode="auto">
          <a:xfrm>
            <a:off x="850900" y="5693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6</a:t>
            </a:r>
          </a:p>
        </p:txBody>
      </p:sp>
      <p:sp>
        <p:nvSpPr>
          <p:cNvPr id="17658" name="AutoShape 250"/>
          <p:cNvSpPr>
            <a:spLocks noChangeArrowheads="1"/>
          </p:cNvSpPr>
          <p:nvPr/>
        </p:nvSpPr>
        <p:spPr bwMode="auto">
          <a:xfrm>
            <a:off x="861484" y="56303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8</a:t>
            </a:r>
          </a:p>
        </p:txBody>
      </p:sp>
      <p:sp>
        <p:nvSpPr>
          <p:cNvPr id="17659" name="AutoShape 251"/>
          <p:cNvSpPr>
            <a:spLocks noChangeArrowheads="1"/>
          </p:cNvSpPr>
          <p:nvPr/>
        </p:nvSpPr>
        <p:spPr bwMode="auto">
          <a:xfrm>
            <a:off x="861484" y="55033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9</a:t>
            </a:r>
          </a:p>
        </p:txBody>
      </p:sp>
      <p:sp>
        <p:nvSpPr>
          <p:cNvPr id="17660" name="AutoShape 252"/>
          <p:cNvSpPr>
            <a:spLocks noChangeArrowheads="1"/>
          </p:cNvSpPr>
          <p:nvPr/>
        </p:nvSpPr>
        <p:spPr bwMode="auto">
          <a:xfrm>
            <a:off x="869951" y="5461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10</a:t>
            </a:r>
          </a:p>
        </p:txBody>
      </p:sp>
      <p:sp>
        <p:nvSpPr>
          <p:cNvPr id="46" name="AutoShape 252"/>
          <p:cNvSpPr>
            <a:spLocks noChangeArrowheads="1"/>
          </p:cNvSpPr>
          <p:nvPr/>
        </p:nvSpPr>
        <p:spPr bwMode="auto">
          <a:xfrm>
            <a:off x="842433" y="5312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1</a:t>
            </a:r>
            <a:endParaRPr lang="en-US" altLang="en-US" sz="5867" b="1" dirty="0">
              <a:solidFill>
                <a:srgbClr val="0033CC"/>
              </a:solidFill>
              <a:latin typeface="Arial" panose="020B0604020202020204" pitchFamily="34" charset="0"/>
            </a:endParaRPr>
          </a:p>
        </p:txBody>
      </p:sp>
      <p:sp>
        <p:nvSpPr>
          <p:cNvPr id="47" name="AutoShape 252"/>
          <p:cNvSpPr>
            <a:spLocks noChangeArrowheads="1"/>
          </p:cNvSpPr>
          <p:nvPr/>
        </p:nvSpPr>
        <p:spPr bwMode="auto">
          <a:xfrm>
            <a:off x="869951" y="5312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2</a:t>
            </a:r>
            <a:endParaRPr lang="en-US" altLang="en-US" sz="5867" b="1" dirty="0">
              <a:solidFill>
                <a:srgbClr val="0033CC"/>
              </a:solidFill>
              <a:latin typeface="Arial" panose="020B0604020202020204" pitchFamily="34" charset="0"/>
            </a:endParaRPr>
          </a:p>
        </p:txBody>
      </p:sp>
      <p:sp>
        <p:nvSpPr>
          <p:cNvPr id="48" name="AutoShape 252"/>
          <p:cNvSpPr>
            <a:spLocks noChangeArrowheads="1"/>
          </p:cNvSpPr>
          <p:nvPr/>
        </p:nvSpPr>
        <p:spPr bwMode="auto">
          <a:xfrm>
            <a:off x="869951" y="5693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3</a:t>
            </a:r>
            <a:endParaRPr lang="en-US" altLang="en-US" sz="5867" b="1" dirty="0">
              <a:solidFill>
                <a:srgbClr val="0033CC"/>
              </a:solidFill>
              <a:latin typeface="Arial" panose="020B0604020202020204" pitchFamily="34" charset="0"/>
            </a:endParaRPr>
          </a:p>
        </p:txBody>
      </p:sp>
      <p:sp>
        <p:nvSpPr>
          <p:cNvPr id="49" name="AutoShape 252"/>
          <p:cNvSpPr>
            <a:spLocks noChangeArrowheads="1"/>
          </p:cNvSpPr>
          <p:nvPr/>
        </p:nvSpPr>
        <p:spPr bwMode="auto">
          <a:xfrm>
            <a:off x="803089" y="53022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4</a:t>
            </a:r>
            <a:endParaRPr lang="en-US" altLang="en-US" sz="5867" b="1" dirty="0">
              <a:solidFill>
                <a:srgbClr val="0033CC"/>
              </a:solidFill>
              <a:latin typeface="Arial" panose="020B0604020202020204" pitchFamily="34" charset="0"/>
            </a:endParaRPr>
          </a:p>
        </p:txBody>
      </p:sp>
      <p:sp>
        <p:nvSpPr>
          <p:cNvPr id="50" name="AutoShape 252"/>
          <p:cNvSpPr>
            <a:spLocks noChangeArrowheads="1"/>
          </p:cNvSpPr>
          <p:nvPr/>
        </p:nvSpPr>
        <p:spPr bwMode="auto">
          <a:xfrm>
            <a:off x="833967" y="52493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5</a:t>
            </a:r>
            <a:endParaRPr lang="en-US" altLang="en-US" sz="5867" b="1" dirty="0">
              <a:solidFill>
                <a:srgbClr val="0033CC"/>
              </a:solidFill>
              <a:latin typeface="Arial" panose="020B0604020202020204" pitchFamily="34" charset="0"/>
            </a:endParaRPr>
          </a:p>
        </p:txBody>
      </p:sp>
      <p:grpSp>
        <p:nvGrpSpPr>
          <p:cNvPr id="54" name="Group 273"/>
          <p:cNvGrpSpPr>
            <a:grpSpLocks/>
          </p:cNvGrpSpPr>
          <p:nvPr/>
        </p:nvGrpSpPr>
        <p:grpSpPr bwMode="auto">
          <a:xfrm>
            <a:off x="3962400" y="2745317"/>
            <a:ext cx="4876800" cy="1981200"/>
            <a:chOff x="1009" y="657"/>
            <a:chExt cx="3072" cy="960"/>
          </a:xfrm>
        </p:grpSpPr>
        <p:sp>
          <p:nvSpPr>
            <p:cNvPr id="20544" name="Oval 274"/>
            <p:cNvSpPr>
              <a:spLocks noChangeArrowheads="1"/>
            </p:cNvSpPr>
            <p:nvPr/>
          </p:nvSpPr>
          <p:spPr bwMode="auto">
            <a:xfrm>
              <a:off x="1009" y="657"/>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vi-VN" altLang="en-US" sz="2400"/>
            </a:p>
          </p:txBody>
        </p:sp>
        <p:sp>
          <p:nvSpPr>
            <p:cNvPr id="20545" name="WordArt 275"/>
            <p:cNvSpPr>
              <a:spLocks noChangeArrowheads="1" noChangeShapeType="1" noTextEdit="1"/>
            </p:cNvSpPr>
            <p:nvPr/>
          </p:nvSpPr>
          <p:spPr bwMode="auto">
            <a:xfrm>
              <a:off x="1711" y="892"/>
              <a:ext cx="1884" cy="421"/>
            </a:xfrm>
            <a:prstGeom prst="rect">
              <a:avLst/>
            </a:prstGeom>
          </p:spPr>
          <p:txBody>
            <a:bodyPr wrap="none" fromWordArt="1">
              <a:prstTxWarp prst="textPlain">
                <a:avLst>
                  <a:gd name="adj" fmla="val 50000"/>
                </a:avLst>
              </a:prstTxWarp>
            </a:bodyPr>
            <a:lstStyle/>
            <a:p>
              <a:pPr algn="ctr"/>
              <a:r>
                <a:rPr lang="en-US" sz="4800" b="1" i="1" kern="10" dirty="0" err="1">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Hết</a:t>
              </a:r>
              <a:r>
                <a:rPr lang="en-US" sz="4800" b="1" i="1" kern="10" dirty="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 </a:t>
              </a:r>
              <a:r>
                <a:rPr lang="en-US" sz="4800" b="1" i="1" kern="10" dirty="0" err="1">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giờ</a:t>
              </a:r>
              <a:endParaRPr lang="en-US" sz="4800" b="1" i="1" kern="10" dirty="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endParaRPr>
            </a:p>
          </p:txBody>
        </p:sp>
      </p:grpSp>
      <p:sp>
        <p:nvSpPr>
          <p:cNvPr id="57" name="AutoShape 252"/>
          <p:cNvSpPr>
            <a:spLocks noChangeArrowheads="1"/>
          </p:cNvSpPr>
          <p:nvPr/>
        </p:nvSpPr>
        <p:spPr bwMode="auto">
          <a:xfrm>
            <a:off x="831851" y="5461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16</a:t>
            </a:r>
          </a:p>
        </p:txBody>
      </p:sp>
      <p:sp>
        <p:nvSpPr>
          <p:cNvPr id="58" name="AutoShape 252"/>
          <p:cNvSpPr>
            <a:spLocks noChangeArrowheads="1"/>
          </p:cNvSpPr>
          <p:nvPr/>
        </p:nvSpPr>
        <p:spPr bwMode="auto">
          <a:xfrm>
            <a:off x="889002" y="47500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7</a:t>
            </a:r>
            <a:endParaRPr lang="en-US" altLang="en-US" sz="5867" b="1" dirty="0">
              <a:solidFill>
                <a:srgbClr val="0033CC"/>
              </a:solidFill>
              <a:latin typeface="Arial" panose="020B0604020202020204" pitchFamily="34" charset="0"/>
            </a:endParaRPr>
          </a:p>
        </p:txBody>
      </p:sp>
      <p:sp>
        <p:nvSpPr>
          <p:cNvPr id="59" name="AutoShape 252"/>
          <p:cNvSpPr>
            <a:spLocks noChangeArrowheads="1"/>
          </p:cNvSpPr>
          <p:nvPr/>
        </p:nvSpPr>
        <p:spPr bwMode="auto">
          <a:xfrm>
            <a:off x="836084" y="5185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1</a:t>
            </a:r>
            <a:r>
              <a:rPr lang="vi-VN" altLang="en-US" sz="5867" b="1" dirty="0">
                <a:solidFill>
                  <a:srgbClr val="0033CC"/>
                </a:solidFill>
                <a:latin typeface="Arial" panose="020B0604020202020204" pitchFamily="34" charset="0"/>
              </a:rPr>
              <a:t>8</a:t>
            </a:r>
            <a:endParaRPr lang="en-US" altLang="en-US" sz="5867" b="1" dirty="0">
              <a:solidFill>
                <a:srgbClr val="0033CC"/>
              </a:solidFill>
              <a:latin typeface="Arial" panose="020B0604020202020204" pitchFamily="34" charset="0"/>
            </a:endParaRPr>
          </a:p>
        </p:txBody>
      </p:sp>
      <p:sp>
        <p:nvSpPr>
          <p:cNvPr id="61" name="AutoShape 252"/>
          <p:cNvSpPr>
            <a:spLocks noChangeArrowheads="1"/>
          </p:cNvSpPr>
          <p:nvPr/>
        </p:nvSpPr>
        <p:spPr bwMode="auto">
          <a:xfrm>
            <a:off x="836084" y="5101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20</a:t>
            </a:r>
          </a:p>
        </p:txBody>
      </p:sp>
      <p:sp>
        <p:nvSpPr>
          <p:cNvPr id="62" name="AutoShape 252"/>
          <p:cNvSpPr>
            <a:spLocks noChangeArrowheads="1"/>
          </p:cNvSpPr>
          <p:nvPr/>
        </p:nvSpPr>
        <p:spPr bwMode="auto">
          <a:xfrm>
            <a:off x="869951" y="5101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a:solidFill>
                  <a:srgbClr val="0033CC"/>
                </a:solidFill>
                <a:latin typeface="Arial" panose="020B0604020202020204" pitchFamily="34" charset="0"/>
              </a:rPr>
              <a:t>21</a:t>
            </a:r>
          </a:p>
        </p:txBody>
      </p:sp>
      <p:sp>
        <p:nvSpPr>
          <p:cNvPr id="63" name="AutoShape 252"/>
          <p:cNvSpPr>
            <a:spLocks noChangeArrowheads="1"/>
          </p:cNvSpPr>
          <p:nvPr/>
        </p:nvSpPr>
        <p:spPr bwMode="auto">
          <a:xfrm>
            <a:off x="857251" y="5164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a:solidFill>
                  <a:srgbClr val="0033CC"/>
                </a:solidFill>
                <a:latin typeface="Arial" panose="020B0604020202020204" pitchFamily="34" charset="0"/>
              </a:rPr>
              <a:t>22</a:t>
            </a:r>
            <a:endParaRPr lang="en-US" altLang="en-US" sz="5867" b="1" dirty="0">
              <a:solidFill>
                <a:srgbClr val="0033CC"/>
              </a:solidFill>
              <a:latin typeface="Arial" panose="020B0604020202020204" pitchFamily="34" charset="0"/>
            </a:endParaRPr>
          </a:p>
        </p:txBody>
      </p:sp>
      <p:sp>
        <p:nvSpPr>
          <p:cNvPr id="69" name="AutoShape 252"/>
          <p:cNvSpPr>
            <a:spLocks noChangeArrowheads="1"/>
          </p:cNvSpPr>
          <p:nvPr/>
        </p:nvSpPr>
        <p:spPr bwMode="auto">
          <a:xfrm>
            <a:off x="848287" y="49405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3</a:t>
            </a:r>
            <a:endParaRPr lang="en-US" altLang="en-US" sz="5867" b="1" dirty="0">
              <a:solidFill>
                <a:srgbClr val="0033CC"/>
              </a:solidFill>
              <a:latin typeface="Arial" panose="020B0604020202020204" pitchFamily="34" charset="0"/>
            </a:endParaRPr>
          </a:p>
        </p:txBody>
      </p:sp>
      <p:sp>
        <p:nvSpPr>
          <p:cNvPr id="72" name="AutoShape 252"/>
          <p:cNvSpPr>
            <a:spLocks noChangeArrowheads="1"/>
          </p:cNvSpPr>
          <p:nvPr/>
        </p:nvSpPr>
        <p:spPr bwMode="auto">
          <a:xfrm>
            <a:off x="848784" y="50675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4</a:t>
            </a:r>
            <a:endParaRPr lang="en-US" altLang="en-US" sz="5867" b="1" dirty="0">
              <a:solidFill>
                <a:srgbClr val="0033CC"/>
              </a:solidFill>
              <a:latin typeface="Arial" panose="020B0604020202020204" pitchFamily="34" charset="0"/>
            </a:endParaRPr>
          </a:p>
        </p:txBody>
      </p:sp>
      <p:sp>
        <p:nvSpPr>
          <p:cNvPr id="73" name="AutoShape 252"/>
          <p:cNvSpPr>
            <a:spLocks noChangeArrowheads="1"/>
          </p:cNvSpPr>
          <p:nvPr/>
        </p:nvSpPr>
        <p:spPr bwMode="auto">
          <a:xfrm>
            <a:off x="865718" y="498289"/>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a:solidFill>
                  <a:srgbClr val="0033CC"/>
                </a:solidFill>
                <a:latin typeface="Arial" panose="020B0604020202020204" pitchFamily="34" charset="0"/>
              </a:rPr>
              <a:t>5</a:t>
            </a:r>
          </a:p>
        </p:txBody>
      </p:sp>
      <p:sp>
        <p:nvSpPr>
          <p:cNvPr id="76" name="AutoShape 252"/>
          <p:cNvSpPr>
            <a:spLocks noChangeArrowheads="1"/>
          </p:cNvSpPr>
          <p:nvPr/>
        </p:nvSpPr>
        <p:spPr bwMode="auto">
          <a:xfrm>
            <a:off x="857250" y="51646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6</a:t>
            </a:r>
            <a:endParaRPr lang="en-US" altLang="en-US" sz="5867" b="1" dirty="0">
              <a:solidFill>
                <a:srgbClr val="0033CC"/>
              </a:solidFill>
              <a:latin typeface="Arial" panose="020B0604020202020204" pitchFamily="34" charset="0"/>
            </a:endParaRPr>
          </a:p>
        </p:txBody>
      </p:sp>
      <p:sp>
        <p:nvSpPr>
          <p:cNvPr id="77" name="AutoShape 252"/>
          <p:cNvSpPr>
            <a:spLocks noChangeArrowheads="1"/>
          </p:cNvSpPr>
          <p:nvPr/>
        </p:nvSpPr>
        <p:spPr bwMode="auto">
          <a:xfrm>
            <a:off x="857249" y="48982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7</a:t>
            </a:r>
            <a:endParaRPr lang="en-US" altLang="en-US" sz="5867" b="1" dirty="0">
              <a:solidFill>
                <a:srgbClr val="0033CC"/>
              </a:solidFill>
              <a:latin typeface="Arial" panose="020B0604020202020204" pitchFamily="34" charset="0"/>
            </a:endParaRPr>
          </a:p>
        </p:txBody>
      </p:sp>
      <p:sp>
        <p:nvSpPr>
          <p:cNvPr id="78" name="AutoShape 252"/>
          <p:cNvSpPr>
            <a:spLocks noChangeArrowheads="1"/>
          </p:cNvSpPr>
          <p:nvPr/>
        </p:nvSpPr>
        <p:spPr bwMode="auto">
          <a:xfrm>
            <a:off x="857250" y="47500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8</a:t>
            </a:r>
            <a:endParaRPr lang="en-US" altLang="en-US" sz="5867" b="1" dirty="0">
              <a:solidFill>
                <a:srgbClr val="0033CC"/>
              </a:solidFill>
              <a:latin typeface="Arial" panose="020B0604020202020204" pitchFamily="34" charset="0"/>
            </a:endParaRPr>
          </a:p>
        </p:txBody>
      </p:sp>
      <p:sp>
        <p:nvSpPr>
          <p:cNvPr id="79" name="AutoShape 252"/>
          <p:cNvSpPr>
            <a:spLocks noChangeArrowheads="1"/>
          </p:cNvSpPr>
          <p:nvPr/>
        </p:nvSpPr>
        <p:spPr bwMode="auto">
          <a:xfrm>
            <a:off x="889002" y="48982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5867" b="1" dirty="0" smtClean="0">
                <a:solidFill>
                  <a:srgbClr val="0033CC"/>
                </a:solidFill>
                <a:latin typeface="Arial" panose="020B0604020202020204" pitchFamily="34" charset="0"/>
              </a:rPr>
              <a:t>2</a:t>
            </a:r>
            <a:r>
              <a:rPr lang="en-US" altLang="en-US" sz="5867" b="1" dirty="0" smtClean="0">
                <a:solidFill>
                  <a:srgbClr val="0033CC"/>
                </a:solidFill>
                <a:latin typeface="Arial" panose="020B0604020202020204" pitchFamily="34" charset="0"/>
              </a:rPr>
              <a:t>9</a:t>
            </a:r>
            <a:endParaRPr lang="en-US" altLang="en-US" sz="5867" b="1" dirty="0">
              <a:solidFill>
                <a:srgbClr val="0033CC"/>
              </a:solidFill>
              <a:latin typeface="Arial" panose="020B0604020202020204" pitchFamily="34" charset="0"/>
            </a:endParaRPr>
          </a:p>
        </p:txBody>
      </p:sp>
      <p:sp>
        <p:nvSpPr>
          <p:cNvPr id="80" name="AutoShape 252"/>
          <p:cNvSpPr>
            <a:spLocks noChangeArrowheads="1"/>
          </p:cNvSpPr>
          <p:nvPr/>
        </p:nvSpPr>
        <p:spPr bwMode="auto">
          <a:xfrm>
            <a:off x="869951" y="4897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30</a:t>
            </a:r>
            <a:endParaRPr lang="en-US" altLang="en-US" sz="5867" b="1" dirty="0">
              <a:solidFill>
                <a:srgbClr val="0033CC"/>
              </a:solidFill>
              <a:latin typeface="Arial" panose="020B0604020202020204" pitchFamily="34" charset="0"/>
            </a:endParaRPr>
          </a:p>
        </p:txBody>
      </p:sp>
      <p:sp>
        <p:nvSpPr>
          <p:cNvPr id="82" name="AutoShape 252"/>
          <p:cNvSpPr>
            <a:spLocks noChangeArrowheads="1"/>
          </p:cNvSpPr>
          <p:nvPr/>
        </p:nvSpPr>
        <p:spPr bwMode="auto">
          <a:xfrm>
            <a:off x="872068" y="46865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31</a:t>
            </a:r>
            <a:endParaRPr lang="en-US" altLang="en-US" sz="5867" b="1" dirty="0">
              <a:solidFill>
                <a:srgbClr val="0033CC"/>
              </a:solidFill>
              <a:latin typeface="Arial" panose="020B0604020202020204" pitchFamily="34" charset="0"/>
            </a:endParaRPr>
          </a:p>
        </p:txBody>
      </p:sp>
      <p:sp>
        <p:nvSpPr>
          <p:cNvPr id="114" name="AutoShape 252"/>
          <p:cNvSpPr>
            <a:spLocks noChangeArrowheads="1"/>
          </p:cNvSpPr>
          <p:nvPr/>
        </p:nvSpPr>
        <p:spPr bwMode="auto">
          <a:xfrm>
            <a:off x="890370" y="45894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32</a:t>
            </a:r>
            <a:endParaRPr lang="en-US" altLang="en-US" sz="5867" b="1" dirty="0">
              <a:solidFill>
                <a:srgbClr val="0033CC"/>
              </a:solidFill>
              <a:latin typeface="Arial" panose="020B0604020202020204" pitchFamily="34" charset="0"/>
            </a:endParaRPr>
          </a:p>
        </p:txBody>
      </p:sp>
      <p:sp>
        <p:nvSpPr>
          <p:cNvPr id="115" name="AutoShape 252"/>
          <p:cNvSpPr>
            <a:spLocks noChangeArrowheads="1"/>
          </p:cNvSpPr>
          <p:nvPr/>
        </p:nvSpPr>
        <p:spPr bwMode="auto">
          <a:xfrm>
            <a:off x="890249" y="45969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33</a:t>
            </a:r>
            <a:endParaRPr lang="en-US" altLang="en-US" sz="5867" b="1" dirty="0">
              <a:solidFill>
                <a:srgbClr val="0033CC"/>
              </a:solidFill>
              <a:latin typeface="Arial" panose="020B0604020202020204" pitchFamily="34" charset="0"/>
            </a:endParaRPr>
          </a:p>
        </p:txBody>
      </p:sp>
      <p:sp>
        <p:nvSpPr>
          <p:cNvPr id="116" name="AutoShape 252"/>
          <p:cNvSpPr>
            <a:spLocks noChangeArrowheads="1"/>
          </p:cNvSpPr>
          <p:nvPr/>
        </p:nvSpPr>
        <p:spPr bwMode="auto">
          <a:xfrm>
            <a:off x="918011" y="45894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34</a:t>
            </a:r>
            <a:endParaRPr lang="en-US" altLang="en-US" sz="5867" b="1" dirty="0">
              <a:solidFill>
                <a:srgbClr val="0033CC"/>
              </a:solidFill>
              <a:latin typeface="Arial" panose="020B0604020202020204" pitchFamily="34" charset="0"/>
            </a:endParaRPr>
          </a:p>
        </p:txBody>
      </p:sp>
      <p:sp>
        <p:nvSpPr>
          <p:cNvPr id="117" name="AutoShape 252"/>
          <p:cNvSpPr>
            <a:spLocks noChangeArrowheads="1"/>
          </p:cNvSpPr>
          <p:nvPr/>
        </p:nvSpPr>
        <p:spPr bwMode="auto">
          <a:xfrm>
            <a:off x="902823" y="45894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35</a:t>
            </a:r>
            <a:endParaRPr lang="en-US" altLang="en-US" sz="5867" b="1" dirty="0">
              <a:solidFill>
                <a:srgbClr val="0033CC"/>
              </a:solidFill>
              <a:latin typeface="Arial" panose="020B0604020202020204" pitchFamily="34" charset="0"/>
            </a:endParaRPr>
          </a:p>
        </p:txBody>
      </p:sp>
      <p:sp>
        <p:nvSpPr>
          <p:cNvPr id="118" name="AutoShape 252"/>
          <p:cNvSpPr>
            <a:spLocks noChangeArrowheads="1"/>
          </p:cNvSpPr>
          <p:nvPr/>
        </p:nvSpPr>
        <p:spPr bwMode="auto">
          <a:xfrm>
            <a:off x="890249" y="44599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36</a:t>
            </a:r>
            <a:endParaRPr lang="en-US" altLang="en-US" sz="5867" b="1" dirty="0">
              <a:solidFill>
                <a:srgbClr val="0033CC"/>
              </a:solidFill>
              <a:latin typeface="Arial" panose="020B0604020202020204" pitchFamily="34" charset="0"/>
            </a:endParaRPr>
          </a:p>
        </p:txBody>
      </p:sp>
      <p:sp>
        <p:nvSpPr>
          <p:cNvPr id="119" name="AutoShape 252"/>
          <p:cNvSpPr>
            <a:spLocks noChangeArrowheads="1"/>
          </p:cNvSpPr>
          <p:nvPr/>
        </p:nvSpPr>
        <p:spPr bwMode="auto">
          <a:xfrm>
            <a:off x="879664" y="43753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37</a:t>
            </a:r>
            <a:endParaRPr lang="en-US" altLang="en-US" sz="5867" b="1" dirty="0">
              <a:solidFill>
                <a:srgbClr val="0033CC"/>
              </a:solidFill>
              <a:latin typeface="Arial" panose="020B0604020202020204" pitchFamily="34" charset="0"/>
            </a:endParaRPr>
          </a:p>
        </p:txBody>
      </p:sp>
      <p:sp>
        <p:nvSpPr>
          <p:cNvPr id="120" name="AutoShape 252"/>
          <p:cNvSpPr>
            <a:spLocks noChangeArrowheads="1"/>
          </p:cNvSpPr>
          <p:nvPr/>
        </p:nvSpPr>
        <p:spPr bwMode="auto">
          <a:xfrm>
            <a:off x="894852" y="43703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38</a:t>
            </a:r>
            <a:endParaRPr lang="en-US" altLang="en-US" sz="5867" b="1" dirty="0">
              <a:solidFill>
                <a:srgbClr val="0033CC"/>
              </a:solidFill>
              <a:latin typeface="Arial" panose="020B0604020202020204" pitchFamily="34" charset="0"/>
            </a:endParaRPr>
          </a:p>
        </p:txBody>
      </p:sp>
      <p:sp>
        <p:nvSpPr>
          <p:cNvPr id="121" name="AutoShape 252"/>
          <p:cNvSpPr>
            <a:spLocks noChangeArrowheads="1"/>
          </p:cNvSpPr>
          <p:nvPr/>
        </p:nvSpPr>
        <p:spPr bwMode="auto">
          <a:xfrm>
            <a:off x="907305" y="45023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39</a:t>
            </a:r>
            <a:endParaRPr lang="en-US" altLang="en-US" sz="5867" b="1" dirty="0">
              <a:solidFill>
                <a:srgbClr val="0033CC"/>
              </a:solidFill>
              <a:latin typeface="Arial" panose="020B0604020202020204" pitchFamily="34" charset="0"/>
            </a:endParaRPr>
          </a:p>
        </p:txBody>
      </p:sp>
      <p:sp>
        <p:nvSpPr>
          <p:cNvPr id="122" name="AutoShape 252"/>
          <p:cNvSpPr>
            <a:spLocks noChangeArrowheads="1"/>
          </p:cNvSpPr>
          <p:nvPr/>
        </p:nvSpPr>
        <p:spPr bwMode="auto">
          <a:xfrm>
            <a:off x="881162" y="45023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40</a:t>
            </a:r>
            <a:endParaRPr lang="en-US" altLang="en-US" sz="5867" b="1" dirty="0">
              <a:solidFill>
                <a:srgbClr val="0033CC"/>
              </a:solidFill>
              <a:latin typeface="Arial" panose="020B0604020202020204" pitchFamily="34" charset="0"/>
            </a:endParaRPr>
          </a:p>
        </p:txBody>
      </p:sp>
      <p:sp>
        <p:nvSpPr>
          <p:cNvPr id="123" name="AutoShape 252"/>
          <p:cNvSpPr>
            <a:spLocks noChangeArrowheads="1"/>
          </p:cNvSpPr>
          <p:nvPr/>
        </p:nvSpPr>
        <p:spPr bwMode="auto">
          <a:xfrm>
            <a:off x="886761" y="44114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41</a:t>
            </a:r>
            <a:endParaRPr lang="en-US" altLang="en-US" sz="5867" b="1" dirty="0">
              <a:solidFill>
                <a:srgbClr val="0033CC"/>
              </a:solidFill>
              <a:latin typeface="Arial" panose="020B0604020202020204" pitchFamily="34" charset="0"/>
            </a:endParaRPr>
          </a:p>
        </p:txBody>
      </p:sp>
      <p:sp>
        <p:nvSpPr>
          <p:cNvPr id="124" name="AutoShape 252"/>
          <p:cNvSpPr>
            <a:spLocks noChangeArrowheads="1"/>
          </p:cNvSpPr>
          <p:nvPr/>
        </p:nvSpPr>
        <p:spPr bwMode="auto">
          <a:xfrm>
            <a:off x="871073" y="45439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42</a:t>
            </a:r>
            <a:endParaRPr lang="en-US" altLang="en-US" sz="5867" b="1" dirty="0">
              <a:solidFill>
                <a:srgbClr val="0033CC"/>
              </a:solidFill>
              <a:latin typeface="Arial" panose="020B0604020202020204" pitchFamily="34" charset="0"/>
            </a:endParaRPr>
          </a:p>
        </p:txBody>
      </p:sp>
      <p:sp>
        <p:nvSpPr>
          <p:cNvPr id="125" name="AutoShape 252"/>
          <p:cNvSpPr>
            <a:spLocks noChangeArrowheads="1"/>
          </p:cNvSpPr>
          <p:nvPr/>
        </p:nvSpPr>
        <p:spPr bwMode="auto">
          <a:xfrm>
            <a:off x="899834" y="4412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43</a:t>
            </a:r>
            <a:endParaRPr lang="en-US" altLang="en-US" sz="5867" b="1" dirty="0">
              <a:solidFill>
                <a:srgbClr val="0033CC"/>
              </a:solidFill>
              <a:latin typeface="Arial" panose="020B0604020202020204" pitchFamily="34" charset="0"/>
            </a:endParaRPr>
          </a:p>
        </p:txBody>
      </p:sp>
      <p:sp>
        <p:nvSpPr>
          <p:cNvPr id="126" name="AutoShape 252"/>
          <p:cNvSpPr>
            <a:spLocks noChangeArrowheads="1"/>
          </p:cNvSpPr>
          <p:nvPr/>
        </p:nvSpPr>
        <p:spPr bwMode="auto">
          <a:xfrm>
            <a:off x="885393" y="4412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44</a:t>
            </a:r>
            <a:endParaRPr lang="en-US" altLang="en-US" sz="5867" b="1" dirty="0">
              <a:solidFill>
                <a:srgbClr val="0033CC"/>
              </a:solidFill>
              <a:latin typeface="Arial" panose="020B0604020202020204" pitchFamily="34" charset="0"/>
            </a:endParaRPr>
          </a:p>
        </p:txBody>
      </p:sp>
      <p:sp>
        <p:nvSpPr>
          <p:cNvPr id="127" name="AutoShape 252"/>
          <p:cNvSpPr>
            <a:spLocks noChangeArrowheads="1"/>
          </p:cNvSpPr>
          <p:nvPr/>
        </p:nvSpPr>
        <p:spPr bwMode="auto">
          <a:xfrm>
            <a:off x="899214" y="45427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45</a:t>
            </a:r>
            <a:endParaRPr lang="en-US" altLang="en-US" sz="5867" b="1" dirty="0">
              <a:solidFill>
                <a:srgbClr val="0033CC"/>
              </a:solidFill>
              <a:latin typeface="Arial" panose="020B0604020202020204" pitchFamily="34" charset="0"/>
            </a:endParaRPr>
          </a:p>
        </p:txBody>
      </p:sp>
      <p:sp>
        <p:nvSpPr>
          <p:cNvPr id="128" name="AutoShape 252"/>
          <p:cNvSpPr>
            <a:spLocks noChangeArrowheads="1"/>
          </p:cNvSpPr>
          <p:nvPr/>
        </p:nvSpPr>
        <p:spPr bwMode="auto">
          <a:xfrm>
            <a:off x="871569" y="4412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46</a:t>
            </a:r>
            <a:endParaRPr lang="en-US" altLang="en-US" sz="5867" b="1" dirty="0">
              <a:solidFill>
                <a:srgbClr val="0033CC"/>
              </a:solidFill>
              <a:latin typeface="Arial" panose="020B0604020202020204" pitchFamily="34" charset="0"/>
            </a:endParaRPr>
          </a:p>
        </p:txBody>
      </p:sp>
      <p:sp>
        <p:nvSpPr>
          <p:cNvPr id="129" name="AutoShape 252"/>
          <p:cNvSpPr>
            <a:spLocks noChangeArrowheads="1"/>
          </p:cNvSpPr>
          <p:nvPr/>
        </p:nvSpPr>
        <p:spPr bwMode="auto">
          <a:xfrm>
            <a:off x="886144" y="4285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47</a:t>
            </a:r>
            <a:endParaRPr lang="en-US" altLang="en-US" sz="5867" b="1" dirty="0">
              <a:solidFill>
                <a:srgbClr val="0033CC"/>
              </a:solidFill>
              <a:latin typeface="Arial" panose="020B0604020202020204" pitchFamily="34" charset="0"/>
            </a:endParaRPr>
          </a:p>
        </p:txBody>
      </p:sp>
      <p:sp>
        <p:nvSpPr>
          <p:cNvPr id="130" name="AutoShape 252"/>
          <p:cNvSpPr>
            <a:spLocks noChangeArrowheads="1"/>
          </p:cNvSpPr>
          <p:nvPr/>
        </p:nvSpPr>
        <p:spPr bwMode="auto">
          <a:xfrm>
            <a:off x="899088" y="4542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48</a:t>
            </a:r>
            <a:endParaRPr lang="en-US" altLang="en-US" sz="5867" b="1" dirty="0">
              <a:solidFill>
                <a:srgbClr val="0033CC"/>
              </a:solidFill>
              <a:latin typeface="Arial" panose="020B0604020202020204" pitchFamily="34" charset="0"/>
            </a:endParaRPr>
          </a:p>
        </p:txBody>
      </p:sp>
      <p:sp>
        <p:nvSpPr>
          <p:cNvPr id="131" name="AutoShape 252"/>
          <p:cNvSpPr>
            <a:spLocks noChangeArrowheads="1"/>
          </p:cNvSpPr>
          <p:nvPr/>
        </p:nvSpPr>
        <p:spPr bwMode="auto">
          <a:xfrm>
            <a:off x="898957" y="46865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49</a:t>
            </a:r>
            <a:endParaRPr lang="en-US" altLang="en-US" sz="5867" b="1" dirty="0">
              <a:solidFill>
                <a:srgbClr val="0033CC"/>
              </a:solidFill>
              <a:latin typeface="Arial" panose="020B0604020202020204" pitchFamily="34" charset="0"/>
            </a:endParaRPr>
          </a:p>
        </p:txBody>
      </p:sp>
      <p:sp>
        <p:nvSpPr>
          <p:cNvPr id="132" name="AutoShape 252"/>
          <p:cNvSpPr>
            <a:spLocks noChangeArrowheads="1"/>
          </p:cNvSpPr>
          <p:nvPr/>
        </p:nvSpPr>
        <p:spPr bwMode="auto">
          <a:xfrm>
            <a:off x="898958" y="45427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5</a:t>
            </a:r>
            <a:r>
              <a:rPr lang="en-US" altLang="en-US" sz="5867" b="1" dirty="0" smtClean="0">
                <a:solidFill>
                  <a:srgbClr val="0033CC"/>
                </a:solidFill>
                <a:latin typeface="Arial" panose="020B0604020202020204" pitchFamily="34" charset="0"/>
              </a:rPr>
              <a:t>0</a:t>
            </a:r>
            <a:endParaRPr lang="en-US" altLang="en-US" sz="5867" b="1" dirty="0">
              <a:solidFill>
                <a:srgbClr val="0033CC"/>
              </a:solidFill>
              <a:latin typeface="Arial" panose="020B0604020202020204" pitchFamily="34" charset="0"/>
            </a:endParaRPr>
          </a:p>
        </p:txBody>
      </p:sp>
      <p:sp>
        <p:nvSpPr>
          <p:cNvPr id="133" name="AutoShape 252"/>
          <p:cNvSpPr>
            <a:spLocks noChangeArrowheads="1"/>
          </p:cNvSpPr>
          <p:nvPr/>
        </p:nvSpPr>
        <p:spPr bwMode="auto">
          <a:xfrm>
            <a:off x="922493" y="45427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51</a:t>
            </a:r>
            <a:endParaRPr lang="en-US" altLang="en-US" sz="5867" b="1" dirty="0">
              <a:solidFill>
                <a:srgbClr val="0033CC"/>
              </a:solidFill>
              <a:latin typeface="Arial" panose="020B0604020202020204" pitchFamily="34" charset="0"/>
            </a:endParaRPr>
          </a:p>
        </p:txBody>
      </p:sp>
      <p:sp>
        <p:nvSpPr>
          <p:cNvPr id="134" name="AutoShape 252"/>
          <p:cNvSpPr>
            <a:spLocks noChangeArrowheads="1"/>
          </p:cNvSpPr>
          <p:nvPr/>
        </p:nvSpPr>
        <p:spPr bwMode="auto">
          <a:xfrm>
            <a:off x="900893" y="44388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52</a:t>
            </a:r>
            <a:endParaRPr lang="en-US" altLang="en-US" sz="5867" b="1" dirty="0">
              <a:solidFill>
                <a:srgbClr val="0033CC"/>
              </a:solidFill>
              <a:latin typeface="Arial" panose="020B0604020202020204" pitchFamily="34" charset="0"/>
            </a:endParaRPr>
          </a:p>
        </p:txBody>
      </p:sp>
      <p:sp>
        <p:nvSpPr>
          <p:cNvPr id="135" name="AutoShape 252"/>
          <p:cNvSpPr>
            <a:spLocks noChangeArrowheads="1"/>
          </p:cNvSpPr>
          <p:nvPr/>
        </p:nvSpPr>
        <p:spPr bwMode="auto">
          <a:xfrm>
            <a:off x="913529" y="44462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53</a:t>
            </a:r>
            <a:endParaRPr lang="en-US" altLang="en-US" sz="5867" b="1" dirty="0">
              <a:solidFill>
                <a:srgbClr val="0033CC"/>
              </a:solidFill>
              <a:latin typeface="Arial" panose="020B0604020202020204" pitchFamily="34" charset="0"/>
            </a:endParaRPr>
          </a:p>
        </p:txBody>
      </p:sp>
      <p:sp>
        <p:nvSpPr>
          <p:cNvPr id="136" name="AutoShape 252"/>
          <p:cNvSpPr>
            <a:spLocks noChangeArrowheads="1"/>
          </p:cNvSpPr>
          <p:nvPr/>
        </p:nvSpPr>
        <p:spPr bwMode="auto">
          <a:xfrm>
            <a:off x="933199" y="44462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54</a:t>
            </a:r>
            <a:endParaRPr lang="en-US" altLang="en-US" sz="5867" b="1" dirty="0">
              <a:solidFill>
                <a:srgbClr val="0033CC"/>
              </a:solidFill>
              <a:latin typeface="Arial" panose="020B0604020202020204" pitchFamily="34" charset="0"/>
            </a:endParaRPr>
          </a:p>
        </p:txBody>
      </p:sp>
      <p:sp>
        <p:nvSpPr>
          <p:cNvPr id="137" name="AutoShape 252"/>
          <p:cNvSpPr>
            <a:spLocks noChangeArrowheads="1"/>
          </p:cNvSpPr>
          <p:nvPr/>
        </p:nvSpPr>
        <p:spPr bwMode="auto">
          <a:xfrm>
            <a:off x="926165" y="4323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55</a:t>
            </a:r>
            <a:endParaRPr lang="en-US" altLang="en-US" sz="5867" b="1" dirty="0">
              <a:solidFill>
                <a:srgbClr val="0033CC"/>
              </a:solidFill>
              <a:latin typeface="Arial" panose="020B0604020202020204" pitchFamily="34" charset="0"/>
            </a:endParaRPr>
          </a:p>
        </p:txBody>
      </p:sp>
      <p:sp>
        <p:nvSpPr>
          <p:cNvPr id="138" name="AutoShape 252"/>
          <p:cNvSpPr>
            <a:spLocks noChangeArrowheads="1"/>
          </p:cNvSpPr>
          <p:nvPr/>
        </p:nvSpPr>
        <p:spPr bwMode="auto">
          <a:xfrm>
            <a:off x="926790" y="43155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56</a:t>
            </a:r>
            <a:endParaRPr lang="en-US" altLang="en-US" sz="5867" b="1" dirty="0">
              <a:solidFill>
                <a:srgbClr val="0033CC"/>
              </a:solidFill>
              <a:latin typeface="Arial" panose="020B0604020202020204" pitchFamily="34" charset="0"/>
            </a:endParaRPr>
          </a:p>
        </p:txBody>
      </p:sp>
      <p:sp>
        <p:nvSpPr>
          <p:cNvPr id="139" name="AutoShape 252"/>
          <p:cNvSpPr>
            <a:spLocks noChangeArrowheads="1"/>
          </p:cNvSpPr>
          <p:nvPr/>
        </p:nvSpPr>
        <p:spPr bwMode="auto">
          <a:xfrm>
            <a:off x="925698" y="45863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57</a:t>
            </a:r>
            <a:endParaRPr lang="en-US" altLang="en-US" sz="5867" b="1" dirty="0">
              <a:solidFill>
                <a:srgbClr val="0033CC"/>
              </a:solidFill>
              <a:latin typeface="Arial" panose="020B0604020202020204" pitchFamily="34" charset="0"/>
            </a:endParaRPr>
          </a:p>
        </p:txBody>
      </p:sp>
      <p:sp>
        <p:nvSpPr>
          <p:cNvPr id="140" name="AutoShape 252"/>
          <p:cNvSpPr>
            <a:spLocks noChangeArrowheads="1"/>
          </p:cNvSpPr>
          <p:nvPr/>
        </p:nvSpPr>
        <p:spPr bwMode="auto">
          <a:xfrm>
            <a:off x="926975" y="43168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58</a:t>
            </a:r>
            <a:endParaRPr lang="en-US" altLang="en-US" sz="5867" b="1" dirty="0">
              <a:solidFill>
                <a:srgbClr val="0033CC"/>
              </a:solidFill>
              <a:latin typeface="Arial" panose="020B0604020202020204" pitchFamily="34" charset="0"/>
            </a:endParaRPr>
          </a:p>
        </p:txBody>
      </p:sp>
      <p:sp>
        <p:nvSpPr>
          <p:cNvPr id="141" name="AutoShape 252"/>
          <p:cNvSpPr>
            <a:spLocks noChangeArrowheads="1"/>
          </p:cNvSpPr>
          <p:nvPr/>
        </p:nvSpPr>
        <p:spPr bwMode="auto">
          <a:xfrm>
            <a:off x="914087" y="45851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59</a:t>
            </a:r>
            <a:endParaRPr lang="en-US" altLang="en-US" sz="5867" b="1" dirty="0">
              <a:solidFill>
                <a:srgbClr val="0033CC"/>
              </a:solidFill>
              <a:latin typeface="Arial" panose="020B0604020202020204" pitchFamily="34" charset="0"/>
            </a:endParaRPr>
          </a:p>
        </p:txBody>
      </p:sp>
      <p:sp>
        <p:nvSpPr>
          <p:cNvPr id="142" name="AutoShape 252"/>
          <p:cNvSpPr>
            <a:spLocks noChangeArrowheads="1"/>
          </p:cNvSpPr>
          <p:nvPr/>
        </p:nvSpPr>
        <p:spPr bwMode="auto">
          <a:xfrm>
            <a:off x="767852" y="40640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60</a:t>
            </a:r>
            <a:endParaRPr lang="en-US" altLang="en-US" sz="5867" b="1" dirty="0">
              <a:solidFill>
                <a:srgbClr val="0033CC"/>
              </a:solidFill>
              <a:latin typeface="Arial" panose="020B0604020202020204" pitchFamily="34" charset="0"/>
            </a:endParaRPr>
          </a:p>
        </p:txBody>
      </p:sp>
      <p:sp>
        <p:nvSpPr>
          <p:cNvPr id="65" name="AutoShape 252"/>
          <p:cNvSpPr>
            <a:spLocks noChangeArrowheads="1"/>
          </p:cNvSpPr>
          <p:nvPr/>
        </p:nvSpPr>
        <p:spPr bwMode="auto">
          <a:xfrm>
            <a:off x="745441" y="410884"/>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61</a:t>
            </a:r>
            <a:endParaRPr lang="en-US" altLang="en-US" sz="5867" b="1" dirty="0">
              <a:solidFill>
                <a:srgbClr val="0033CC"/>
              </a:solidFill>
              <a:latin typeface="Arial" panose="020B0604020202020204" pitchFamily="34" charset="0"/>
            </a:endParaRPr>
          </a:p>
        </p:txBody>
      </p:sp>
      <p:sp>
        <p:nvSpPr>
          <p:cNvPr id="66" name="AutoShape 252"/>
          <p:cNvSpPr>
            <a:spLocks noChangeArrowheads="1"/>
          </p:cNvSpPr>
          <p:nvPr/>
        </p:nvSpPr>
        <p:spPr bwMode="auto">
          <a:xfrm>
            <a:off x="745441" y="42433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62</a:t>
            </a:r>
            <a:endParaRPr lang="en-US" altLang="en-US" sz="5867" b="1" dirty="0">
              <a:solidFill>
                <a:srgbClr val="0033CC"/>
              </a:solidFill>
              <a:latin typeface="Arial" panose="020B0604020202020204" pitchFamily="34" charset="0"/>
            </a:endParaRPr>
          </a:p>
        </p:txBody>
      </p:sp>
      <p:sp>
        <p:nvSpPr>
          <p:cNvPr id="67" name="AutoShape 252"/>
          <p:cNvSpPr>
            <a:spLocks noChangeArrowheads="1"/>
          </p:cNvSpPr>
          <p:nvPr/>
        </p:nvSpPr>
        <p:spPr bwMode="auto">
          <a:xfrm>
            <a:off x="758888" y="42433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63</a:t>
            </a:r>
            <a:endParaRPr lang="en-US" altLang="en-US" sz="5867" b="1" dirty="0">
              <a:solidFill>
                <a:srgbClr val="0033CC"/>
              </a:solidFill>
              <a:latin typeface="Arial" panose="020B0604020202020204" pitchFamily="34" charset="0"/>
            </a:endParaRPr>
          </a:p>
        </p:txBody>
      </p:sp>
      <p:sp>
        <p:nvSpPr>
          <p:cNvPr id="68" name="AutoShape 252"/>
          <p:cNvSpPr>
            <a:spLocks noChangeArrowheads="1"/>
          </p:cNvSpPr>
          <p:nvPr/>
        </p:nvSpPr>
        <p:spPr bwMode="auto">
          <a:xfrm>
            <a:off x="731994" y="410884"/>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64</a:t>
            </a:r>
            <a:endParaRPr lang="en-US" altLang="en-US" sz="5867" b="1" dirty="0">
              <a:solidFill>
                <a:srgbClr val="0033CC"/>
              </a:solidFill>
              <a:latin typeface="Arial" panose="020B0604020202020204" pitchFamily="34" charset="0"/>
            </a:endParaRPr>
          </a:p>
        </p:txBody>
      </p:sp>
      <p:sp>
        <p:nvSpPr>
          <p:cNvPr id="70" name="AutoShape 252"/>
          <p:cNvSpPr>
            <a:spLocks noChangeArrowheads="1"/>
          </p:cNvSpPr>
          <p:nvPr/>
        </p:nvSpPr>
        <p:spPr bwMode="auto">
          <a:xfrm>
            <a:off x="745441" y="42433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65</a:t>
            </a:r>
            <a:endParaRPr lang="en-US" altLang="en-US" sz="5867" b="1" dirty="0">
              <a:solidFill>
                <a:srgbClr val="0033CC"/>
              </a:solidFill>
              <a:latin typeface="Arial" panose="020B0604020202020204" pitchFamily="34" charset="0"/>
            </a:endParaRPr>
          </a:p>
        </p:txBody>
      </p:sp>
      <p:sp>
        <p:nvSpPr>
          <p:cNvPr id="71" name="AutoShape 252"/>
          <p:cNvSpPr>
            <a:spLocks noChangeArrowheads="1"/>
          </p:cNvSpPr>
          <p:nvPr/>
        </p:nvSpPr>
        <p:spPr bwMode="auto">
          <a:xfrm>
            <a:off x="758888" y="42433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66</a:t>
            </a:r>
            <a:endParaRPr lang="en-US" altLang="en-US" sz="5867" b="1" dirty="0">
              <a:solidFill>
                <a:srgbClr val="0033CC"/>
              </a:solidFill>
              <a:latin typeface="Arial" panose="020B0604020202020204" pitchFamily="34" charset="0"/>
            </a:endParaRPr>
          </a:p>
        </p:txBody>
      </p:sp>
      <p:sp>
        <p:nvSpPr>
          <p:cNvPr id="74" name="AutoShape 252"/>
          <p:cNvSpPr>
            <a:spLocks noChangeArrowheads="1"/>
          </p:cNvSpPr>
          <p:nvPr/>
        </p:nvSpPr>
        <p:spPr bwMode="auto">
          <a:xfrm>
            <a:off x="731994" y="38847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67</a:t>
            </a:r>
            <a:endParaRPr lang="en-US" altLang="en-US" sz="5867" b="1" dirty="0">
              <a:solidFill>
                <a:srgbClr val="0033CC"/>
              </a:solidFill>
              <a:latin typeface="Arial" panose="020B0604020202020204" pitchFamily="34" charset="0"/>
            </a:endParaRPr>
          </a:p>
        </p:txBody>
      </p:sp>
      <p:sp>
        <p:nvSpPr>
          <p:cNvPr id="75" name="AutoShape 252"/>
          <p:cNvSpPr>
            <a:spLocks noChangeArrowheads="1"/>
          </p:cNvSpPr>
          <p:nvPr/>
        </p:nvSpPr>
        <p:spPr bwMode="auto">
          <a:xfrm>
            <a:off x="745441" y="397436"/>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68</a:t>
            </a:r>
            <a:endParaRPr lang="en-US" altLang="en-US" sz="5867" b="1" dirty="0">
              <a:solidFill>
                <a:srgbClr val="0033CC"/>
              </a:solidFill>
              <a:latin typeface="Arial" panose="020B0604020202020204" pitchFamily="34" charset="0"/>
            </a:endParaRPr>
          </a:p>
        </p:txBody>
      </p:sp>
      <p:sp>
        <p:nvSpPr>
          <p:cNvPr id="81" name="AutoShape 252"/>
          <p:cNvSpPr>
            <a:spLocks noChangeArrowheads="1"/>
          </p:cNvSpPr>
          <p:nvPr/>
        </p:nvSpPr>
        <p:spPr bwMode="auto">
          <a:xfrm>
            <a:off x="598827" y="343155"/>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69</a:t>
            </a:r>
            <a:endParaRPr lang="en-US" altLang="en-US" sz="5867" b="1" dirty="0">
              <a:solidFill>
                <a:srgbClr val="0033CC"/>
              </a:solidFill>
              <a:latin typeface="Arial" panose="020B0604020202020204" pitchFamily="34" charset="0"/>
            </a:endParaRPr>
          </a:p>
        </p:txBody>
      </p:sp>
      <p:sp>
        <p:nvSpPr>
          <p:cNvPr id="83" name="AutoShape 252"/>
          <p:cNvSpPr>
            <a:spLocks noChangeArrowheads="1"/>
          </p:cNvSpPr>
          <p:nvPr/>
        </p:nvSpPr>
        <p:spPr bwMode="auto">
          <a:xfrm>
            <a:off x="731994" y="424329"/>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7</a:t>
            </a:r>
            <a:r>
              <a:rPr lang="en-US" altLang="en-US" sz="5867" b="1" dirty="0" smtClean="0">
                <a:solidFill>
                  <a:srgbClr val="0033CC"/>
                </a:solidFill>
                <a:latin typeface="Arial" panose="020B0604020202020204" pitchFamily="34" charset="0"/>
              </a:rPr>
              <a:t>0</a:t>
            </a:r>
            <a:endParaRPr lang="en-US" altLang="en-US" sz="5867" b="1" dirty="0">
              <a:solidFill>
                <a:srgbClr val="0033CC"/>
              </a:solidFill>
              <a:latin typeface="Arial" panose="020B0604020202020204" pitchFamily="34" charset="0"/>
            </a:endParaRPr>
          </a:p>
        </p:txBody>
      </p:sp>
      <p:sp>
        <p:nvSpPr>
          <p:cNvPr id="84" name="AutoShape 252"/>
          <p:cNvSpPr>
            <a:spLocks noChangeArrowheads="1"/>
          </p:cNvSpPr>
          <p:nvPr/>
        </p:nvSpPr>
        <p:spPr bwMode="auto">
          <a:xfrm>
            <a:off x="731994" y="369298"/>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71</a:t>
            </a:r>
            <a:endParaRPr lang="en-US" altLang="en-US" sz="5867" b="1" dirty="0">
              <a:solidFill>
                <a:srgbClr val="0033CC"/>
              </a:solidFill>
              <a:latin typeface="Arial" panose="020B0604020202020204" pitchFamily="34" charset="0"/>
            </a:endParaRPr>
          </a:p>
        </p:txBody>
      </p:sp>
      <p:sp>
        <p:nvSpPr>
          <p:cNvPr id="85" name="AutoShape 252"/>
          <p:cNvSpPr>
            <a:spLocks noChangeArrowheads="1"/>
          </p:cNvSpPr>
          <p:nvPr/>
        </p:nvSpPr>
        <p:spPr bwMode="auto">
          <a:xfrm>
            <a:off x="704660" y="330575"/>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72</a:t>
            </a:r>
            <a:endParaRPr lang="en-US" altLang="en-US" sz="5867" b="1" dirty="0">
              <a:solidFill>
                <a:srgbClr val="0033CC"/>
              </a:solidFill>
              <a:latin typeface="Arial" panose="020B0604020202020204" pitchFamily="34" charset="0"/>
            </a:endParaRPr>
          </a:p>
        </p:txBody>
      </p:sp>
      <p:sp>
        <p:nvSpPr>
          <p:cNvPr id="86" name="AutoShape 252"/>
          <p:cNvSpPr>
            <a:spLocks noChangeArrowheads="1"/>
          </p:cNvSpPr>
          <p:nvPr/>
        </p:nvSpPr>
        <p:spPr bwMode="auto">
          <a:xfrm>
            <a:off x="660180" y="34178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73</a:t>
            </a:r>
            <a:endParaRPr lang="en-US" altLang="en-US" sz="5867" b="1" dirty="0">
              <a:solidFill>
                <a:srgbClr val="0033CC"/>
              </a:solidFill>
              <a:latin typeface="Arial" panose="020B0604020202020204" pitchFamily="34" charset="0"/>
            </a:endParaRPr>
          </a:p>
        </p:txBody>
      </p:sp>
      <p:sp>
        <p:nvSpPr>
          <p:cNvPr id="87" name="AutoShape 252"/>
          <p:cNvSpPr>
            <a:spLocks noChangeArrowheads="1"/>
          </p:cNvSpPr>
          <p:nvPr/>
        </p:nvSpPr>
        <p:spPr bwMode="auto">
          <a:xfrm>
            <a:off x="679199" y="355850"/>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74</a:t>
            </a:r>
            <a:endParaRPr lang="en-US" altLang="en-US" sz="5867" b="1" dirty="0">
              <a:solidFill>
                <a:srgbClr val="0033CC"/>
              </a:solidFill>
              <a:latin typeface="Arial" panose="020B0604020202020204" pitchFamily="34" charset="0"/>
            </a:endParaRPr>
          </a:p>
        </p:txBody>
      </p:sp>
      <p:sp>
        <p:nvSpPr>
          <p:cNvPr id="88" name="AutoShape 252"/>
          <p:cNvSpPr>
            <a:spLocks noChangeArrowheads="1"/>
          </p:cNvSpPr>
          <p:nvPr/>
        </p:nvSpPr>
        <p:spPr bwMode="auto">
          <a:xfrm>
            <a:off x="678078" y="397435"/>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75</a:t>
            </a:r>
            <a:endParaRPr lang="en-US" altLang="en-US" sz="5867" b="1" dirty="0">
              <a:solidFill>
                <a:srgbClr val="0033CC"/>
              </a:solidFill>
              <a:latin typeface="Arial" panose="020B0604020202020204" pitchFamily="34" charset="0"/>
            </a:endParaRPr>
          </a:p>
        </p:txBody>
      </p:sp>
      <p:sp>
        <p:nvSpPr>
          <p:cNvPr id="89" name="AutoShape 252"/>
          <p:cNvSpPr>
            <a:spLocks noChangeArrowheads="1"/>
          </p:cNvSpPr>
          <p:nvPr/>
        </p:nvSpPr>
        <p:spPr bwMode="auto">
          <a:xfrm>
            <a:off x="679133" y="383986"/>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76</a:t>
            </a:r>
            <a:endParaRPr lang="en-US" altLang="en-US" sz="5867" b="1" dirty="0">
              <a:solidFill>
                <a:srgbClr val="0033CC"/>
              </a:solidFill>
              <a:latin typeface="Arial" panose="020B0604020202020204" pitchFamily="34" charset="0"/>
            </a:endParaRPr>
          </a:p>
        </p:txBody>
      </p:sp>
      <p:sp>
        <p:nvSpPr>
          <p:cNvPr id="90" name="AutoShape 252"/>
          <p:cNvSpPr>
            <a:spLocks noChangeArrowheads="1"/>
          </p:cNvSpPr>
          <p:nvPr/>
        </p:nvSpPr>
        <p:spPr bwMode="auto">
          <a:xfrm>
            <a:off x="731994" y="358098"/>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77</a:t>
            </a:r>
            <a:endParaRPr lang="en-US" altLang="en-US" sz="5867" b="1" dirty="0">
              <a:solidFill>
                <a:srgbClr val="0033CC"/>
              </a:solidFill>
              <a:latin typeface="Arial" panose="020B0604020202020204" pitchFamily="34" charset="0"/>
            </a:endParaRPr>
          </a:p>
        </p:txBody>
      </p:sp>
      <p:sp>
        <p:nvSpPr>
          <p:cNvPr id="91" name="AutoShape 252"/>
          <p:cNvSpPr>
            <a:spLocks noChangeArrowheads="1"/>
          </p:cNvSpPr>
          <p:nvPr/>
        </p:nvSpPr>
        <p:spPr bwMode="auto">
          <a:xfrm>
            <a:off x="714564" y="371603"/>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78</a:t>
            </a:r>
            <a:endParaRPr lang="en-US" altLang="en-US" sz="5867" b="1" dirty="0">
              <a:solidFill>
                <a:srgbClr val="0033CC"/>
              </a:solidFill>
              <a:latin typeface="Arial" panose="020B0604020202020204" pitchFamily="34" charset="0"/>
            </a:endParaRPr>
          </a:p>
        </p:txBody>
      </p:sp>
      <p:sp>
        <p:nvSpPr>
          <p:cNvPr id="92" name="AutoShape 252"/>
          <p:cNvSpPr>
            <a:spLocks noChangeArrowheads="1"/>
          </p:cNvSpPr>
          <p:nvPr/>
        </p:nvSpPr>
        <p:spPr bwMode="auto">
          <a:xfrm>
            <a:off x="705100" y="370543"/>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79</a:t>
            </a:r>
            <a:endParaRPr lang="en-US" altLang="en-US" sz="5867" b="1" dirty="0">
              <a:solidFill>
                <a:srgbClr val="0033CC"/>
              </a:solidFill>
              <a:latin typeface="Arial" panose="020B0604020202020204" pitchFamily="34" charset="0"/>
            </a:endParaRPr>
          </a:p>
        </p:txBody>
      </p:sp>
      <p:sp>
        <p:nvSpPr>
          <p:cNvPr id="93" name="AutoShape 252"/>
          <p:cNvSpPr>
            <a:spLocks noChangeArrowheads="1"/>
          </p:cNvSpPr>
          <p:nvPr/>
        </p:nvSpPr>
        <p:spPr bwMode="auto">
          <a:xfrm>
            <a:off x="705100" y="357096"/>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a:solidFill>
                  <a:srgbClr val="0033CC"/>
                </a:solidFill>
                <a:latin typeface="Arial" panose="020B0604020202020204" pitchFamily="34" charset="0"/>
              </a:rPr>
              <a:t>8</a:t>
            </a:r>
            <a:r>
              <a:rPr lang="en-US" altLang="en-US" sz="5867" b="1" dirty="0" smtClean="0">
                <a:solidFill>
                  <a:srgbClr val="0033CC"/>
                </a:solidFill>
                <a:latin typeface="Arial" panose="020B0604020202020204" pitchFamily="34" charset="0"/>
              </a:rPr>
              <a:t>0</a:t>
            </a:r>
            <a:endParaRPr lang="en-US" altLang="en-US" sz="5867" b="1" dirty="0">
              <a:solidFill>
                <a:srgbClr val="0033CC"/>
              </a:solidFill>
              <a:latin typeface="Arial" panose="020B0604020202020204" pitchFamily="34" charset="0"/>
            </a:endParaRPr>
          </a:p>
        </p:txBody>
      </p:sp>
      <p:sp>
        <p:nvSpPr>
          <p:cNvPr id="94" name="AutoShape 252"/>
          <p:cNvSpPr>
            <a:spLocks noChangeArrowheads="1"/>
          </p:cNvSpPr>
          <p:nvPr/>
        </p:nvSpPr>
        <p:spPr bwMode="auto">
          <a:xfrm>
            <a:off x="731994" y="343649"/>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81</a:t>
            </a:r>
            <a:endParaRPr lang="en-US" altLang="en-US" sz="5867" b="1" dirty="0">
              <a:solidFill>
                <a:srgbClr val="0033CC"/>
              </a:solidFill>
              <a:latin typeface="Arial" panose="020B0604020202020204" pitchFamily="34" charset="0"/>
            </a:endParaRPr>
          </a:p>
        </p:txBody>
      </p:sp>
      <p:sp>
        <p:nvSpPr>
          <p:cNvPr id="95" name="AutoShape 252"/>
          <p:cNvSpPr>
            <a:spLocks noChangeArrowheads="1"/>
          </p:cNvSpPr>
          <p:nvPr/>
        </p:nvSpPr>
        <p:spPr bwMode="auto">
          <a:xfrm>
            <a:off x="709583" y="401920"/>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82</a:t>
            </a:r>
            <a:endParaRPr lang="en-US" altLang="en-US" sz="5867" b="1" dirty="0">
              <a:solidFill>
                <a:srgbClr val="0033CC"/>
              </a:solidFill>
              <a:latin typeface="Arial" panose="020B0604020202020204" pitchFamily="34" charset="0"/>
            </a:endParaRPr>
          </a:p>
        </p:txBody>
      </p:sp>
      <p:sp>
        <p:nvSpPr>
          <p:cNvPr id="96" name="AutoShape 252"/>
          <p:cNvSpPr>
            <a:spLocks noChangeArrowheads="1"/>
          </p:cNvSpPr>
          <p:nvPr/>
        </p:nvSpPr>
        <p:spPr bwMode="auto">
          <a:xfrm>
            <a:off x="696136" y="375026"/>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83</a:t>
            </a:r>
            <a:endParaRPr lang="en-US" altLang="en-US" sz="5867" b="1" dirty="0">
              <a:solidFill>
                <a:srgbClr val="0033CC"/>
              </a:solidFill>
              <a:latin typeface="Arial" panose="020B0604020202020204" pitchFamily="34" charset="0"/>
            </a:endParaRPr>
          </a:p>
        </p:txBody>
      </p:sp>
      <p:sp>
        <p:nvSpPr>
          <p:cNvPr id="97" name="AutoShape 252"/>
          <p:cNvSpPr>
            <a:spLocks noChangeArrowheads="1"/>
          </p:cNvSpPr>
          <p:nvPr/>
        </p:nvSpPr>
        <p:spPr bwMode="auto">
          <a:xfrm>
            <a:off x="709583" y="401920"/>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84</a:t>
            </a:r>
            <a:endParaRPr lang="en-US" altLang="en-US" sz="5867" b="1" dirty="0">
              <a:solidFill>
                <a:srgbClr val="0033CC"/>
              </a:solidFill>
              <a:latin typeface="Arial" panose="020B0604020202020204" pitchFamily="34" charset="0"/>
            </a:endParaRPr>
          </a:p>
        </p:txBody>
      </p:sp>
      <p:sp>
        <p:nvSpPr>
          <p:cNvPr id="98" name="AutoShape 252"/>
          <p:cNvSpPr>
            <a:spLocks noChangeArrowheads="1"/>
          </p:cNvSpPr>
          <p:nvPr/>
        </p:nvSpPr>
        <p:spPr bwMode="auto">
          <a:xfrm>
            <a:off x="696136" y="415367"/>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85</a:t>
            </a:r>
            <a:endParaRPr lang="en-US" altLang="en-US" sz="5867" b="1" dirty="0">
              <a:solidFill>
                <a:srgbClr val="0033CC"/>
              </a:solidFill>
              <a:latin typeface="Arial" panose="020B0604020202020204" pitchFamily="34" charset="0"/>
            </a:endParaRPr>
          </a:p>
        </p:txBody>
      </p:sp>
      <p:sp>
        <p:nvSpPr>
          <p:cNvPr id="99" name="AutoShape 252"/>
          <p:cNvSpPr>
            <a:spLocks noChangeArrowheads="1"/>
          </p:cNvSpPr>
          <p:nvPr/>
        </p:nvSpPr>
        <p:spPr bwMode="auto">
          <a:xfrm>
            <a:off x="723030" y="428814"/>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86</a:t>
            </a:r>
            <a:endParaRPr lang="en-US" altLang="en-US" sz="5867" b="1" dirty="0">
              <a:solidFill>
                <a:srgbClr val="0033CC"/>
              </a:solidFill>
              <a:latin typeface="Arial" panose="020B0604020202020204" pitchFamily="34" charset="0"/>
            </a:endParaRPr>
          </a:p>
        </p:txBody>
      </p:sp>
      <p:sp>
        <p:nvSpPr>
          <p:cNvPr id="100" name="AutoShape 252"/>
          <p:cNvSpPr>
            <a:spLocks noChangeArrowheads="1"/>
          </p:cNvSpPr>
          <p:nvPr/>
        </p:nvSpPr>
        <p:spPr bwMode="auto">
          <a:xfrm>
            <a:off x="723030" y="415367"/>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87</a:t>
            </a:r>
            <a:endParaRPr lang="en-US" altLang="en-US" sz="5867" b="1" dirty="0">
              <a:solidFill>
                <a:srgbClr val="0033CC"/>
              </a:solidFill>
              <a:latin typeface="Arial" panose="020B0604020202020204" pitchFamily="34" charset="0"/>
            </a:endParaRPr>
          </a:p>
        </p:txBody>
      </p:sp>
      <p:sp>
        <p:nvSpPr>
          <p:cNvPr id="101" name="AutoShape 252"/>
          <p:cNvSpPr>
            <a:spLocks noChangeArrowheads="1"/>
          </p:cNvSpPr>
          <p:nvPr/>
        </p:nvSpPr>
        <p:spPr bwMode="auto">
          <a:xfrm>
            <a:off x="709583" y="415367"/>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88</a:t>
            </a:r>
            <a:endParaRPr lang="en-US" altLang="en-US" sz="5867" b="1" dirty="0">
              <a:solidFill>
                <a:srgbClr val="0033CC"/>
              </a:solidFill>
              <a:latin typeface="Arial" panose="020B0604020202020204" pitchFamily="34" charset="0"/>
            </a:endParaRPr>
          </a:p>
        </p:txBody>
      </p:sp>
      <p:sp>
        <p:nvSpPr>
          <p:cNvPr id="102" name="AutoShape 252"/>
          <p:cNvSpPr>
            <a:spLocks noChangeArrowheads="1"/>
          </p:cNvSpPr>
          <p:nvPr/>
        </p:nvSpPr>
        <p:spPr bwMode="auto">
          <a:xfrm>
            <a:off x="709583" y="428814"/>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90</a:t>
            </a:r>
            <a:endParaRPr lang="en-US" altLang="en-US" sz="5867" b="1" dirty="0">
              <a:solidFill>
                <a:srgbClr val="0033CC"/>
              </a:solidFill>
              <a:latin typeface="Arial" panose="020B0604020202020204" pitchFamily="34" charset="0"/>
            </a:endParaRPr>
          </a:p>
        </p:txBody>
      </p:sp>
      <p:sp>
        <p:nvSpPr>
          <p:cNvPr id="103" name="AutoShape 252"/>
          <p:cNvSpPr>
            <a:spLocks noChangeArrowheads="1"/>
          </p:cNvSpPr>
          <p:nvPr/>
        </p:nvSpPr>
        <p:spPr bwMode="auto">
          <a:xfrm>
            <a:off x="727513" y="46019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91</a:t>
            </a:r>
            <a:endParaRPr lang="en-US" altLang="en-US" sz="5867" b="1" dirty="0">
              <a:solidFill>
                <a:srgbClr val="0033CC"/>
              </a:solidFill>
              <a:latin typeface="Arial" panose="020B0604020202020204" pitchFamily="34" charset="0"/>
            </a:endParaRPr>
          </a:p>
        </p:txBody>
      </p:sp>
      <p:sp>
        <p:nvSpPr>
          <p:cNvPr id="104" name="AutoShape 252"/>
          <p:cNvSpPr>
            <a:spLocks noChangeArrowheads="1"/>
          </p:cNvSpPr>
          <p:nvPr/>
        </p:nvSpPr>
        <p:spPr bwMode="auto">
          <a:xfrm>
            <a:off x="740960" y="446744"/>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92</a:t>
            </a:r>
            <a:endParaRPr lang="en-US" altLang="en-US" sz="5867" b="1" dirty="0">
              <a:solidFill>
                <a:srgbClr val="0033CC"/>
              </a:solidFill>
              <a:latin typeface="Arial" panose="020B0604020202020204" pitchFamily="34" charset="0"/>
            </a:endParaRPr>
          </a:p>
        </p:txBody>
      </p:sp>
      <p:sp>
        <p:nvSpPr>
          <p:cNvPr id="105" name="AutoShape 252"/>
          <p:cNvSpPr>
            <a:spLocks noChangeArrowheads="1"/>
          </p:cNvSpPr>
          <p:nvPr/>
        </p:nvSpPr>
        <p:spPr bwMode="auto">
          <a:xfrm>
            <a:off x="754407" y="419850"/>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93</a:t>
            </a:r>
            <a:endParaRPr lang="en-US" altLang="en-US" sz="5867" b="1" dirty="0">
              <a:solidFill>
                <a:srgbClr val="0033CC"/>
              </a:solidFill>
              <a:latin typeface="Arial" panose="020B0604020202020204" pitchFamily="34" charset="0"/>
            </a:endParaRPr>
          </a:p>
        </p:txBody>
      </p:sp>
      <p:sp>
        <p:nvSpPr>
          <p:cNvPr id="106" name="AutoShape 252"/>
          <p:cNvSpPr>
            <a:spLocks noChangeArrowheads="1"/>
          </p:cNvSpPr>
          <p:nvPr/>
        </p:nvSpPr>
        <p:spPr bwMode="auto">
          <a:xfrm>
            <a:off x="754407" y="379509"/>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94</a:t>
            </a:r>
            <a:endParaRPr lang="en-US" altLang="en-US" sz="5867" b="1" dirty="0">
              <a:solidFill>
                <a:srgbClr val="0033CC"/>
              </a:solidFill>
              <a:latin typeface="Arial" panose="020B0604020202020204" pitchFamily="34" charset="0"/>
            </a:endParaRPr>
          </a:p>
        </p:txBody>
      </p:sp>
      <p:sp>
        <p:nvSpPr>
          <p:cNvPr id="107" name="AutoShape 252"/>
          <p:cNvSpPr>
            <a:spLocks noChangeArrowheads="1"/>
          </p:cNvSpPr>
          <p:nvPr/>
        </p:nvSpPr>
        <p:spPr bwMode="auto">
          <a:xfrm>
            <a:off x="740960" y="339168"/>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95</a:t>
            </a:r>
            <a:endParaRPr lang="en-US" altLang="en-US" sz="5867" b="1" dirty="0">
              <a:solidFill>
                <a:srgbClr val="0033CC"/>
              </a:solidFill>
              <a:latin typeface="Arial" panose="020B0604020202020204" pitchFamily="34" charset="0"/>
            </a:endParaRPr>
          </a:p>
        </p:txBody>
      </p:sp>
      <p:sp>
        <p:nvSpPr>
          <p:cNvPr id="108" name="AutoShape 252"/>
          <p:cNvSpPr>
            <a:spLocks noChangeArrowheads="1"/>
          </p:cNvSpPr>
          <p:nvPr/>
        </p:nvSpPr>
        <p:spPr bwMode="auto">
          <a:xfrm>
            <a:off x="781301" y="379509"/>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96</a:t>
            </a:r>
            <a:endParaRPr lang="en-US" altLang="en-US" sz="5867" b="1" dirty="0">
              <a:solidFill>
                <a:srgbClr val="0033CC"/>
              </a:solidFill>
              <a:latin typeface="Arial" panose="020B0604020202020204" pitchFamily="34" charset="0"/>
            </a:endParaRPr>
          </a:p>
        </p:txBody>
      </p:sp>
      <p:sp>
        <p:nvSpPr>
          <p:cNvPr id="109" name="AutoShape 252"/>
          <p:cNvSpPr>
            <a:spLocks noChangeArrowheads="1"/>
          </p:cNvSpPr>
          <p:nvPr/>
        </p:nvSpPr>
        <p:spPr bwMode="auto">
          <a:xfrm>
            <a:off x="767854" y="406403"/>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97</a:t>
            </a:r>
            <a:endParaRPr lang="en-US" altLang="en-US" sz="5867" b="1" dirty="0">
              <a:solidFill>
                <a:srgbClr val="0033CC"/>
              </a:solidFill>
              <a:latin typeface="Arial" panose="020B0604020202020204" pitchFamily="34" charset="0"/>
            </a:endParaRPr>
          </a:p>
        </p:txBody>
      </p:sp>
      <p:sp>
        <p:nvSpPr>
          <p:cNvPr id="110" name="AutoShape 252"/>
          <p:cNvSpPr>
            <a:spLocks noChangeArrowheads="1"/>
          </p:cNvSpPr>
          <p:nvPr/>
        </p:nvSpPr>
        <p:spPr bwMode="auto">
          <a:xfrm>
            <a:off x="781301" y="419850"/>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98</a:t>
            </a:r>
            <a:endParaRPr lang="en-US" altLang="en-US" sz="5867" b="1" dirty="0">
              <a:solidFill>
                <a:srgbClr val="0033CC"/>
              </a:solidFill>
              <a:latin typeface="Arial" panose="020B0604020202020204" pitchFamily="34" charset="0"/>
            </a:endParaRPr>
          </a:p>
        </p:txBody>
      </p:sp>
      <p:sp>
        <p:nvSpPr>
          <p:cNvPr id="111" name="AutoShape 252"/>
          <p:cNvSpPr>
            <a:spLocks noChangeArrowheads="1"/>
          </p:cNvSpPr>
          <p:nvPr/>
        </p:nvSpPr>
        <p:spPr bwMode="auto">
          <a:xfrm>
            <a:off x="793561" y="353983"/>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867" b="1" dirty="0" smtClean="0">
                <a:solidFill>
                  <a:srgbClr val="0033CC"/>
                </a:solidFill>
                <a:latin typeface="Arial" panose="020B0604020202020204" pitchFamily="34" charset="0"/>
              </a:rPr>
              <a:t>99</a:t>
            </a:r>
            <a:endParaRPr lang="en-US" altLang="en-US" sz="5867" b="1" dirty="0">
              <a:solidFill>
                <a:srgbClr val="0033CC"/>
              </a:solidFill>
              <a:latin typeface="Arial" panose="020B0604020202020204" pitchFamily="34" charset="0"/>
            </a:endParaRPr>
          </a:p>
        </p:txBody>
      </p:sp>
      <p:sp>
        <p:nvSpPr>
          <p:cNvPr id="112" name="AutoShape 252"/>
          <p:cNvSpPr>
            <a:spLocks noChangeArrowheads="1"/>
          </p:cNvSpPr>
          <p:nvPr/>
        </p:nvSpPr>
        <p:spPr bwMode="auto">
          <a:xfrm>
            <a:off x="781297" y="328457"/>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100</a:t>
            </a:r>
            <a:endParaRPr lang="en-US" altLang="en-US" sz="5000" b="1" dirty="0">
              <a:solidFill>
                <a:srgbClr val="0033CC"/>
              </a:solidFill>
              <a:latin typeface="Arial" panose="020B0604020202020204" pitchFamily="34" charset="0"/>
            </a:endParaRPr>
          </a:p>
        </p:txBody>
      </p:sp>
      <p:sp>
        <p:nvSpPr>
          <p:cNvPr id="113" name="AutoShape 252"/>
          <p:cNvSpPr>
            <a:spLocks noChangeArrowheads="1"/>
          </p:cNvSpPr>
          <p:nvPr/>
        </p:nvSpPr>
        <p:spPr bwMode="auto">
          <a:xfrm>
            <a:off x="772333" y="373281"/>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101</a:t>
            </a:r>
            <a:endParaRPr lang="en-US" altLang="en-US" sz="5000" b="1" dirty="0">
              <a:solidFill>
                <a:srgbClr val="0033CC"/>
              </a:solidFill>
              <a:latin typeface="Arial" panose="020B0604020202020204" pitchFamily="34" charset="0"/>
            </a:endParaRPr>
          </a:p>
        </p:txBody>
      </p:sp>
      <p:sp>
        <p:nvSpPr>
          <p:cNvPr id="143" name="AutoShape 252"/>
          <p:cNvSpPr>
            <a:spLocks noChangeArrowheads="1"/>
          </p:cNvSpPr>
          <p:nvPr/>
        </p:nvSpPr>
        <p:spPr bwMode="auto">
          <a:xfrm>
            <a:off x="785780" y="413622"/>
            <a:ext cx="1397000" cy="1115109"/>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102</a:t>
            </a:r>
            <a:endParaRPr lang="en-US" altLang="en-US" sz="5000" b="1" dirty="0">
              <a:solidFill>
                <a:srgbClr val="0033CC"/>
              </a:solidFill>
              <a:latin typeface="Arial" panose="020B0604020202020204" pitchFamily="34" charset="0"/>
            </a:endParaRPr>
          </a:p>
        </p:txBody>
      </p:sp>
      <p:sp>
        <p:nvSpPr>
          <p:cNvPr id="144" name="AutoShape 252"/>
          <p:cNvSpPr>
            <a:spLocks noChangeArrowheads="1"/>
          </p:cNvSpPr>
          <p:nvPr/>
        </p:nvSpPr>
        <p:spPr bwMode="auto">
          <a:xfrm>
            <a:off x="609163" y="319495"/>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103</a:t>
            </a:r>
            <a:endParaRPr lang="en-US" altLang="en-US" sz="5000" b="1" dirty="0">
              <a:solidFill>
                <a:srgbClr val="0033CC"/>
              </a:solidFill>
              <a:latin typeface="Arial" panose="020B0604020202020204" pitchFamily="34" charset="0"/>
            </a:endParaRPr>
          </a:p>
        </p:txBody>
      </p:sp>
      <p:sp>
        <p:nvSpPr>
          <p:cNvPr id="145" name="AutoShape 252"/>
          <p:cNvSpPr>
            <a:spLocks noChangeArrowheads="1"/>
          </p:cNvSpPr>
          <p:nvPr/>
        </p:nvSpPr>
        <p:spPr bwMode="auto">
          <a:xfrm>
            <a:off x="600199" y="350872"/>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104</a:t>
            </a:r>
            <a:endParaRPr lang="en-US" altLang="en-US" sz="5000" b="1" dirty="0">
              <a:solidFill>
                <a:srgbClr val="0033CC"/>
              </a:solidFill>
              <a:latin typeface="Arial" panose="020B0604020202020204" pitchFamily="34" charset="0"/>
            </a:endParaRPr>
          </a:p>
        </p:txBody>
      </p:sp>
      <p:sp>
        <p:nvSpPr>
          <p:cNvPr id="146" name="AutoShape 252"/>
          <p:cNvSpPr>
            <a:spLocks noChangeArrowheads="1"/>
          </p:cNvSpPr>
          <p:nvPr/>
        </p:nvSpPr>
        <p:spPr bwMode="auto">
          <a:xfrm>
            <a:off x="626594" y="326339"/>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105</a:t>
            </a:r>
            <a:endParaRPr lang="en-US" altLang="en-US" sz="5000" b="1" dirty="0">
              <a:solidFill>
                <a:srgbClr val="0033CC"/>
              </a:solidFill>
              <a:latin typeface="Arial" panose="020B0604020202020204" pitchFamily="34" charset="0"/>
            </a:endParaRPr>
          </a:p>
        </p:txBody>
      </p:sp>
      <p:sp>
        <p:nvSpPr>
          <p:cNvPr id="147" name="AutoShape 252"/>
          <p:cNvSpPr>
            <a:spLocks noChangeArrowheads="1"/>
          </p:cNvSpPr>
          <p:nvPr/>
        </p:nvSpPr>
        <p:spPr bwMode="auto">
          <a:xfrm>
            <a:off x="589058" y="364357"/>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106</a:t>
            </a:r>
            <a:endParaRPr lang="en-US" altLang="en-US" sz="5000" b="1" dirty="0">
              <a:solidFill>
                <a:srgbClr val="0033CC"/>
              </a:solidFill>
              <a:latin typeface="Arial" panose="020B0604020202020204" pitchFamily="34" charset="0"/>
            </a:endParaRPr>
          </a:p>
        </p:txBody>
      </p:sp>
      <p:sp>
        <p:nvSpPr>
          <p:cNvPr id="148" name="AutoShape 252"/>
          <p:cNvSpPr>
            <a:spLocks noChangeArrowheads="1"/>
          </p:cNvSpPr>
          <p:nvPr/>
        </p:nvSpPr>
        <p:spPr bwMode="auto">
          <a:xfrm>
            <a:off x="584584" y="337387"/>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107</a:t>
            </a:r>
            <a:endParaRPr lang="en-US" altLang="en-US" sz="5000" b="1" dirty="0">
              <a:solidFill>
                <a:srgbClr val="0033CC"/>
              </a:solidFill>
              <a:latin typeface="Arial" panose="020B0604020202020204" pitchFamily="34" charset="0"/>
            </a:endParaRPr>
          </a:p>
        </p:txBody>
      </p:sp>
      <p:sp>
        <p:nvSpPr>
          <p:cNvPr id="149" name="AutoShape 252"/>
          <p:cNvSpPr>
            <a:spLocks noChangeArrowheads="1"/>
          </p:cNvSpPr>
          <p:nvPr/>
        </p:nvSpPr>
        <p:spPr bwMode="auto">
          <a:xfrm>
            <a:off x="558695" y="311277"/>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108</a:t>
            </a:r>
            <a:endParaRPr lang="en-US" altLang="en-US" sz="5000" b="1" dirty="0">
              <a:solidFill>
                <a:srgbClr val="0033CC"/>
              </a:solidFill>
              <a:latin typeface="Arial" panose="020B0604020202020204" pitchFamily="34" charset="0"/>
            </a:endParaRPr>
          </a:p>
        </p:txBody>
      </p:sp>
      <p:sp>
        <p:nvSpPr>
          <p:cNvPr id="150" name="AutoShape 252"/>
          <p:cNvSpPr>
            <a:spLocks noChangeArrowheads="1"/>
          </p:cNvSpPr>
          <p:nvPr/>
        </p:nvSpPr>
        <p:spPr bwMode="auto">
          <a:xfrm>
            <a:off x="548056" y="324762"/>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109</a:t>
            </a:r>
            <a:endParaRPr lang="en-US" altLang="en-US" sz="5000" b="1" dirty="0">
              <a:solidFill>
                <a:srgbClr val="0033CC"/>
              </a:solidFill>
              <a:latin typeface="Arial" panose="020B0604020202020204" pitchFamily="34" charset="0"/>
            </a:endParaRPr>
          </a:p>
        </p:txBody>
      </p:sp>
      <p:sp>
        <p:nvSpPr>
          <p:cNvPr id="151" name="AutoShape 252"/>
          <p:cNvSpPr>
            <a:spLocks noChangeArrowheads="1"/>
          </p:cNvSpPr>
          <p:nvPr/>
        </p:nvSpPr>
        <p:spPr bwMode="auto">
          <a:xfrm>
            <a:off x="586752" y="323978"/>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110</a:t>
            </a:r>
            <a:endParaRPr lang="en-US" altLang="en-US" sz="5000" b="1" dirty="0">
              <a:solidFill>
                <a:srgbClr val="0033CC"/>
              </a:solidFill>
              <a:latin typeface="Arial" panose="020B0604020202020204" pitchFamily="34" charset="0"/>
            </a:endParaRPr>
          </a:p>
        </p:txBody>
      </p:sp>
      <p:sp>
        <p:nvSpPr>
          <p:cNvPr id="152" name="AutoShape 252"/>
          <p:cNvSpPr>
            <a:spLocks noChangeArrowheads="1"/>
          </p:cNvSpPr>
          <p:nvPr/>
        </p:nvSpPr>
        <p:spPr bwMode="auto">
          <a:xfrm>
            <a:off x="564988" y="289173"/>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111</a:t>
            </a:r>
            <a:endParaRPr lang="en-US" altLang="en-US" sz="5000" b="1" dirty="0">
              <a:solidFill>
                <a:srgbClr val="0033CC"/>
              </a:solidFill>
              <a:latin typeface="Arial" panose="020B0604020202020204" pitchFamily="34" charset="0"/>
            </a:endParaRPr>
          </a:p>
        </p:txBody>
      </p:sp>
      <p:sp>
        <p:nvSpPr>
          <p:cNvPr id="153" name="AutoShape 252"/>
          <p:cNvSpPr>
            <a:spLocks noChangeArrowheads="1"/>
          </p:cNvSpPr>
          <p:nvPr/>
        </p:nvSpPr>
        <p:spPr bwMode="auto">
          <a:xfrm>
            <a:off x="550224" y="327962"/>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112</a:t>
            </a:r>
            <a:endParaRPr lang="en-US" altLang="en-US" sz="5000" b="1" dirty="0">
              <a:solidFill>
                <a:srgbClr val="0033CC"/>
              </a:solidFill>
              <a:latin typeface="Arial" panose="020B0604020202020204" pitchFamily="34" charset="0"/>
            </a:endParaRPr>
          </a:p>
        </p:txBody>
      </p:sp>
      <p:sp>
        <p:nvSpPr>
          <p:cNvPr id="154" name="AutoShape 252"/>
          <p:cNvSpPr>
            <a:spLocks noChangeArrowheads="1"/>
          </p:cNvSpPr>
          <p:nvPr/>
        </p:nvSpPr>
        <p:spPr bwMode="auto">
          <a:xfrm>
            <a:off x="564341" y="328461"/>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113</a:t>
            </a:r>
            <a:endParaRPr lang="en-US" altLang="en-US" sz="5000" b="1" dirty="0">
              <a:solidFill>
                <a:srgbClr val="0033CC"/>
              </a:solidFill>
              <a:latin typeface="Arial" panose="020B0604020202020204" pitchFamily="34" charset="0"/>
            </a:endParaRPr>
          </a:p>
        </p:txBody>
      </p:sp>
      <p:sp>
        <p:nvSpPr>
          <p:cNvPr id="155" name="AutoShape 252"/>
          <p:cNvSpPr>
            <a:spLocks noChangeArrowheads="1"/>
          </p:cNvSpPr>
          <p:nvPr/>
        </p:nvSpPr>
        <p:spPr bwMode="auto">
          <a:xfrm>
            <a:off x="591235" y="328461"/>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114</a:t>
            </a:r>
            <a:endParaRPr lang="en-US" altLang="en-US" sz="5000" b="1" dirty="0">
              <a:solidFill>
                <a:srgbClr val="0033CC"/>
              </a:solidFill>
              <a:latin typeface="Arial" panose="020B0604020202020204" pitchFamily="34" charset="0"/>
            </a:endParaRPr>
          </a:p>
        </p:txBody>
      </p:sp>
      <p:sp>
        <p:nvSpPr>
          <p:cNvPr id="156" name="AutoShape 252"/>
          <p:cNvSpPr>
            <a:spLocks noChangeArrowheads="1"/>
          </p:cNvSpPr>
          <p:nvPr/>
        </p:nvSpPr>
        <p:spPr bwMode="auto">
          <a:xfrm>
            <a:off x="591235" y="342661"/>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115</a:t>
            </a:r>
            <a:endParaRPr lang="en-US" altLang="en-US" sz="5000" b="1" dirty="0">
              <a:solidFill>
                <a:srgbClr val="0033CC"/>
              </a:solidFill>
              <a:latin typeface="Arial" panose="020B0604020202020204" pitchFamily="34" charset="0"/>
            </a:endParaRPr>
          </a:p>
        </p:txBody>
      </p:sp>
      <p:sp>
        <p:nvSpPr>
          <p:cNvPr id="157" name="AutoShape 252"/>
          <p:cNvSpPr>
            <a:spLocks noChangeArrowheads="1"/>
          </p:cNvSpPr>
          <p:nvPr/>
        </p:nvSpPr>
        <p:spPr bwMode="auto">
          <a:xfrm>
            <a:off x="604682" y="355355"/>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116</a:t>
            </a:r>
            <a:endParaRPr lang="en-US" altLang="en-US" sz="5000" b="1" dirty="0">
              <a:solidFill>
                <a:srgbClr val="0033CC"/>
              </a:solidFill>
              <a:latin typeface="Arial" panose="020B0604020202020204" pitchFamily="34" charset="0"/>
            </a:endParaRPr>
          </a:p>
        </p:txBody>
      </p:sp>
      <p:sp>
        <p:nvSpPr>
          <p:cNvPr id="158" name="AutoShape 252"/>
          <p:cNvSpPr>
            <a:spLocks noChangeArrowheads="1"/>
          </p:cNvSpPr>
          <p:nvPr/>
        </p:nvSpPr>
        <p:spPr bwMode="auto">
          <a:xfrm>
            <a:off x="590369" y="341781"/>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117</a:t>
            </a:r>
            <a:endParaRPr lang="en-US" altLang="en-US" sz="5000" b="1" dirty="0">
              <a:solidFill>
                <a:srgbClr val="0033CC"/>
              </a:solidFill>
              <a:latin typeface="Arial" panose="020B0604020202020204" pitchFamily="34" charset="0"/>
            </a:endParaRPr>
          </a:p>
        </p:txBody>
      </p:sp>
      <p:sp>
        <p:nvSpPr>
          <p:cNvPr id="159" name="AutoShape 252"/>
          <p:cNvSpPr>
            <a:spLocks noChangeArrowheads="1"/>
          </p:cNvSpPr>
          <p:nvPr/>
        </p:nvSpPr>
        <p:spPr bwMode="auto">
          <a:xfrm>
            <a:off x="591680" y="327748"/>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118</a:t>
            </a:r>
            <a:endParaRPr lang="en-US" altLang="en-US" sz="5000" b="1" dirty="0">
              <a:solidFill>
                <a:srgbClr val="0033CC"/>
              </a:solidFill>
              <a:latin typeface="Arial" panose="020B0604020202020204" pitchFamily="34" charset="0"/>
            </a:endParaRPr>
          </a:p>
        </p:txBody>
      </p:sp>
      <p:sp>
        <p:nvSpPr>
          <p:cNvPr id="160" name="AutoShape 252"/>
          <p:cNvSpPr>
            <a:spLocks noChangeArrowheads="1"/>
          </p:cNvSpPr>
          <p:nvPr/>
        </p:nvSpPr>
        <p:spPr bwMode="auto">
          <a:xfrm>
            <a:off x="604682" y="328461"/>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119</a:t>
            </a:r>
            <a:endParaRPr lang="en-US" altLang="en-US" sz="5000" b="1" dirty="0">
              <a:solidFill>
                <a:srgbClr val="0033CC"/>
              </a:solidFill>
              <a:latin typeface="Arial" panose="020B0604020202020204" pitchFamily="34" charset="0"/>
            </a:endParaRPr>
          </a:p>
        </p:txBody>
      </p:sp>
      <p:sp>
        <p:nvSpPr>
          <p:cNvPr id="161" name="AutoShape 252"/>
          <p:cNvSpPr>
            <a:spLocks noChangeArrowheads="1"/>
          </p:cNvSpPr>
          <p:nvPr/>
        </p:nvSpPr>
        <p:spPr bwMode="auto">
          <a:xfrm>
            <a:off x="618129" y="368802"/>
            <a:ext cx="1621248" cy="1279958"/>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5000" b="1" dirty="0" smtClean="0">
                <a:solidFill>
                  <a:srgbClr val="0033CC"/>
                </a:solidFill>
                <a:latin typeface="Arial" panose="020B0604020202020204" pitchFamily="34" charset="0"/>
              </a:rPr>
              <a:t>120</a:t>
            </a:r>
            <a:endParaRPr lang="en-US" altLang="en-US" sz="5000" b="1" dirty="0">
              <a:solidFill>
                <a:srgbClr val="0033CC"/>
              </a:solidFill>
              <a:latin typeface="Arial" panose="020B0604020202020204" pitchFamily="34" charset="0"/>
            </a:endParaRPr>
          </a:p>
        </p:txBody>
      </p:sp>
    </p:spTree>
    <p:extLst>
      <p:ext uri="{BB962C8B-B14F-4D97-AF65-F5344CB8AC3E}">
        <p14:creationId xmlns:p14="http://schemas.microsoft.com/office/powerpoint/2010/main" val="2077320285"/>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161"/>
                                        </p:tgtEl>
                                        <p:attrNameLst>
                                          <p:attrName>ppt_w</p:attrName>
                                        </p:attrNameLst>
                                      </p:cBhvr>
                                      <p:tavLst>
                                        <p:tav tm="0">
                                          <p:val>
                                            <p:strVal val="ppt_w"/>
                                          </p:val>
                                        </p:tav>
                                        <p:tav tm="100000">
                                          <p:val>
                                            <p:strVal val="ppt_w*0.05"/>
                                          </p:val>
                                        </p:tav>
                                      </p:tavLst>
                                    </p:anim>
                                    <p:anim calcmode="lin" valueType="num">
                                      <p:cBhvr>
                                        <p:cTn id="7" dur="1000"/>
                                        <p:tgtEl>
                                          <p:spTgt spid="161"/>
                                        </p:tgtEl>
                                        <p:attrNameLst>
                                          <p:attrName>ppt_h</p:attrName>
                                        </p:attrNameLst>
                                      </p:cBhvr>
                                      <p:tavLst>
                                        <p:tav tm="0">
                                          <p:val>
                                            <p:strVal val="ppt_h"/>
                                          </p:val>
                                        </p:tav>
                                        <p:tav tm="100000">
                                          <p:val>
                                            <p:strVal val="ppt_h"/>
                                          </p:val>
                                        </p:tav>
                                      </p:tavLst>
                                    </p:anim>
                                    <p:anim calcmode="lin" valueType="num">
                                      <p:cBhvr>
                                        <p:cTn id="8" dur="1000"/>
                                        <p:tgtEl>
                                          <p:spTgt spid="161"/>
                                        </p:tgtEl>
                                        <p:attrNameLst>
                                          <p:attrName>ppt_x</p:attrName>
                                        </p:attrNameLst>
                                      </p:cBhvr>
                                      <p:tavLst>
                                        <p:tav tm="0">
                                          <p:val>
                                            <p:strVal val="ppt_x"/>
                                          </p:val>
                                        </p:tav>
                                        <p:tav tm="100000">
                                          <p:val>
                                            <p:strVal val="ppt_x-.2"/>
                                          </p:val>
                                        </p:tav>
                                      </p:tavLst>
                                    </p:anim>
                                    <p:anim calcmode="lin" valueType="num">
                                      <p:cBhvr>
                                        <p:cTn id="9" dur="1000"/>
                                        <p:tgtEl>
                                          <p:spTgt spid="161"/>
                                        </p:tgtEl>
                                        <p:attrNameLst>
                                          <p:attrName>ppt_y</p:attrName>
                                        </p:attrNameLst>
                                      </p:cBhvr>
                                      <p:tavLst>
                                        <p:tav tm="0">
                                          <p:val>
                                            <p:strVal val="ppt_y"/>
                                          </p:val>
                                        </p:tav>
                                        <p:tav tm="100000">
                                          <p:val>
                                            <p:strVal val="ppt_y"/>
                                          </p:val>
                                        </p:tav>
                                      </p:tavLst>
                                    </p:anim>
                                    <p:animEffect transition="out" filter="fade">
                                      <p:cBhvr>
                                        <p:cTn id="10" dur="1000"/>
                                        <p:tgtEl>
                                          <p:spTgt spid="161"/>
                                        </p:tgtEl>
                                      </p:cBhvr>
                                    </p:animEffect>
                                    <p:set>
                                      <p:cBhvr>
                                        <p:cTn id="11" dur="1" fill="hold">
                                          <p:stCondLst>
                                            <p:cond delay="999"/>
                                          </p:stCondLst>
                                        </p:cTn>
                                        <p:tgtEl>
                                          <p:spTgt spid="161"/>
                                        </p:tgtEl>
                                        <p:attrNameLst>
                                          <p:attrName>style.visibility</p:attrName>
                                        </p:attrNameLst>
                                      </p:cBhvr>
                                      <p:to>
                                        <p:strVal val="hidden"/>
                                      </p:to>
                                    </p:set>
                                  </p:childTnLst>
                                  <p:subTnLst>
                                    <p:audio>
                                      <p:cMediaNode vol="100000">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160"/>
                                        </p:tgtEl>
                                        <p:attrNameLst>
                                          <p:attrName>ppt_w</p:attrName>
                                        </p:attrNameLst>
                                      </p:cBhvr>
                                      <p:tavLst>
                                        <p:tav tm="0">
                                          <p:val>
                                            <p:strVal val="ppt_w"/>
                                          </p:val>
                                        </p:tav>
                                        <p:tav tm="100000">
                                          <p:val>
                                            <p:strVal val="ppt_w*0.05"/>
                                          </p:val>
                                        </p:tav>
                                      </p:tavLst>
                                    </p:anim>
                                    <p:anim calcmode="lin" valueType="num">
                                      <p:cBhvr>
                                        <p:cTn id="15" dur="1000"/>
                                        <p:tgtEl>
                                          <p:spTgt spid="160"/>
                                        </p:tgtEl>
                                        <p:attrNameLst>
                                          <p:attrName>ppt_h</p:attrName>
                                        </p:attrNameLst>
                                      </p:cBhvr>
                                      <p:tavLst>
                                        <p:tav tm="0">
                                          <p:val>
                                            <p:strVal val="ppt_h"/>
                                          </p:val>
                                        </p:tav>
                                        <p:tav tm="100000">
                                          <p:val>
                                            <p:strVal val="ppt_h"/>
                                          </p:val>
                                        </p:tav>
                                      </p:tavLst>
                                    </p:anim>
                                    <p:anim calcmode="lin" valueType="num">
                                      <p:cBhvr>
                                        <p:cTn id="16" dur="1000"/>
                                        <p:tgtEl>
                                          <p:spTgt spid="160"/>
                                        </p:tgtEl>
                                        <p:attrNameLst>
                                          <p:attrName>ppt_x</p:attrName>
                                        </p:attrNameLst>
                                      </p:cBhvr>
                                      <p:tavLst>
                                        <p:tav tm="0">
                                          <p:val>
                                            <p:strVal val="ppt_x"/>
                                          </p:val>
                                        </p:tav>
                                        <p:tav tm="100000">
                                          <p:val>
                                            <p:strVal val="ppt_x-.2"/>
                                          </p:val>
                                        </p:tav>
                                      </p:tavLst>
                                    </p:anim>
                                    <p:anim calcmode="lin" valueType="num">
                                      <p:cBhvr>
                                        <p:cTn id="17" dur="1000"/>
                                        <p:tgtEl>
                                          <p:spTgt spid="160"/>
                                        </p:tgtEl>
                                        <p:attrNameLst>
                                          <p:attrName>ppt_y</p:attrName>
                                        </p:attrNameLst>
                                      </p:cBhvr>
                                      <p:tavLst>
                                        <p:tav tm="0">
                                          <p:val>
                                            <p:strVal val="ppt_y"/>
                                          </p:val>
                                        </p:tav>
                                        <p:tav tm="100000">
                                          <p:val>
                                            <p:strVal val="ppt_y"/>
                                          </p:val>
                                        </p:tav>
                                      </p:tavLst>
                                    </p:anim>
                                    <p:animEffect transition="out" filter="fade">
                                      <p:cBhvr>
                                        <p:cTn id="18" dur="1000"/>
                                        <p:tgtEl>
                                          <p:spTgt spid="160"/>
                                        </p:tgtEl>
                                      </p:cBhvr>
                                    </p:animEffect>
                                    <p:set>
                                      <p:cBhvr>
                                        <p:cTn id="19" dur="1" fill="hold">
                                          <p:stCondLst>
                                            <p:cond delay="999"/>
                                          </p:stCondLst>
                                        </p:cTn>
                                        <p:tgtEl>
                                          <p:spTgt spid="160"/>
                                        </p:tgtEl>
                                        <p:attrNameLst>
                                          <p:attrName>style.visibility</p:attrName>
                                        </p:attrNameLst>
                                      </p:cBhvr>
                                      <p:to>
                                        <p:strVal val="hidden"/>
                                      </p:to>
                                    </p:set>
                                  </p:childTnLst>
                                  <p:subTnLst>
                                    <p:audio>
                                      <p:cMediaNode vol="100000">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54" presetClass="exit" presetSubtype="0" decel="100000" fill="hold" grpId="0" nodeType="afterEffect">
                                  <p:stCondLst>
                                    <p:cond delay="0"/>
                                  </p:stCondLst>
                                  <p:childTnLst>
                                    <p:anim calcmode="lin" valueType="num">
                                      <p:cBhvr>
                                        <p:cTn id="22" dur="1000"/>
                                        <p:tgtEl>
                                          <p:spTgt spid="159"/>
                                        </p:tgtEl>
                                        <p:attrNameLst>
                                          <p:attrName>ppt_w</p:attrName>
                                        </p:attrNameLst>
                                      </p:cBhvr>
                                      <p:tavLst>
                                        <p:tav tm="0">
                                          <p:val>
                                            <p:strVal val="ppt_w"/>
                                          </p:val>
                                        </p:tav>
                                        <p:tav tm="100000">
                                          <p:val>
                                            <p:strVal val="ppt_w*0.05"/>
                                          </p:val>
                                        </p:tav>
                                      </p:tavLst>
                                    </p:anim>
                                    <p:anim calcmode="lin" valueType="num">
                                      <p:cBhvr>
                                        <p:cTn id="23" dur="1000"/>
                                        <p:tgtEl>
                                          <p:spTgt spid="159"/>
                                        </p:tgtEl>
                                        <p:attrNameLst>
                                          <p:attrName>ppt_h</p:attrName>
                                        </p:attrNameLst>
                                      </p:cBhvr>
                                      <p:tavLst>
                                        <p:tav tm="0">
                                          <p:val>
                                            <p:strVal val="ppt_h"/>
                                          </p:val>
                                        </p:tav>
                                        <p:tav tm="100000">
                                          <p:val>
                                            <p:strVal val="ppt_h"/>
                                          </p:val>
                                        </p:tav>
                                      </p:tavLst>
                                    </p:anim>
                                    <p:anim calcmode="lin" valueType="num">
                                      <p:cBhvr>
                                        <p:cTn id="24" dur="1000"/>
                                        <p:tgtEl>
                                          <p:spTgt spid="159"/>
                                        </p:tgtEl>
                                        <p:attrNameLst>
                                          <p:attrName>ppt_x</p:attrName>
                                        </p:attrNameLst>
                                      </p:cBhvr>
                                      <p:tavLst>
                                        <p:tav tm="0">
                                          <p:val>
                                            <p:strVal val="ppt_x"/>
                                          </p:val>
                                        </p:tav>
                                        <p:tav tm="100000">
                                          <p:val>
                                            <p:strVal val="ppt_x-.2"/>
                                          </p:val>
                                        </p:tav>
                                      </p:tavLst>
                                    </p:anim>
                                    <p:anim calcmode="lin" valueType="num">
                                      <p:cBhvr>
                                        <p:cTn id="25" dur="1000"/>
                                        <p:tgtEl>
                                          <p:spTgt spid="159"/>
                                        </p:tgtEl>
                                        <p:attrNameLst>
                                          <p:attrName>ppt_y</p:attrName>
                                        </p:attrNameLst>
                                      </p:cBhvr>
                                      <p:tavLst>
                                        <p:tav tm="0">
                                          <p:val>
                                            <p:strVal val="ppt_y"/>
                                          </p:val>
                                        </p:tav>
                                        <p:tav tm="100000">
                                          <p:val>
                                            <p:strVal val="ppt_y"/>
                                          </p:val>
                                        </p:tav>
                                      </p:tavLst>
                                    </p:anim>
                                    <p:animEffect transition="out" filter="fade">
                                      <p:cBhvr>
                                        <p:cTn id="26" dur="1000"/>
                                        <p:tgtEl>
                                          <p:spTgt spid="159"/>
                                        </p:tgtEl>
                                      </p:cBhvr>
                                    </p:animEffect>
                                    <p:set>
                                      <p:cBhvr>
                                        <p:cTn id="27" dur="1" fill="hold">
                                          <p:stCondLst>
                                            <p:cond delay="999"/>
                                          </p:stCondLst>
                                        </p:cTn>
                                        <p:tgtEl>
                                          <p:spTgt spid="159"/>
                                        </p:tgtEl>
                                        <p:attrNameLst>
                                          <p:attrName>style.visibility</p:attrName>
                                        </p:attrNameLst>
                                      </p:cBhvr>
                                      <p:to>
                                        <p:strVal val="hidden"/>
                                      </p:to>
                                    </p:set>
                                  </p:childTnLst>
                                  <p:subTnLst>
                                    <p:audio>
                                      <p:cMediaNode vol="100000">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54" presetClass="exit" presetSubtype="0" decel="100000" fill="hold" grpId="0" nodeType="afterEffect">
                                  <p:stCondLst>
                                    <p:cond delay="0"/>
                                  </p:stCondLst>
                                  <p:childTnLst>
                                    <p:anim calcmode="lin" valueType="num">
                                      <p:cBhvr>
                                        <p:cTn id="30" dur="1000"/>
                                        <p:tgtEl>
                                          <p:spTgt spid="158"/>
                                        </p:tgtEl>
                                        <p:attrNameLst>
                                          <p:attrName>ppt_w</p:attrName>
                                        </p:attrNameLst>
                                      </p:cBhvr>
                                      <p:tavLst>
                                        <p:tav tm="0">
                                          <p:val>
                                            <p:strVal val="ppt_w"/>
                                          </p:val>
                                        </p:tav>
                                        <p:tav tm="100000">
                                          <p:val>
                                            <p:strVal val="ppt_w*0.05"/>
                                          </p:val>
                                        </p:tav>
                                      </p:tavLst>
                                    </p:anim>
                                    <p:anim calcmode="lin" valueType="num">
                                      <p:cBhvr>
                                        <p:cTn id="31" dur="1000"/>
                                        <p:tgtEl>
                                          <p:spTgt spid="158"/>
                                        </p:tgtEl>
                                        <p:attrNameLst>
                                          <p:attrName>ppt_h</p:attrName>
                                        </p:attrNameLst>
                                      </p:cBhvr>
                                      <p:tavLst>
                                        <p:tav tm="0">
                                          <p:val>
                                            <p:strVal val="ppt_h"/>
                                          </p:val>
                                        </p:tav>
                                        <p:tav tm="100000">
                                          <p:val>
                                            <p:strVal val="ppt_h"/>
                                          </p:val>
                                        </p:tav>
                                      </p:tavLst>
                                    </p:anim>
                                    <p:anim calcmode="lin" valueType="num">
                                      <p:cBhvr>
                                        <p:cTn id="32" dur="1000"/>
                                        <p:tgtEl>
                                          <p:spTgt spid="158"/>
                                        </p:tgtEl>
                                        <p:attrNameLst>
                                          <p:attrName>ppt_x</p:attrName>
                                        </p:attrNameLst>
                                      </p:cBhvr>
                                      <p:tavLst>
                                        <p:tav tm="0">
                                          <p:val>
                                            <p:strVal val="ppt_x"/>
                                          </p:val>
                                        </p:tav>
                                        <p:tav tm="100000">
                                          <p:val>
                                            <p:strVal val="ppt_x-.2"/>
                                          </p:val>
                                        </p:tav>
                                      </p:tavLst>
                                    </p:anim>
                                    <p:anim calcmode="lin" valueType="num">
                                      <p:cBhvr>
                                        <p:cTn id="33" dur="1000"/>
                                        <p:tgtEl>
                                          <p:spTgt spid="158"/>
                                        </p:tgtEl>
                                        <p:attrNameLst>
                                          <p:attrName>ppt_y</p:attrName>
                                        </p:attrNameLst>
                                      </p:cBhvr>
                                      <p:tavLst>
                                        <p:tav tm="0">
                                          <p:val>
                                            <p:strVal val="ppt_y"/>
                                          </p:val>
                                        </p:tav>
                                        <p:tav tm="100000">
                                          <p:val>
                                            <p:strVal val="ppt_y"/>
                                          </p:val>
                                        </p:tav>
                                      </p:tavLst>
                                    </p:anim>
                                    <p:animEffect transition="out" filter="fade">
                                      <p:cBhvr>
                                        <p:cTn id="34" dur="1000"/>
                                        <p:tgtEl>
                                          <p:spTgt spid="158"/>
                                        </p:tgtEl>
                                      </p:cBhvr>
                                    </p:animEffect>
                                    <p:set>
                                      <p:cBhvr>
                                        <p:cTn id="35" dur="1" fill="hold">
                                          <p:stCondLst>
                                            <p:cond delay="999"/>
                                          </p:stCondLst>
                                        </p:cTn>
                                        <p:tgtEl>
                                          <p:spTgt spid="158"/>
                                        </p:tgtEl>
                                        <p:attrNameLst>
                                          <p:attrName>style.visibility</p:attrName>
                                        </p:attrNameLst>
                                      </p:cBhvr>
                                      <p:to>
                                        <p:strVal val="hidden"/>
                                      </p:to>
                                    </p:set>
                                  </p:childTnLst>
                                  <p:subTnLst>
                                    <p:audio>
                                      <p:cMediaNode vol="100000">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p:stCondLst>
                              <p:cond delay="4000"/>
                            </p:stCondLst>
                            <p:childTnLst>
                              <p:par>
                                <p:cTn id="37" presetID="54" presetClass="exit" presetSubtype="0" decel="100000" fill="hold" grpId="0" nodeType="afterEffect">
                                  <p:stCondLst>
                                    <p:cond delay="0"/>
                                  </p:stCondLst>
                                  <p:childTnLst>
                                    <p:anim calcmode="lin" valueType="num">
                                      <p:cBhvr>
                                        <p:cTn id="38" dur="1000"/>
                                        <p:tgtEl>
                                          <p:spTgt spid="157"/>
                                        </p:tgtEl>
                                        <p:attrNameLst>
                                          <p:attrName>ppt_w</p:attrName>
                                        </p:attrNameLst>
                                      </p:cBhvr>
                                      <p:tavLst>
                                        <p:tav tm="0">
                                          <p:val>
                                            <p:strVal val="ppt_w"/>
                                          </p:val>
                                        </p:tav>
                                        <p:tav tm="100000">
                                          <p:val>
                                            <p:strVal val="ppt_w*0.05"/>
                                          </p:val>
                                        </p:tav>
                                      </p:tavLst>
                                    </p:anim>
                                    <p:anim calcmode="lin" valueType="num">
                                      <p:cBhvr>
                                        <p:cTn id="39" dur="1000"/>
                                        <p:tgtEl>
                                          <p:spTgt spid="157"/>
                                        </p:tgtEl>
                                        <p:attrNameLst>
                                          <p:attrName>ppt_h</p:attrName>
                                        </p:attrNameLst>
                                      </p:cBhvr>
                                      <p:tavLst>
                                        <p:tav tm="0">
                                          <p:val>
                                            <p:strVal val="ppt_h"/>
                                          </p:val>
                                        </p:tav>
                                        <p:tav tm="100000">
                                          <p:val>
                                            <p:strVal val="ppt_h"/>
                                          </p:val>
                                        </p:tav>
                                      </p:tavLst>
                                    </p:anim>
                                    <p:anim calcmode="lin" valueType="num">
                                      <p:cBhvr>
                                        <p:cTn id="40" dur="1000"/>
                                        <p:tgtEl>
                                          <p:spTgt spid="157"/>
                                        </p:tgtEl>
                                        <p:attrNameLst>
                                          <p:attrName>ppt_x</p:attrName>
                                        </p:attrNameLst>
                                      </p:cBhvr>
                                      <p:tavLst>
                                        <p:tav tm="0">
                                          <p:val>
                                            <p:strVal val="ppt_x"/>
                                          </p:val>
                                        </p:tav>
                                        <p:tav tm="100000">
                                          <p:val>
                                            <p:strVal val="ppt_x-.2"/>
                                          </p:val>
                                        </p:tav>
                                      </p:tavLst>
                                    </p:anim>
                                    <p:anim calcmode="lin" valueType="num">
                                      <p:cBhvr>
                                        <p:cTn id="41" dur="1000"/>
                                        <p:tgtEl>
                                          <p:spTgt spid="157"/>
                                        </p:tgtEl>
                                        <p:attrNameLst>
                                          <p:attrName>ppt_y</p:attrName>
                                        </p:attrNameLst>
                                      </p:cBhvr>
                                      <p:tavLst>
                                        <p:tav tm="0">
                                          <p:val>
                                            <p:strVal val="ppt_y"/>
                                          </p:val>
                                        </p:tav>
                                        <p:tav tm="100000">
                                          <p:val>
                                            <p:strVal val="ppt_y"/>
                                          </p:val>
                                        </p:tav>
                                      </p:tavLst>
                                    </p:anim>
                                    <p:animEffect transition="out" filter="fade">
                                      <p:cBhvr>
                                        <p:cTn id="42" dur="1000"/>
                                        <p:tgtEl>
                                          <p:spTgt spid="157"/>
                                        </p:tgtEl>
                                      </p:cBhvr>
                                    </p:animEffect>
                                    <p:set>
                                      <p:cBhvr>
                                        <p:cTn id="43" dur="1" fill="hold">
                                          <p:stCondLst>
                                            <p:cond delay="999"/>
                                          </p:stCondLst>
                                        </p:cTn>
                                        <p:tgtEl>
                                          <p:spTgt spid="157"/>
                                        </p:tgtEl>
                                        <p:attrNameLst>
                                          <p:attrName>style.visibility</p:attrName>
                                        </p:attrNameLst>
                                      </p:cBhvr>
                                      <p:to>
                                        <p:strVal val="hidden"/>
                                      </p:to>
                                    </p:set>
                                  </p:childTnLst>
                                  <p:subTnLst>
                                    <p:audio>
                                      <p:cMediaNode vol="100000">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p:stCondLst>
                              <p:cond delay="5000"/>
                            </p:stCondLst>
                            <p:childTnLst>
                              <p:par>
                                <p:cTn id="45" presetID="54" presetClass="exit" presetSubtype="0" decel="100000" fill="hold" grpId="0" nodeType="afterEffect">
                                  <p:stCondLst>
                                    <p:cond delay="0"/>
                                  </p:stCondLst>
                                  <p:childTnLst>
                                    <p:anim calcmode="lin" valueType="num">
                                      <p:cBhvr>
                                        <p:cTn id="46" dur="1000"/>
                                        <p:tgtEl>
                                          <p:spTgt spid="156"/>
                                        </p:tgtEl>
                                        <p:attrNameLst>
                                          <p:attrName>ppt_w</p:attrName>
                                        </p:attrNameLst>
                                      </p:cBhvr>
                                      <p:tavLst>
                                        <p:tav tm="0">
                                          <p:val>
                                            <p:strVal val="ppt_w"/>
                                          </p:val>
                                        </p:tav>
                                        <p:tav tm="100000">
                                          <p:val>
                                            <p:strVal val="ppt_w*0.05"/>
                                          </p:val>
                                        </p:tav>
                                      </p:tavLst>
                                    </p:anim>
                                    <p:anim calcmode="lin" valueType="num">
                                      <p:cBhvr>
                                        <p:cTn id="47" dur="1000"/>
                                        <p:tgtEl>
                                          <p:spTgt spid="156"/>
                                        </p:tgtEl>
                                        <p:attrNameLst>
                                          <p:attrName>ppt_h</p:attrName>
                                        </p:attrNameLst>
                                      </p:cBhvr>
                                      <p:tavLst>
                                        <p:tav tm="0">
                                          <p:val>
                                            <p:strVal val="ppt_h"/>
                                          </p:val>
                                        </p:tav>
                                        <p:tav tm="100000">
                                          <p:val>
                                            <p:strVal val="ppt_h"/>
                                          </p:val>
                                        </p:tav>
                                      </p:tavLst>
                                    </p:anim>
                                    <p:anim calcmode="lin" valueType="num">
                                      <p:cBhvr>
                                        <p:cTn id="48" dur="1000"/>
                                        <p:tgtEl>
                                          <p:spTgt spid="156"/>
                                        </p:tgtEl>
                                        <p:attrNameLst>
                                          <p:attrName>ppt_x</p:attrName>
                                        </p:attrNameLst>
                                      </p:cBhvr>
                                      <p:tavLst>
                                        <p:tav tm="0">
                                          <p:val>
                                            <p:strVal val="ppt_x"/>
                                          </p:val>
                                        </p:tav>
                                        <p:tav tm="100000">
                                          <p:val>
                                            <p:strVal val="ppt_x-.2"/>
                                          </p:val>
                                        </p:tav>
                                      </p:tavLst>
                                    </p:anim>
                                    <p:anim calcmode="lin" valueType="num">
                                      <p:cBhvr>
                                        <p:cTn id="49" dur="1000"/>
                                        <p:tgtEl>
                                          <p:spTgt spid="156"/>
                                        </p:tgtEl>
                                        <p:attrNameLst>
                                          <p:attrName>ppt_y</p:attrName>
                                        </p:attrNameLst>
                                      </p:cBhvr>
                                      <p:tavLst>
                                        <p:tav tm="0">
                                          <p:val>
                                            <p:strVal val="ppt_y"/>
                                          </p:val>
                                        </p:tav>
                                        <p:tav tm="100000">
                                          <p:val>
                                            <p:strVal val="ppt_y"/>
                                          </p:val>
                                        </p:tav>
                                      </p:tavLst>
                                    </p:anim>
                                    <p:animEffect transition="out" filter="fade">
                                      <p:cBhvr>
                                        <p:cTn id="50" dur="1000"/>
                                        <p:tgtEl>
                                          <p:spTgt spid="156"/>
                                        </p:tgtEl>
                                      </p:cBhvr>
                                    </p:animEffect>
                                    <p:set>
                                      <p:cBhvr>
                                        <p:cTn id="51" dur="1" fill="hold">
                                          <p:stCondLst>
                                            <p:cond delay="999"/>
                                          </p:stCondLst>
                                        </p:cTn>
                                        <p:tgtEl>
                                          <p:spTgt spid="156"/>
                                        </p:tgtEl>
                                        <p:attrNameLst>
                                          <p:attrName>style.visibility</p:attrName>
                                        </p:attrNameLst>
                                      </p:cBhvr>
                                      <p:to>
                                        <p:strVal val="hidden"/>
                                      </p:to>
                                    </p:set>
                                  </p:childTnLst>
                                  <p:subTnLst>
                                    <p:audio>
                                      <p:cMediaNode vol="100000">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p:stCondLst>
                              <p:cond delay="6000"/>
                            </p:stCondLst>
                            <p:childTnLst>
                              <p:par>
                                <p:cTn id="53" presetID="54" presetClass="exit" presetSubtype="0" decel="100000" fill="hold" grpId="0" nodeType="afterEffect">
                                  <p:stCondLst>
                                    <p:cond delay="0"/>
                                  </p:stCondLst>
                                  <p:childTnLst>
                                    <p:anim calcmode="lin" valueType="num">
                                      <p:cBhvr>
                                        <p:cTn id="54" dur="1000"/>
                                        <p:tgtEl>
                                          <p:spTgt spid="155"/>
                                        </p:tgtEl>
                                        <p:attrNameLst>
                                          <p:attrName>ppt_w</p:attrName>
                                        </p:attrNameLst>
                                      </p:cBhvr>
                                      <p:tavLst>
                                        <p:tav tm="0">
                                          <p:val>
                                            <p:strVal val="ppt_w"/>
                                          </p:val>
                                        </p:tav>
                                        <p:tav tm="100000">
                                          <p:val>
                                            <p:strVal val="ppt_w*0.05"/>
                                          </p:val>
                                        </p:tav>
                                      </p:tavLst>
                                    </p:anim>
                                    <p:anim calcmode="lin" valueType="num">
                                      <p:cBhvr>
                                        <p:cTn id="55" dur="1000"/>
                                        <p:tgtEl>
                                          <p:spTgt spid="155"/>
                                        </p:tgtEl>
                                        <p:attrNameLst>
                                          <p:attrName>ppt_h</p:attrName>
                                        </p:attrNameLst>
                                      </p:cBhvr>
                                      <p:tavLst>
                                        <p:tav tm="0">
                                          <p:val>
                                            <p:strVal val="ppt_h"/>
                                          </p:val>
                                        </p:tav>
                                        <p:tav tm="100000">
                                          <p:val>
                                            <p:strVal val="ppt_h"/>
                                          </p:val>
                                        </p:tav>
                                      </p:tavLst>
                                    </p:anim>
                                    <p:anim calcmode="lin" valueType="num">
                                      <p:cBhvr>
                                        <p:cTn id="56" dur="1000"/>
                                        <p:tgtEl>
                                          <p:spTgt spid="155"/>
                                        </p:tgtEl>
                                        <p:attrNameLst>
                                          <p:attrName>ppt_x</p:attrName>
                                        </p:attrNameLst>
                                      </p:cBhvr>
                                      <p:tavLst>
                                        <p:tav tm="0">
                                          <p:val>
                                            <p:strVal val="ppt_x"/>
                                          </p:val>
                                        </p:tav>
                                        <p:tav tm="100000">
                                          <p:val>
                                            <p:strVal val="ppt_x-.2"/>
                                          </p:val>
                                        </p:tav>
                                      </p:tavLst>
                                    </p:anim>
                                    <p:anim calcmode="lin" valueType="num">
                                      <p:cBhvr>
                                        <p:cTn id="57" dur="1000"/>
                                        <p:tgtEl>
                                          <p:spTgt spid="155"/>
                                        </p:tgtEl>
                                        <p:attrNameLst>
                                          <p:attrName>ppt_y</p:attrName>
                                        </p:attrNameLst>
                                      </p:cBhvr>
                                      <p:tavLst>
                                        <p:tav tm="0">
                                          <p:val>
                                            <p:strVal val="ppt_y"/>
                                          </p:val>
                                        </p:tav>
                                        <p:tav tm="100000">
                                          <p:val>
                                            <p:strVal val="ppt_y"/>
                                          </p:val>
                                        </p:tav>
                                      </p:tavLst>
                                    </p:anim>
                                    <p:animEffect transition="out" filter="fade">
                                      <p:cBhvr>
                                        <p:cTn id="58" dur="1000"/>
                                        <p:tgtEl>
                                          <p:spTgt spid="155"/>
                                        </p:tgtEl>
                                      </p:cBhvr>
                                    </p:animEffect>
                                    <p:set>
                                      <p:cBhvr>
                                        <p:cTn id="59" dur="1" fill="hold">
                                          <p:stCondLst>
                                            <p:cond delay="999"/>
                                          </p:stCondLst>
                                        </p:cTn>
                                        <p:tgtEl>
                                          <p:spTgt spid="155"/>
                                        </p:tgtEl>
                                        <p:attrNameLst>
                                          <p:attrName>style.visibility</p:attrName>
                                        </p:attrNameLst>
                                      </p:cBhvr>
                                      <p:to>
                                        <p:strVal val="hidden"/>
                                      </p:to>
                                    </p:set>
                                  </p:childTnLst>
                                  <p:subTnLst>
                                    <p:audio>
                                      <p:cMediaNode vol="100000">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p:stCondLst>
                              <p:cond delay="7000"/>
                            </p:stCondLst>
                            <p:childTnLst>
                              <p:par>
                                <p:cTn id="61" presetID="54" presetClass="exit" presetSubtype="0" decel="100000" fill="hold" grpId="0" nodeType="afterEffect">
                                  <p:stCondLst>
                                    <p:cond delay="0"/>
                                  </p:stCondLst>
                                  <p:childTnLst>
                                    <p:anim calcmode="lin" valueType="num">
                                      <p:cBhvr>
                                        <p:cTn id="62" dur="1000"/>
                                        <p:tgtEl>
                                          <p:spTgt spid="154"/>
                                        </p:tgtEl>
                                        <p:attrNameLst>
                                          <p:attrName>ppt_w</p:attrName>
                                        </p:attrNameLst>
                                      </p:cBhvr>
                                      <p:tavLst>
                                        <p:tav tm="0">
                                          <p:val>
                                            <p:strVal val="ppt_w"/>
                                          </p:val>
                                        </p:tav>
                                        <p:tav tm="100000">
                                          <p:val>
                                            <p:strVal val="ppt_w*0.05"/>
                                          </p:val>
                                        </p:tav>
                                      </p:tavLst>
                                    </p:anim>
                                    <p:anim calcmode="lin" valueType="num">
                                      <p:cBhvr>
                                        <p:cTn id="63" dur="1000"/>
                                        <p:tgtEl>
                                          <p:spTgt spid="154"/>
                                        </p:tgtEl>
                                        <p:attrNameLst>
                                          <p:attrName>ppt_h</p:attrName>
                                        </p:attrNameLst>
                                      </p:cBhvr>
                                      <p:tavLst>
                                        <p:tav tm="0">
                                          <p:val>
                                            <p:strVal val="ppt_h"/>
                                          </p:val>
                                        </p:tav>
                                        <p:tav tm="100000">
                                          <p:val>
                                            <p:strVal val="ppt_h"/>
                                          </p:val>
                                        </p:tav>
                                      </p:tavLst>
                                    </p:anim>
                                    <p:anim calcmode="lin" valueType="num">
                                      <p:cBhvr>
                                        <p:cTn id="64" dur="1000"/>
                                        <p:tgtEl>
                                          <p:spTgt spid="154"/>
                                        </p:tgtEl>
                                        <p:attrNameLst>
                                          <p:attrName>ppt_x</p:attrName>
                                        </p:attrNameLst>
                                      </p:cBhvr>
                                      <p:tavLst>
                                        <p:tav tm="0">
                                          <p:val>
                                            <p:strVal val="ppt_x"/>
                                          </p:val>
                                        </p:tav>
                                        <p:tav tm="100000">
                                          <p:val>
                                            <p:strVal val="ppt_x-.2"/>
                                          </p:val>
                                        </p:tav>
                                      </p:tavLst>
                                    </p:anim>
                                    <p:anim calcmode="lin" valueType="num">
                                      <p:cBhvr>
                                        <p:cTn id="65" dur="1000"/>
                                        <p:tgtEl>
                                          <p:spTgt spid="154"/>
                                        </p:tgtEl>
                                        <p:attrNameLst>
                                          <p:attrName>ppt_y</p:attrName>
                                        </p:attrNameLst>
                                      </p:cBhvr>
                                      <p:tavLst>
                                        <p:tav tm="0">
                                          <p:val>
                                            <p:strVal val="ppt_y"/>
                                          </p:val>
                                        </p:tav>
                                        <p:tav tm="100000">
                                          <p:val>
                                            <p:strVal val="ppt_y"/>
                                          </p:val>
                                        </p:tav>
                                      </p:tavLst>
                                    </p:anim>
                                    <p:animEffect transition="out" filter="fade">
                                      <p:cBhvr>
                                        <p:cTn id="66" dur="1000"/>
                                        <p:tgtEl>
                                          <p:spTgt spid="154"/>
                                        </p:tgtEl>
                                      </p:cBhvr>
                                    </p:animEffect>
                                    <p:set>
                                      <p:cBhvr>
                                        <p:cTn id="67" dur="1" fill="hold">
                                          <p:stCondLst>
                                            <p:cond delay="999"/>
                                          </p:stCondLst>
                                        </p:cTn>
                                        <p:tgtEl>
                                          <p:spTgt spid="154"/>
                                        </p:tgtEl>
                                        <p:attrNameLst>
                                          <p:attrName>style.visibility</p:attrName>
                                        </p:attrNameLst>
                                      </p:cBhvr>
                                      <p:to>
                                        <p:strVal val="hidden"/>
                                      </p:to>
                                    </p:set>
                                  </p:childTnLst>
                                  <p:subTnLst>
                                    <p:audio>
                                      <p:cMediaNode vol="100000">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p:stCondLst>
                              <p:cond delay="8000"/>
                            </p:stCondLst>
                            <p:childTnLst>
                              <p:par>
                                <p:cTn id="69" presetID="54" presetClass="exit" presetSubtype="0" decel="100000" fill="hold" grpId="0" nodeType="afterEffect">
                                  <p:stCondLst>
                                    <p:cond delay="0"/>
                                  </p:stCondLst>
                                  <p:childTnLst>
                                    <p:anim calcmode="lin" valueType="num">
                                      <p:cBhvr>
                                        <p:cTn id="70" dur="1000"/>
                                        <p:tgtEl>
                                          <p:spTgt spid="153"/>
                                        </p:tgtEl>
                                        <p:attrNameLst>
                                          <p:attrName>ppt_w</p:attrName>
                                        </p:attrNameLst>
                                      </p:cBhvr>
                                      <p:tavLst>
                                        <p:tav tm="0">
                                          <p:val>
                                            <p:strVal val="ppt_w"/>
                                          </p:val>
                                        </p:tav>
                                        <p:tav tm="100000">
                                          <p:val>
                                            <p:strVal val="ppt_w*0.05"/>
                                          </p:val>
                                        </p:tav>
                                      </p:tavLst>
                                    </p:anim>
                                    <p:anim calcmode="lin" valueType="num">
                                      <p:cBhvr>
                                        <p:cTn id="71" dur="1000"/>
                                        <p:tgtEl>
                                          <p:spTgt spid="153"/>
                                        </p:tgtEl>
                                        <p:attrNameLst>
                                          <p:attrName>ppt_h</p:attrName>
                                        </p:attrNameLst>
                                      </p:cBhvr>
                                      <p:tavLst>
                                        <p:tav tm="0">
                                          <p:val>
                                            <p:strVal val="ppt_h"/>
                                          </p:val>
                                        </p:tav>
                                        <p:tav tm="100000">
                                          <p:val>
                                            <p:strVal val="ppt_h"/>
                                          </p:val>
                                        </p:tav>
                                      </p:tavLst>
                                    </p:anim>
                                    <p:anim calcmode="lin" valueType="num">
                                      <p:cBhvr>
                                        <p:cTn id="72" dur="1000"/>
                                        <p:tgtEl>
                                          <p:spTgt spid="153"/>
                                        </p:tgtEl>
                                        <p:attrNameLst>
                                          <p:attrName>ppt_x</p:attrName>
                                        </p:attrNameLst>
                                      </p:cBhvr>
                                      <p:tavLst>
                                        <p:tav tm="0">
                                          <p:val>
                                            <p:strVal val="ppt_x"/>
                                          </p:val>
                                        </p:tav>
                                        <p:tav tm="100000">
                                          <p:val>
                                            <p:strVal val="ppt_x-.2"/>
                                          </p:val>
                                        </p:tav>
                                      </p:tavLst>
                                    </p:anim>
                                    <p:anim calcmode="lin" valueType="num">
                                      <p:cBhvr>
                                        <p:cTn id="73" dur="1000"/>
                                        <p:tgtEl>
                                          <p:spTgt spid="153"/>
                                        </p:tgtEl>
                                        <p:attrNameLst>
                                          <p:attrName>ppt_y</p:attrName>
                                        </p:attrNameLst>
                                      </p:cBhvr>
                                      <p:tavLst>
                                        <p:tav tm="0">
                                          <p:val>
                                            <p:strVal val="ppt_y"/>
                                          </p:val>
                                        </p:tav>
                                        <p:tav tm="100000">
                                          <p:val>
                                            <p:strVal val="ppt_y"/>
                                          </p:val>
                                        </p:tav>
                                      </p:tavLst>
                                    </p:anim>
                                    <p:animEffect transition="out" filter="fade">
                                      <p:cBhvr>
                                        <p:cTn id="74" dur="1000"/>
                                        <p:tgtEl>
                                          <p:spTgt spid="153"/>
                                        </p:tgtEl>
                                      </p:cBhvr>
                                    </p:animEffect>
                                    <p:set>
                                      <p:cBhvr>
                                        <p:cTn id="75" dur="1" fill="hold">
                                          <p:stCondLst>
                                            <p:cond delay="999"/>
                                          </p:stCondLst>
                                        </p:cTn>
                                        <p:tgtEl>
                                          <p:spTgt spid="153"/>
                                        </p:tgtEl>
                                        <p:attrNameLst>
                                          <p:attrName>style.visibility</p:attrName>
                                        </p:attrNameLst>
                                      </p:cBhvr>
                                      <p:to>
                                        <p:strVal val="hidden"/>
                                      </p:to>
                                    </p:set>
                                  </p:childTnLst>
                                  <p:subTnLst>
                                    <p:audio>
                                      <p:cMediaNode vol="100000">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p:stCondLst>
                              <p:cond delay="9000"/>
                            </p:stCondLst>
                            <p:childTnLst>
                              <p:par>
                                <p:cTn id="77" presetID="54" presetClass="exit" presetSubtype="0" decel="100000" fill="hold" grpId="0" nodeType="afterEffect">
                                  <p:stCondLst>
                                    <p:cond delay="0"/>
                                  </p:stCondLst>
                                  <p:childTnLst>
                                    <p:anim calcmode="lin" valueType="num">
                                      <p:cBhvr>
                                        <p:cTn id="78" dur="1000"/>
                                        <p:tgtEl>
                                          <p:spTgt spid="152"/>
                                        </p:tgtEl>
                                        <p:attrNameLst>
                                          <p:attrName>ppt_w</p:attrName>
                                        </p:attrNameLst>
                                      </p:cBhvr>
                                      <p:tavLst>
                                        <p:tav tm="0">
                                          <p:val>
                                            <p:strVal val="ppt_w"/>
                                          </p:val>
                                        </p:tav>
                                        <p:tav tm="100000">
                                          <p:val>
                                            <p:strVal val="ppt_w*0.05"/>
                                          </p:val>
                                        </p:tav>
                                      </p:tavLst>
                                    </p:anim>
                                    <p:anim calcmode="lin" valueType="num">
                                      <p:cBhvr>
                                        <p:cTn id="79" dur="1000"/>
                                        <p:tgtEl>
                                          <p:spTgt spid="152"/>
                                        </p:tgtEl>
                                        <p:attrNameLst>
                                          <p:attrName>ppt_h</p:attrName>
                                        </p:attrNameLst>
                                      </p:cBhvr>
                                      <p:tavLst>
                                        <p:tav tm="0">
                                          <p:val>
                                            <p:strVal val="ppt_h"/>
                                          </p:val>
                                        </p:tav>
                                        <p:tav tm="100000">
                                          <p:val>
                                            <p:strVal val="ppt_h"/>
                                          </p:val>
                                        </p:tav>
                                      </p:tavLst>
                                    </p:anim>
                                    <p:anim calcmode="lin" valueType="num">
                                      <p:cBhvr>
                                        <p:cTn id="80" dur="1000"/>
                                        <p:tgtEl>
                                          <p:spTgt spid="152"/>
                                        </p:tgtEl>
                                        <p:attrNameLst>
                                          <p:attrName>ppt_x</p:attrName>
                                        </p:attrNameLst>
                                      </p:cBhvr>
                                      <p:tavLst>
                                        <p:tav tm="0">
                                          <p:val>
                                            <p:strVal val="ppt_x"/>
                                          </p:val>
                                        </p:tav>
                                        <p:tav tm="100000">
                                          <p:val>
                                            <p:strVal val="ppt_x-.2"/>
                                          </p:val>
                                        </p:tav>
                                      </p:tavLst>
                                    </p:anim>
                                    <p:anim calcmode="lin" valueType="num">
                                      <p:cBhvr>
                                        <p:cTn id="81" dur="1000"/>
                                        <p:tgtEl>
                                          <p:spTgt spid="152"/>
                                        </p:tgtEl>
                                        <p:attrNameLst>
                                          <p:attrName>ppt_y</p:attrName>
                                        </p:attrNameLst>
                                      </p:cBhvr>
                                      <p:tavLst>
                                        <p:tav tm="0">
                                          <p:val>
                                            <p:strVal val="ppt_y"/>
                                          </p:val>
                                        </p:tav>
                                        <p:tav tm="100000">
                                          <p:val>
                                            <p:strVal val="ppt_y"/>
                                          </p:val>
                                        </p:tav>
                                      </p:tavLst>
                                    </p:anim>
                                    <p:animEffect transition="out" filter="fade">
                                      <p:cBhvr>
                                        <p:cTn id="82" dur="1000"/>
                                        <p:tgtEl>
                                          <p:spTgt spid="152"/>
                                        </p:tgtEl>
                                      </p:cBhvr>
                                    </p:animEffect>
                                    <p:set>
                                      <p:cBhvr>
                                        <p:cTn id="83" dur="1" fill="hold">
                                          <p:stCondLst>
                                            <p:cond delay="999"/>
                                          </p:stCondLst>
                                        </p:cTn>
                                        <p:tgtEl>
                                          <p:spTgt spid="152"/>
                                        </p:tgtEl>
                                        <p:attrNameLst>
                                          <p:attrName>style.visibility</p:attrName>
                                        </p:attrNameLst>
                                      </p:cBhvr>
                                      <p:to>
                                        <p:strVal val="hidden"/>
                                      </p:to>
                                    </p:set>
                                  </p:childTnLst>
                                  <p:subTnLst>
                                    <p:audio>
                                      <p:cMediaNode vol="100000">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p:stCondLst>
                              <p:cond delay="10000"/>
                            </p:stCondLst>
                            <p:childTnLst>
                              <p:par>
                                <p:cTn id="85" presetID="54" presetClass="exit" presetSubtype="0" decel="100000" fill="hold" grpId="0" nodeType="afterEffect">
                                  <p:stCondLst>
                                    <p:cond delay="0"/>
                                  </p:stCondLst>
                                  <p:childTnLst>
                                    <p:anim calcmode="lin" valueType="num">
                                      <p:cBhvr>
                                        <p:cTn id="86" dur="1000"/>
                                        <p:tgtEl>
                                          <p:spTgt spid="151"/>
                                        </p:tgtEl>
                                        <p:attrNameLst>
                                          <p:attrName>ppt_w</p:attrName>
                                        </p:attrNameLst>
                                      </p:cBhvr>
                                      <p:tavLst>
                                        <p:tav tm="0">
                                          <p:val>
                                            <p:strVal val="ppt_w"/>
                                          </p:val>
                                        </p:tav>
                                        <p:tav tm="100000">
                                          <p:val>
                                            <p:strVal val="ppt_w*0.05"/>
                                          </p:val>
                                        </p:tav>
                                      </p:tavLst>
                                    </p:anim>
                                    <p:anim calcmode="lin" valueType="num">
                                      <p:cBhvr>
                                        <p:cTn id="87" dur="1000"/>
                                        <p:tgtEl>
                                          <p:spTgt spid="151"/>
                                        </p:tgtEl>
                                        <p:attrNameLst>
                                          <p:attrName>ppt_h</p:attrName>
                                        </p:attrNameLst>
                                      </p:cBhvr>
                                      <p:tavLst>
                                        <p:tav tm="0">
                                          <p:val>
                                            <p:strVal val="ppt_h"/>
                                          </p:val>
                                        </p:tav>
                                        <p:tav tm="100000">
                                          <p:val>
                                            <p:strVal val="ppt_h"/>
                                          </p:val>
                                        </p:tav>
                                      </p:tavLst>
                                    </p:anim>
                                    <p:anim calcmode="lin" valueType="num">
                                      <p:cBhvr>
                                        <p:cTn id="88" dur="1000"/>
                                        <p:tgtEl>
                                          <p:spTgt spid="151"/>
                                        </p:tgtEl>
                                        <p:attrNameLst>
                                          <p:attrName>ppt_x</p:attrName>
                                        </p:attrNameLst>
                                      </p:cBhvr>
                                      <p:tavLst>
                                        <p:tav tm="0">
                                          <p:val>
                                            <p:strVal val="ppt_x"/>
                                          </p:val>
                                        </p:tav>
                                        <p:tav tm="100000">
                                          <p:val>
                                            <p:strVal val="ppt_x-.2"/>
                                          </p:val>
                                        </p:tav>
                                      </p:tavLst>
                                    </p:anim>
                                    <p:anim calcmode="lin" valueType="num">
                                      <p:cBhvr>
                                        <p:cTn id="89" dur="1000"/>
                                        <p:tgtEl>
                                          <p:spTgt spid="151"/>
                                        </p:tgtEl>
                                        <p:attrNameLst>
                                          <p:attrName>ppt_y</p:attrName>
                                        </p:attrNameLst>
                                      </p:cBhvr>
                                      <p:tavLst>
                                        <p:tav tm="0">
                                          <p:val>
                                            <p:strVal val="ppt_y"/>
                                          </p:val>
                                        </p:tav>
                                        <p:tav tm="100000">
                                          <p:val>
                                            <p:strVal val="ppt_y"/>
                                          </p:val>
                                        </p:tav>
                                      </p:tavLst>
                                    </p:anim>
                                    <p:animEffect transition="out" filter="fade">
                                      <p:cBhvr>
                                        <p:cTn id="90" dur="1000"/>
                                        <p:tgtEl>
                                          <p:spTgt spid="151"/>
                                        </p:tgtEl>
                                      </p:cBhvr>
                                    </p:animEffect>
                                    <p:set>
                                      <p:cBhvr>
                                        <p:cTn id="91" dur="1" fill="hold">
                                          <p:stCondLst>
                                            <p:cond delay="999"/>
                                          </p:stCondLst>
                                        </p:cTn>
                                        <p:tgtEl>
                                          <p:spTgt spid="151"/>
                                        </p:tgtEl>
                                        <p:attrNameLst>
                                          <p:attrName>style.visibility</p:attrName>
                                        </p:attrNameLst>
                                      </p:cBhvr>
                                      <p:to>
                                        <p:strVal val="hidden"/>
                                      </p:to>
                                    </p:set>
                                  </p:childTnLst>
                                  <p:subTnLst>
                                    <p:audio>
                                      <p:cMediaNode vol="100000">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92" fill="hold">
                            <p:stCondLst>
                              <p:cond delay="11000"/>
                            </p:stCondLst>
                            <p:childTnLst>
                              <p:par>
                                <p:cTn id="93" presetID="54" presetClass="exit" presetSubtype="0" decel="100000" fill="hold" grpId="0" nodeType="afterEffect">
                                  <p:stCondLst>
                                    <p:cond delay="0"/>
                                  </p:stCondLst>
                                  <p:childTnLst>
                                    <p:anim calcmode="lin" valueType="num">
                                      <p:cBhvr>
                                        <p:cTn id="94" dur="1000"/>
                                        <p:tgtEl>
                                          <p:spTgt spid="150"/>
                                        </p:tgtEl>
                                        <p:attrNameLst>
                                          <p:attrName>ppt_w</p:attrName>
                                        </p:attrNameLst>
                                      </p:cBhvr>
                                      <p:tavLst>
                                        <p:tav tm="0">
                                          <p:val>
                                            <p:strVal val="ppt_w"/>
                                          </p:val>
                                        </p:tav>
                                        <p:tav tm="100000">
                                          <p:val>
                                            <p:strVal val="ppt_w*0.05"/>
                                          </p:val>
                                        </p:tav>
                                      </p:tavLst>
                                    </p:anim>
                                    <p:anim calcmode="lin" valueType="num">
                                      <p:cBhvr>
                                        <p:cTn id="95" dur="1000"/>
                                        <p:tgtEl>
                                          <p:spTgt spid="150"/>
                                        </p:tgtEl>
                                        <p:attrNameLst>
                                          <p:attrName>ppt_h</p:attrName>
                                        </p:attrNameLst>
                                      </p:cBhvr>
                                      <p:tavLst>
                                        <p:tav tm="0">
                                          <p:val>
                                            <p:strVal val="ppt_h"/>
                                          </p:val>
                                        </p:tav>
                                        <p:tav tm="100000">
                                          <p:val>
                                            <p:strVal val="ppt_h"/>
                                          </p:val>
                                        </p:tav>
                                      </p:tavLst>
                                    </p:anim>
                                    <p:anim calcmode="lin" valueType="num">
                                      <p:cBhvr>
                                        <p:cTn id="96" dur="1000"/>
                                        <p:tgtEl>
                                          <p:spTgt spid="150"/>
                                        </p:tgtEl>
                                        <p:attrNameLst>
                                          <p:attrName>ppt_x</p:attrName>
                                        </p:attrNameLst>
                                      </p:cBhvr>
                                      <p:tavLst>
                                        <p:tav tm="0">
                                          <p:val>
                                            <p:strVal val="ppt_x"/>
                                          </p:val>
                                        </p:tav>
                                        <p:tav tm="100000">
                                          <p:val>
                                            <p:strVal val="ppt_x-.2"/>
                                          </p:val>
                                        </p:tav>
                                      </p:tavLst>
                                    </p:anim>
                                    <p:anim calcmode="lin" valueType="num">
                                      <p:cBhvr>
                                        <p:cTn id="97" dur="1000"/>
                                        <p:tgtEl>
                                          <p:spTgt spid="150"/>
                                        </p:tgtEl>
                                        <p:attrNameLst>
                                          <p:attrName>ppt_y</p:attrName>
                                        </p:attrNameLst>
                                      </p:cBhvr>
                                      <p:tavLst>
                                        <p:tav tm="0">
                                          <p:val>
                                            <p:strVal val="ppt_y"/>
                                          </p:val>
                                        </p:tav>
                                        <p:tav tm="100000">
                                          <p:val>
                                            <p:strVal val="ppt_y"/>
                                          </p:val>
                                        </p:tav>
                                      </p:tavLst>
                                    </p:anim>
                                    <p:animEffect transition="out" filter="fade">
                                      <p:cBhvr>
                                        <p:cTn id="98" dur="1000"/>
                                        <p:tgtEl>
                                          <p:spTgt spid="150"/>
                                        </p:tgtEl>
                                      </p:cBhvr>
                                    </p:animEffect>
                                    <p:set>
                                      <p:cBhvr>
                                        <p:cTn id="99" dur="1" fill="hold">
                                          <p:stCondLst>
                                            <p:cond delay="999"/>
                                          </p:stCondLst>
                                        </p:cTn>
                                        <p:tgtEl>
                                          <p:spTgt spid="150"/>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par>
                          <p:cTn id="100" fill="hold">
                            <p:stCondLst>
                              <p:cond delay="12000"/>
                            </p:stCondLst>
                            <p:childTnLst>
                              <p:par>
                                <p:cTn id="101" presetID="54" presetClass="exit" presetSubtype="0" decel="100000" fill="hold" grpId="0" nodeType="afterEffect">
                                  <p:stCondLst>
                                    <p:cond delay="0"/>
                                  </p:stCondLst>
                                  <p:childTnLst>
                                    <p:anim calcmode="lin" valueType="num">
                                      <p:cBhvr>
                                        <p:cTn id="102" dur="1000"/>
                                        <p:tgtEl>
                                          <p:spTgt spid="149"/>
                                        </p:tgtEl>
                                        <p:attrNameLst>
                                          <p:attrName>ppt_w</p:attrName>
                                        </p:attrNameLst>
                                      </p:cBhvr>
                                      <p:tavLst>
                                        <p:tav tm="0">
                                          <p:val>
                                            <p:strVal val="ppt_w"/>
                                          </p:val>
                                        </p:tav>
                                        <p:tav tm="100000">
                                          <p:val>
                                            <p:strVal val="ppt_w*0.05"/>
                                          </p:val>
                                        </p:tav>
                                      </p:tavLst>
                                    </p:anim>
                                    <p:anim calcmode="lin" valueType="num">
                                      <p:cBhvr>
                                        <p:cTn id="103" dur="1000"/>
                                        <p:tgtEl>
                                          <p:spTgt spid="149"/>
                                        </p:tgtEl>
                                        <p:attrNameLst>
                                          <p:attrName>ppt_h</p:attrName>
                                        </p:attrNameLst>
                                      </p:cBhvr>
                                      <p:tavLst>
                                        <p:tav tm="0">
                                          <p:val>
                                            <p:strVal val="ppt_h"/>
                                          </p:val>
                                        </p:tav>
                                        <p:tav tm="100000">
                                          <p:val>
                                            <p:strVal val="ppt_h"/>
                                          </p:val>
                                        </p:tav>
                                      </p:tavLst>
                                    </p:anim>
                                    <p:anim calcmode="lin" valueType="num">
                                      <p:cBhvr>
                                        <p:cTn id="104" dur="1000"/>
                                        <p:tgtEl>
                                          <p:spTgt spid="149"/>
                                        </p:tgtEl>
                                        <p:attrNameLst>
                                          <p:attrName>ppt_x</p:attrName>
                                        </p:attrNameLst>
                                      </p:cBhvr>
                                      <p:tavLst>
                                        <p:tav tm="0">
                                          <p:val>
                                            <p:strVal val="ppt_x"/>
                                          </p:val>
                                        </p:tav>
                                        <p:tav tm="100000">
                                          <p:val>
                                            <p:strVal val="ppt_x-.2"/>
                                          </p:val>
                                        </p:tav>
                                      </p:tavLst>
                                    </p:anim>
                                    <p:anim calcmode="lin" valueType="num">
                                      <p:cBhvr>
                                        <p:cTn id="105" dur="1000"/>
                                        <p:tgtEl>
                                          <p:spTgt spid="149"/>
                                        </p:tgtEl>
                                        <p:attrNameLst>
                                          <p:attrName>ppt_y</p:attrName>
                                        </p:attrNameLst>
                                      </p:cBhvr>
                                      <p:tavLst>
                                        <p:tav tm="0">
                                          <p:val>
                                            <p:strVal val="ppt_y"/>
                                          </p:val>
                                        </p:tav>
                                        <p:tav tm="100000">
                                          <p:val>
                                            <p:strVal val="ppt_y"/>
                                          </p:val>
                                        </p:tav>
                                      </p:tavLst>
                                    </p:anim>
                                    <p:animEffect transition="out" filter="fade">
                                      <p:cBhvr>
                                        <p:cTn id="106" dur="1000"/>
                                        <p:tgtEl>
                                          <p:spTgt spid="149"/>
                                        </p:tgtEl>
                                      </p:cBhvr>
                                    </p:animEffect>
                                    <p:set>
                                      <p:cBhvr>
                                        <p:cTn id="107" dur="1" fill="hold">
                                          <p:stCondLst>
                                            <p:cond delay="999"/>
                                          </p:stCondLst>
                                        </p:cTn>
                                        <p:tgtEl>
                                          <p:spTgt spid="149"/>
                                        </p:tgtEl>
                                        <p:attrNameLst>
                                          <p:attrName>style.visibility</p:attrName>
                                        </p:attrNameLst>
                                      </p:cBhvr>
                                      <p:to>
                                        <p:strVal val="hidden"/>
                                      </p:to>
                                    </p:set>
                                  </p:childTnLst>
                                  <p:subTnLst>
                                    <p:audio>
                                      <p:cMediaNode vol="100000">
                                        <p:cTn display="0" masterRel="sameClick">
                                          <p:stCondLst>
                                            <p:cond evt="begin" delay="0">
                                              <p:tn val="101"/>
                                            </p:cond>
                                          </p:stCondLst>
                                          <p:endCondLst>
                                            <p:cond evt="onStopAudio" delay="0">
                                              <p:tgtEl>
                                                <p:sldTgt/>
                                              </p:tgtEl>
                                            </p:cond>
                                          </p:endCondLst>
                                        </p:cTn>
                                        <p:tgtEl>
                                          <p:sndTgt r:embed="rId2" name="click.wav"/>
                                        </p:tgtEl>
                                      </p:cMediaNode>
                                    </p:audio>
                                  </p:subTnLst>
                                </p:cTn>
                              </p:par>
                              <p:par>
                                <p:cTn id="108" presetID="54" presetClass="exit" presetSubtype="0" decel="100000" fill="hold" grpId="0" nodeType="withEffect">
                                  <p:stCondLst>
                                    <p:cond delay="0"/>
                                  </p:stCondLst>
                                  <p:childTnLst>
                                    <p:anim calcmode="lin" valueType="num">
                                      <p:cBhvr>
                                        <p:cTn id="109" dur="1000"/>
                                        <p:tgtEl>
                                          <p:spTgt spid="148"/>
                                        </p:tgtEl>
                                        <p:attrNameLst>
                                          <p:attrName>ppt_w</p:attrName>
                                        </p:attrNameLst>
                                      </p:cBhvr>
                                      <p:tavLst>
                                        <p:tav tm="0">
                                          <p:val>
                                            <p:strVal val="ppt_w"/>
                                          </p:val>
                                        </p:tav>
                                        <p:tav tm="100000">
                                          <p:val>
                                            <p:strVal val="ppt_w*0.05"/>
                                          </p:val>
                                        </p:tav>
                                      </p:tavLst>
                                    </p:anim>
                                    <p:anim calcmode="lin" valueType="num">
                                      <p:cBhvr>
                                        <p:cTn id="110" dur="1000"/>
                                        <p:tgtEl>
                                          <p:spTgt spid="148"/>
                                        </p:tgtEl>
                                        <p:attrNameLst>
                                          <p:attrName>ppt_h</p:attrName>
                                        </p:attrNameLst>
                                      </p:cBhvr>
                                      <p:tavLst>
                                        <p:tav tm="0">
                                          <p:val>
                                            <p:strVal val="ppt_h"/>
                                          </p:val>
                                        </p:tav>
                                        <p:tav tm="100000">
                                          <p:val>
                                            <p:strVal val="ppt_h"/>
                                          </p:val>
                                        </p:tav>
                                      </p:tavLst>
                                    </p:anim>
                                    <p:anim calcmode="lin" valueType="num">
                                      <p:cBhvr>
                                        <p:cTn id="111" dur="1000"/>
                                        <p:tgtEl>
                                          <p:spTgt spid="148"/>
                                        </p:tgtEl>
                                        <p:attrNameLst>
                                          <p:attrName>ppt_x</p:attrName>
                                        </p:attrNameLst>
                                      </p:cBhvr>
                                      <p:tavLst>
                                        <p:tav tm="0">
                                          <p:val>
                                            <p:strVal val="ppt_x"/>
                                          </p:val>
                                        </p:tav>
                                        <p:tav tm="100000">
                                          <p:val>
                                            <p:strVal val="ppt_x-.2"/>
                                          </p:val>
                                        </p:tav>
                                      </p:tavLst>
                                    </p:anim>
                                    <p:anim calcmode="lin" valueType="num">
                                      <p:cBhvr>
                                        <p:cTn id="112" dur="1000"/>
                                        <p:tgtEl>
                                          <p:spTgt spid="148"/>
                                        </p:tgtEl>
                                        <p:attrNameLst>
                                          <p:attrName>ppt_y</p:attrName>
                                        </p:attrNameLst>
                                      </p:cBhvr>
                                      <p:tavLst>
                                        <p:tav tm="0">
                                          <p:val>
                                            <p:strVal val="ppt_y"/>
                                          </p:val>
                                        </p:tav>
                                        <p:tav tm="100000">
                                          <p:val>
                                            <p:strVal val="ppt_y"/>
                                          </p:val>
                                        </p:tav>
                                      </p:tavLst>
                                    </p:anim>
                                    <p:animEffect transition="out" filter="fade">
                                      <p:cBhvr>
                                        <p:cTn id="113" dur="1000"/>
                                        <p:tgtEl>
                                          <p:spTgt spid="148"/>
                                        </p:tgtEl>
                                      </p:cBhvr>
                                    </p:animEffect>
                                    <p:set>
                                      <p:cBhvr>
                                        <p:cTn id="114" dur="1" fill="hold">
                                          <p:stCondLst>
                                            <p:cond delay="999"/>
                                          </p:stCondLst>
                                        </p:cTn>
                                        <p:tgtEl>
                                          <p:spTgt spid="148"/>
                                        </p:tgtEl>
                                        <p:attrNameLst>
                                          <p:attrName>style.visibility</p:attrName>
                                        </p:attrNameLst>
                                      </p:cBhvr>
                                      <p:to>
                                        <p:strVal val="hidden"/>
                                      </p:to>
                                    </p:set>
                                  </p:childTnLst>
                                  <p:subTnLst>
                                    <p:audio>
                                      <p:cMediaNode vol="100000">
                                        <p:cTn display="0" masterRel="sameClick">
                                          <p:stCondLst>
                                            <p:cond evt="begin" delay="0">
                                              <p:tn val="108"/>
                                            </p:cond>
                                          </p:stCondLst>
                                          <p:endCondLst>
                                            <p:cond evt="onStopAudio" delay="0">
                                              <p:tgtEl>
                                                <p:sldTgt/>
                                              </p:tgtEl>
                                            </p:cond>
                                          </p:endCondLst>
                                        </p:cTn>
                                        <p:tgtEl>
                                          <p:sndTgt r:embed="rId2" name="click.wav"/>
                                        </p:tgtEl>
                                      </p:cMediaNode>
                                    </p:audio>
                                  </p:subTnLst>
                                </p:cTn>
                              </p:par>
                            </p:childTnLst>
                          </p:cTn>
                        </p:par>
                        <p:par>
                          <p:cTn id="115" fill="hold">
                            <p:stCondLst>
                              <p:cond delay="13000"/>
                            </p:stCondLst>
                            <p:childTnLst>
                              <p:par>
                                <p:cTn id="116" presetID="54" presetClass="exit" presetSubtype="0" decel="100000" fill="hold" grpId="0" nodeType="afterEffect">
                                  <p:stCondLst>
                                    <p:cond delay="0"/>
                                  </p:stCondLst>
                                  <p:childTnLst>
                                    <p:anim calcmode="lin" valueType="num">
                                      <p:cBhvr>
                                        <p:cTn id="117" dur="1000"/>
                                        <p:tgtEl>
                                          <p:spTgt spid="147"/>
                                        </p:tgtEl>
                                        <p:attrNameLst>
                                          <p:attrName>ppt_w</p:attrName>
                                        </p:attrNameLst>
                                      </p:cBhvr>
                                      <p:tavLst>
                                        <p:tav tm="0">
                                          <p:val>
                                            <p:strVal val="ppt_w"/>
                                          </p:val>
                                        </p:tav>
                                        <p:tav tm="100000">
                                          <p:val>
                                            <p:strVal val="ppt_w*0.05"/>
                                          </p:val>
                                        </p:tav>
                                      </p:tavLst>
                                    </p:anim>
                                    <p:anim calcmode="lin" valueType="num">
                                      <p:cBhvr>
                                        <p:cTn id="118" dur="1000"/>
                                        <p:tgtEl>
                                          <p:spTgt spid="147"/>
                                        </p:tgtEl>
                                        <p:attrNameLst>
                                          <p:attrName>ppt_h</p:attrName>
                                        </p:attrNameLst>
                                      </p:cBhvr>
                                      <p:tavLst>
                                        <p:tav tm="0">
                                          <p:val>
                                            <p:strVal val="ppt_h"/>
                                          </p:val>
                                        </p:tav>
                                        <p:tav tm="100000">
                                          <p:val>
                                            <p:strVal val="ppt_h"/>
                                          </p:val>
                                        </p:tav>
                                      </p:tavLst>
                                    </p:anim>
                                    <p:anim calcmode="lin" valueType="num">
                                      <p:cBhvr>
                                        <p:cTn id="119" dur="1000"/>
                                        <p:tgtEl>
                                          <p:spTgt spid="147"/>
                                        </p:tgtEl>
                                        <p:attrNameLst>
                                          <p:attrName>ppt_x</p:attrName>
                                        </p:attrNameLst>
                                      </p:cBhvr>
                                      <p:tavLst>
                                        <p:tav tm="0">
                                          <p:val>
                                            <p:strVal val="ppt_x"/>
                                          </p:val>
                                        </p:tav>
                                        <p:tav tm="100000">
                                          <p:val>
                                            <p:strVal val="ppt_x-.2"/>
                                          </p:val>
                                        </p:tav>
                                      </p:tavLst>
                                    </p:anim>
                                    <p:anim calcmode="lin" valueType="num">
                                      <p:cBhvr>
                                        <p:cTn id="120" dur="1000"/>
                                        <p:tgtEl>
                                          <p:spTgt spid="147"/>
                                        </p:tgtEl>
                                        <p:attrNameLst>
                                          <p:attrName>ppt_y</p:attrName>
                                        </p:attrNameLst>
                                      </p:cBhvr>
                                      <p:tavLst>
                                        <p:tav tm="0">
                                          <p:val>
                                            <p:strVal val="ppt_y"/>
                                          </p:val>
                                        </p:tav>
                                        <p:tav tm="100000">
                                          <p:val>
                                            <p:strVal val="ppt_y"/>
                                          </p:val>
                                        </p:tav>
                                      </p:tavLst>
                                    </p:anim>
                                    <p:animEffect transition="out" filter="fade">
                                      <p:cBhvr>
                                        <p:cTn id="121" dur="1000"/>
                                        <p:tgtEl>
                                          <p:spTgt spid="147"/>
                                        </p:tgtEl>
                                      </p:cBhvr>
                                    </p:animEffect>
                                    <p:set>
                                      <p:cBhvr>
                                        <p:cTn id="122" dur="1" fill="hold">
                                          <p:stCondLst>
                                            <p:cond delay="999"/>
                                          </p:stCondLst>
                                        </p:cTn>
                                        <p:tgtEl>
                                          <p:spTgt spid="147"/>
                                        </p:tgtEl>
                                        <p:attrNameLst>
                                          <p:attrName>style.visibility</p:attrName>
                                        </p:attrNameLst>
                                      </p:cBhvr>
                                      <p:to>
                                        <p:strVal val="hidden"/>
                                      </p:to>
                                    </p:set>
                                  </p:childTnLst>
                                  <p:subTnLst>
                                    <p:audio>
                                      <p:cMediaNode vol="100000">
                                        <p:cTn display="0" masterRel="sameClick">
                                          <p:stCondLst>
                                            <p:cond evt="begin" delay="0">
                                              <p:tn val="116"/>
                                            </p:cond>
                                          </p:stCondLst>
                                          <p:endCondLst>
                                            <p:cond evt="onStopAudio" delay="0">
                                              <p:tgtEl>
                                                <p:sldTgt/>
                                              </p:tgtEl>
                                            </p:cond>
                                          </p:endCondLst>
                                        </p:cTn>
                                        <p:tgtEl>
                                          <p:sndTgt r:embed="rId2" name="click.wav"/>
                                        </p:tgtEl>
                                      </p:cMediaNode>
                                    </p:audio>
                                  </p:subTnLst>
                                </p:cTn>
                              </p:par>
                            </p:childTnLst>
                          </p:cTn>
                        </p:par>
                        <p:par>
                          <p:cTn id="123" fill="hold">
                            <p:stCondLst>
                              <p:cond delay="14000"/>
                            </p:stCondLst>
                            <p:childTnLst>
                              <p:par>
                                <p:cTn id="124" presetID="54" presetClass="exit" presetSubtype="0" decel="100000" fill="hold" grpId="0" nodeType="afterEffect">
                                  <p:stCondLst>
                                    <p:cond delay="0"/>
                                  </p:stCondLst>
                                  <p:childTnLst>
                                    <p:anim calcmode="lin" valueType="num">
                                      <p:cBhvr>
                                        <p:cTn id="125" dur="1000"/>
                                        <p:tgtEl>
                                          <p:spTgt spid="146"/>
                                        </p:tgtEl>
                                        <p:attrNameLst>
                                          <p:attrName>ppt_w</p:attrName>
                                        </p:attrNameLst>
                                      </p:cBhvr>
                                      <p:tavLst>
                                        <p:tav tm="0">
                                          <p:val>
                                            <p:strVal val="ppt_w"/>
                                          </p:val>
                                        </p:tav>
                                        <p:tav tm="100000">
                                          <p:val>
                                            <p:strVal val="ppt_w*0.05"/>
                                          </p:val>
                                        </p:tav>
                                      </p:tavLst>
                                    </p:anim>
                                    <p:anim calcmode="lin" valueType="num">
                                      <p:cBhvr>
                                        <p:cTn id="126" dur="1000"/>
                                        <p:tgtEl>
                                          <p:spTgt spid="146"/>
                                        </p:tgtEl>
                                        <p:attrNameLst>
                                          <p:attrName>ppt_h</p:attrName>
                                        </p:attrNameLst>
                                      </p:cBhvr>
                                      <p:tavLst>
                                        <p:tav tm="0">
                                          <p:val>
                                            <p:strVal val="ppt_h"/>
                                          </p:val>
                                        </p:tav>
                                        <p:tav tm="100000">
                                          <p:val>
                                            <p:strVal val="ppt_h"/>
                                          </p:val>
                                        </p:tav>
                                      </p:tavLst>
                                    </p:anim>
                                    <p:anim calcmode="lin" valueType="num">
                                      <p:cBhvr>
                                        <p:cTn id="127" dur="1000"/>
                                        <p:tgtEl>
                                          <p:spTgt spid="146"/>
                                        </p:tgtEl>
                                        <p:attrNameLst>
                                          <p:attrName>ppt_x</p:attrName>
                                        </p:attrNameLst>
                                      </p:cBhvr>
                                      <p:tavLst>
                                        <p:tav tm="0">
                                          <p:val>
                                            <p:strVal val="ppt_x"/>
                                          </p:val>
                                        </p:tav>
                                        <p:tav tm="100000">
                                          <p:val>
                                            <p:strVal val="ppt_x-.2"/>
                                          </p:val>
                                        </p:tav>
                                      </p:tavLst>
                                    </p:anim>
                                    <p:anim calcmode="lin" valueType="num">
                                      <p:cBhvr>
                                        <p:cTn id="128" dur="1000"/>
                                        <p:tgtEl>
                                          <p:spTgt spid="146"/>
                                        </p:tgtEl>
                                        <p:attrNameLst>
                                          <p:attrName>ppt_y</p:attrName>
                                        </p:attrNameLst>
                                      </p:cBhvr>
                                      <p:tavLst>
                                        <p:tav tm="0">
                                          <p:val>
                                            <p:strVal val="ppt_y"/>
                                          </p:val>
                                        </p:tav>
                                        <p:tav tm="100000">
                                          <p:val>
                                            <p:strVal val="ppt_y"/>
                                          </p:val>
                                        </p:tav>
                                      </p:tavLst>
                                    </p:anim>
                                    <p:animEffect transition="out" filter="fade">
                                      <p:cBhvr>
                                        <p:cTn id="129" dur="1000"/>
                                        <p:tgtEl>
                                          <p:spTgt spid="146"/>
                                        </p:tgtEl>
                                      </p:cBhvr>
                                    </p:animEffect>
                                    <p:set>
                                      <p:cBhvr>
                                        <p:cTn id="130" dur="1" fill="hold">
                                          <p:stCondLst>
                                            <p:cond delay="999"/>
                                          </p:stCondLst>
                                        </p:cTn>
                                        <p:tgtEl>
                                          <p:spTgt spid="146"/>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par>
                          <p:cTn id="131" fill="hold">
                            <p:stCondLst>
                              <p:cond delay="15000"/>
                            </p:stCondLst>
                            <p:childTnLst>
                              <p:par>
                                <p:cTn id="132" presetID="54" presetClass="exit" presetSubtype="0" decel="100000" fill="hold" grpId="0" nodeType="afterEffect">
                                  <p:stCondLst>
                                    <p:cond delay="0"/>
                                  </p:stCondLst>
                                  <p:childTnLst>
                                    <p:anim calcmode="lin" valueType="num">
                                      <p:cBhvr>
                                        <p:cTn id="133" dur="1000"/>
                                        <p:tgtEl>
                                          <p:spTgt spid="145"/>
                                        </p:tgtEl>
                                        <p:attrNameLst>
                                          <p:attrName>ppt_w</p:attrName>
                                        </p:attrNameLst>
                                      </p:cBhvr>
                                      <p:tavLst>
                                        <p:tav tm="0">
                                          <p:val>
                                            <p:strVal val="ppt_w"/>
                                          </p:val>
                                        </p:tav>
                                        <p:tav tm="100000">
                                          <p:val>
                                            <p:strVal val="ppt_w*0.05"/>
                                          </p:val>
                                        </p:tav>
                                      </p:tavLst>
                                    </p:anim>
                                    <p:anim calcmode="lin" valueType="num">
                                      <p:cBhvr>
                                        <p:cTn id="134" dur="1000"/>
                                        <p:tgtEl>
                                          <p:spTgt spid="145"/>
                                        </p:tgtEl>
                                        <p:attrNameLst>
                                          <p:attrName>ppt_h</p:attrName>
                                        </p:attrNameLst>
                                      </p:cBhvr>
                                      <p:tavLst>
                                        <p:tav tm="0">
                                          <p:val>
                                            <p:strVal val="ppt_h"/>
                                          </p:val>
                                        </p:tav>
                                        <p:tav tm="100000">
                                          <p:val>
                                            <p:strVal val="ppt_h"/>
                                          </p:val>
                                        </p:tav>
                                      </p:tavLst>
                                    </p:anim>
                                    <p:anim calcmode="lin" valueType="num">
                                      <p:cBhvr>
                                        <p:cTn id="135" dur="1000"/>
                                        <p:tgtEl>
                                          <p:spTgt spid="145"/>
                                        </p:tgtEl>
                                        <p:attrNameLst>
                                          <p:attrName>ppt_x</p:attrName>
                                        </p:attrNameLst>
                                      </p:cBhvr>
                                      <p:tavLst>
                                        <p:tav tm="0">
                                          <p:val>
                                            <p:strVal val="ppt_x"/>
                                          </p:val>
                                        </p:tav>
                                        <p:tav tm="100000">
                                          <p:val>
                                            <p:strVal val="ppt_x-.2"/>
                                          </p:val>
                                        </p:tav>
                                      </p:tavLst>
                                    </p:anim>
                                    <p:anim calcmode="lin" valueType="num">
                                      <p:cBhvr>
                                        <p:cTn id="136" dur="1000"/>
                                        <p:tgtEl>
                                          <p:spTgt spid="145"/>
                                        </p:tgtEl>
                                        <p:attrNameLst>
                                          <p:attrName>ppt_y</p:attrName>
                                        </p:attrNameLst>
                                      </p:cBhvr>
                                      <p:tavLst>
                                        <p:tav tm="0">
                                          <p:val>
                                            <p:strVal val="ppt_y"/>
                                          </p:val>
                                        </p:tav>
                                        <p:tav tm="100000">
                                          <p:val>
                                            <p:strVal val="ppt_y"/>
                                          </p:val>
                                        </p:tav>
                                      </p:tavLst>
                                    </p:anim>
                                    <p:animEffect transition="out" filter="fade">
                                      <p:cBhvr>
                                        <p:cTn id="137" dur="1000"/>
                                        <p:tgtEl>
                                          <p:spTgt spid="145"/>
                                        </p:tgtEl>
                                      </p:cBhvr>
                                    </p:animEffect>
                                    <p:set>
                                      <p:cBhvr>
                                        <p:cTn id="138" dur="1" fill="hold">
                                          <p:stCondLst>
                                            <p:cond delay="999"/>
                                          </p:stCondLst>
                                        </p:cTn>
                                        <p:tgtEl>
                                          <p:spTgt spid="145"/>
                                        </p:tgtEl>
                                        <p:attrNameLst>
                                          <p:attrName>style.visibility</p:attrName>
                                        </p:attrNameLst>
                                      </p:cBhvr>
                                      <p:to>
                                        <p:strVal val="hidden"/>
                                      </p:to>
                                    </p:set>
                                  </p:childTnLst>
                                  <p:subTnLst>
                                    <p:audio>
                                      <p:cMediaNode vol="100000">
                                        <p:cTn display="0" masterRel="sameClick">
                                          <p:stCondLst>
                                            <p:cond evt="begin" delay="0">
                                              <p:tn val="132"/>
                                            </p:cond>
                                          </p:stCondLst>
                                          <p:endCondLst>
                                            <p:cond evt="onStopAudio" delay="0">
                                              <p:tgtEl>
                                                <p:sldTgt/>
                                              </p:tgtEl>
                                            </p:cond>
                                          </p:endCondLst>
                                        </p:cTn>
                                        <p:tgtEl>
                                          <p:sndTgt r:embed="rId2" name="click.wav"/>
                                        </p:tgtEl>
                                      </p:cMediaNode>
                                    </p:audio>
                                  </p:subTnLst>
                                </p:cTn>
                              </p:par>
                            </p:childTnLst>
                          </p:cTn>
                        </p:par>
                        <p:par>
                          <p:cTn id="139" fill="hold">
                            <p:stCondLst>
                              <p:cond delay="16000"/>
                            </p:stCondLst>
                            <p:childTnLst>
                              <p:par>
                                <p:cTn id="140" presetID="54" presetClass="exit" presetSubtype="0" decel="100000" fill="hold" grpId="0" nodeType="afterEffect">
                                  <p:stCondLst>
                                    <p:cond delay="0"/>
                                  </p:stCondLst>
                                  <p:childTnLst>
                                    <p:anim calcmode="lin" valueType="num">
                                      <p:cBhvr>
                                        <p:cTn id="141" dur="1000"/>
                                        <p:tgtEl>
                                          <p:spTgt spid="144"/>
                                        </p:tgtEl>
                                        <p:attrNameLst>
                                          <p:attrName>ppt_w</p:attrName>
                                        </p:attrNameLst>
                                      </p:cBhvr>
                                      <p:tavLst>
                                        <p:tav tm="0">
                                          <p:val>
                                            <p:strVal val="ppt_w"/>
                                          </p:val>
                                        </p:tav>
                                        <p:tav tm="100000">
                                          <p:val>
                                            <p:strVal val="ppt_w*0.05"/>
                                          </p:val>
                                        </p:tav>
                                      </p:tavLst>
                                    </p:anim>
                                    <p:anim calcmode="lin" valueType="num">
                                      <p:cBhvr>
                                        <p:cTn id="142" dur="1000"/>
                                        <p:tgtEl>
                                          <p:spTgt spid="144"/>
                                        </p:tgtEl>
                                        <p:attrNameLst>
                                          <p:attrName>ppt_h</p:attrName>
                                        </p:attrNameLst>
                                      </p:cBhvr>
                                      <p:tavLst>
                                        <p:tav tm="0">
                                          <p:val>
                                            <p:strVal val="ppt_h"/>
                                          </p:val>
                                        </p:tav>
                                        <p:tav tm="100000">
                                          <p:val>
                                            <p:strVal val="ppt_h"/>
                                          </p:val>
                                        </p:tav>
                                      </p:tavLst>
                                    </p:anim>
                                    <p:anim calcmode="lin" valueType="num">
                                      <p:cBhvr>
                                        <p:cTn id="143" dur="1000"/>
                                        <p:tgtEl>
                                          <p:spTgt spid="144"/>
                                        </p:tgtEl>
                                        <p:attrNameLst>
                                          <p:attrName>ppt_x</p:attrName>
                                        </p:attrNameLst>
                                      </p:cBhvr>
                                      <p:tavLst>
                                        <p:tav tm="0">
                                          <p:val>
                                            <p:strVal val="ppt_x"/>
                                          </p:val>
                                        </p:tav>
                                        <p:tav tm="100000">
                                          <p:val>
                                            <p:strVal val="ppt_x-.2"/>
                                          </p:val>
                                        </p:tav>
                                      </p:tavLst>
                                    </p:anim>
                                    <p:anim calcmode="lin" valueType="num">
                                      <p:cBhvr>
                                        <p:cTn id="144" dur="1000"/>
                                        <p:tgtEl>
                                          <p:spTgt spid="144"/>
                                        </p:tgtEl>
                                        <p:attrNameLst>
                                          <p:attrName>ppt_y</p:attrName>
                                        </p:attrNameLst>
                                      </p:cBhvr>
                                      <p:tavLst>
                                        <p:tav tm="0">
                                          <p:val>
                                            <p:strVal val="ppt_y"/>
                                          </p:val>
                                        </p:tav>
                                        <p:tav tm="100000">
                                          <p:val>
                                            <p:strVal val="ppt_y"/>
                                          </p:val>
                                        </p:tav>
                                      </p:tavLst>
                                    </p:anim>
                                    <p:animEffect transition="out" filter="fade">
                                      <p:cBhvr>
                                        <p:cTn id="145" dur="1000"/>
                                        <p:tgtEl>
                                          <p:spTgt spid="144"/>
                                        </p:tgtEl>
                                      </p:cBhvr>
                                    </p:animEffect>
                                    <p:set>
                                      <p:cBhvr>
                                        <p:cTn id="146" dur="1" fill="hold">
                                          <p:stCondLst>
                                            <p:cond delay="999"/>
                                          </p:stCondLst>
                                        </p:cTn>
                                        <p:tgtEl>
                                          <p:spTgt spid="144"/>
                                        </p:tgtEl>
                                        <p:attrNameLst>
                                          <p:attrName>style.visibility</p:attrName>
                                        </p:attrNameLst>
                                      </p:cBhvr>
                                      <p:to>
                                        <p:strVal val="hidden"/>
                                      </p:to>
                                    </p:set>
                                  </p:childTnLst>
                                  <p:subTnLst>
                                    <p:audio>
                                      <p:cMediaNode vol="100000">
                                        <p:cTn display="0" masterRel="sameClick">
                                          <p:stCondLst>
                                            <p:cond evt="begin" delay="0">
                                              <p:tn val="140"/>
                                            </p:cond>
                                          </p:stCondLst>
                                          <p:endCondLst>
                                            <p:cond evt="onStopAudio" delay="0">
                                              <p:tgtEl>
                                                <p:sldTgt/>
                                              </p:tgtEl>
                                            </p:cond>
                                          </p:endCondLst>
                                        </p:cTn>
                                        <p:tgtEl>
                                          <p:sndTgt r:embed="rId2" name="click.wav"/>
                                        </p:tgtEl>
                                      </p:cMediaNode>
                                    </p:audio>
                                  </p:subTnLst>
                                </p:cTn>
                              </p:par>
                            </p:childTnLst>
                          </p:cTn>
                        </p:par>
                        <p:par>
                          <p:cTn id="147" fill="hold">
                            <p:stCondLst>
                              <p:cond delay="17000"/>
                            </p:stCondLst>
                            <p:childTnLst>
                              <p:par>
                                <p:cTn id="148" presetID="54" presetClass="exit" presetSubtype="0" decel="100000" fill="hold" grpId="0" nodeType="afterEffect">
                                  <p:stCondLst>
                                    <p:cond delay="0"/>
                                  </p:stCondLst>
                                  <p:childTnLst>
                                    <p:anim calcmode="lin" valueType="num">
                                      <p:cBhvr>
                                        <p:cTn id="149" dur="1000"/>
                                        <p:tgtEl>
                                          <p:spTgt spid="143"/>
                                        </p:tgtEl>
                                        <p:attrNameLst>
                                          <p:attrName>ppt_w</p:attrName>
                                        </p:attrNameLst>
                                      </p:cBhvr>
                                      <p:tavLst>
                                        <p:tav tm="0">
                                          <p:val>
                                            <p:strVal val="ppt_w"/>
                                          </p:val>
                                        </p:tav>
                                        <p:tav tm="100000">
                                          <p:val>
                                            <p:strVal val="ppt_w*0.05"/>
                                          </p:val>
                                        </p:tav>
                                      </p:tavLst>
                                    </p:anim>
                                    <p:anim calcmode="lin" valueType="num">
                                      <p:cBhvr>
                                        <p:cTn id="150" dur="1000"/>
                                        <p:tgtEl>
                                          <p:spTgt spid="143"/>
                                        </p:tgtEl>
                                        <p:attrNameLst>
                                          <p:attrName>ppt_h</p:attrName>
                                        </p:attrNameLst>
                                      </p:cBhvr>
                                      <p:tavLst>
                                        <p:tav tm="0">
                                          <p:val>
                                            <p:strVal val="ppt_h"/>
                                          </p:val>
                                        </p:tav>
                                        <p:tav tm="100000">
                                          <p:val>
                                            <p:strVal val="ppt_h"/>
                                          </p:val>
                                        </p:tav>
                                      </p:tavLst>
                                    </p:anim>
                                    <p:anim calcmode="lin" valueType="num">
                                      <p:cBhvr>
                                        <p:cTn id="151" dur="1000"/>
                                        <p:tgtEl>
                                          <p:spTgt spid="143"/>
                                        </p:tgtEl>
                                        <p:attrNameLst>
                                          <p:attrName>ppt_x</p:attrName>
                                        </p:attrNameLst>
                                      </p:cBhvr>
                                      <p:tavLst>
                                        <p:tav tm="0">
                                          <p:val>
                                            <p:strVal val="ppt_x"/>
                                          </p:val>
                                        </p:tav>
                                        <p:tav tm="100000">
                                          <p:val>
                                            <p:strVal val="ppt_x-.2"/>
                                          </p:val>
                                        </p:tav>
                                      </p:tavLst>
                                    </p:anim>
                                    <p:anim calcmode="lin" valueType="num">
                                      <p:cBhvr>
                                        <p:cTn id="152" dur="1000"/>
                                        <p:tgtEl>
                                          <p:spTgt spid="143"/>
                                        </p:tgtEl>
                                        <p:attrNameLst>
                                          <p:attrName>ppt_y</p:attrName>
                                        </p:attrNameLst>
                                      </p:cBhvr>
                                      <p:tavLst>
                                        <p:tav tm="0">
                                          <p:val>
                                            <p:strVal val="ppt_y"/>
                                          </p:val>
                                        </p:tav>
                                        <p:tav tm="100000">
                                          <p:val>
                                            <p:strVal val="ppt_y"/>
                                          </p:val>
                                        </p:tav>
                                      </p:tavLst>
                                    </p:anim>
                                    <p:animEffect transition="out" filter="fade">
                                      <p:cBhvr>
                                        <p:cTn id="153" dur="1000"/>
                                        <p:tgtEl>
                                          <p:spTgt spid="143"/>
                                        </p:tgtEl>
                                      </p:cBhvr>
                                    </p:animEffect>
                                    <p:set>
                                      <p:cBhvr>
                                        <p:cTn id="154" dur="1" fill="hold">
                                          <p:stCondLst>
                                            <p:cond delay="999"/>
                                          </p:stCondLst>
                                        </p:cTn>
                                        <p:tgtEl>
                                          <p:spTgt spid="143"/>
                                        </p:tgtEl>
                                        <p:attrNameLst>
                                          <p:attrName>style.visibility</p:attrName>
                                        </p:attrNameLst>
                                      </p:cBhvr>
                                      <p:to>
                                        <p:strVal val="hidden"/>
                                      </p:to>
                                    </p:set>
                                  </p:childTnLst>
                                  <p:subTnLst>
                                    <p:audio>
                                      <p:cMediaNode vol="100000">
                                        <p:cTn display="0" masterRel="sameClick">
                                          <p:stCondLst>
                                            <p:cond evt="begin" delay="0">
                                              <p:tn val="148"/>
                                            </p:cond>
                                          </p:stCondLst>
                                          <p:endCondLst>
                                            <p:cond evt="onStopAudio" delay="0">
                                              <p:tgtEl>
                                                <p:sldTgt/>
                                              </p:tgtEl>
                                            </p:cond>
                                          </p:endCondLst>
                                        </p:cTn>
                                        <p:tgtEl>
                                          <p:sndTgt r:embed="rId2" name="click.wav"/>
                                        </p:tgtEl>
                                      </p:cMediaNode>
                                    </p:audio>
                                  </p:subTnLst>
                                </p:cTn>
                              </p:par>
                            </p:childTnLst>
                          </p:cTn>
                        </p:par>
                        <p:par>
                          <p:cTn id="155" fill="hold">
                            <p:stCondLst>
                              <p:cond delay="18000"/>
                            </p:stCondLst>
                            <p:childTnLst>
                              <p:par>
                                <p:cTn id="156" presetID="54" presetClass="exit" presetSubtype="0" decel="100000" fill="hold" grpId="0" nodeType="afterEffect">
                                  <p:stCondLst>
                                    <p:cond delay="0"/>
                                  </p:stCondLst>
                                  <p:childTnLst>
                                    <p:anim calcmode="lin" valueType="num">
                                      <p:cBhvr>
                                        <p:cTn id="157" dur="1000"/>
                                        <p:tgtEl>
                                          <p:spTgt spid="113"/>
                                        </p:tgtEl>
                                        <p:attrNameLst>
                                          <p:attrName>ppt_w</p:attrName>
                                        </p:attrNameLst>
                                      </p:cBhvr>
                                      <p:tavLst>
                                        <p:tav tm="0">
                                          <p:val>
                                            <p:strVal val="ppt_w"/>
                                          </p:val>
                                        </p:tav>
                                        <p:tav tm="100000">
                                          <p:val>
                                            <p:strVal val="ppt_w*0.05"/>
                                          </p:val>
                                        </p:tav>
                                      </p:tavLst>
                                    </p:anim>
                                    <p:anim calcmode="lin" valueType="num">
                                      <p:cBhvr>
                                        <p:cTn id="158" dur="1000"/>
                                        <p:tgtEl>
                                          <p:spTgt spid="113"/>
                                        </p:tgtEl>
                                        <p:attrNameLst>
                                          <p:attrName>ppt_h</p:attrName>
                                        </p:attrNameLst>
                                      </p:cBhvr>
                                      <p:tavLst>
                                        <p:tav tm="0">
                                          <p:val>
                                            <p:strVal val="ppt_h"/>
                                          </p:val>
                                        </p:tav>
                                        <p:tav tm="100000">
                                          <p:val>
                                            <p:strVal val="ppt_h"/>
                                          </p:val>
                                        </p:tav>
                                      </p:tavLst>
                                    </p:anim>
                                    <p:anim calcmode="lin" valueType="num">
                                      <p:cBhvr>
                                        <p:cTn id="159" dur="1000"/>
                                        <p:tgtEl>
                                          <p:spTgt spid="113"/>
                                        </p:tgtEl>
                                        <p:attrNameLst>
                                          <p:attrName>ppt_x</p:attrName>
                                        </p:attrNameLst>
                                      </p:cBhvr>
                                      <p:tavLst>
                                        <p:tav tm="0">
                                          <p:val>
                                            <p:strVal val="ppt_x"/>
                                          </p:val>
                                        </p:tav>
                                        <p:tav tm="100000">
                                          <p:val>
                                            <p:strVal val="ppt_x-.2"/>
                                          </p:val>
                                        </p:tav>
                                      </p:tavLst>
                                    </p:anim>
                                    <p:anim calcmode="lin" valueType="num">
                                      <p:cBhvr>
                                        <p:cTn id="160" dur="1000"/>
                                        <p:tgtEl>
                                          <p:spTgt spid="113"/>
                                        </p:tgtEl>
                                        <p:attrNameLst>
                                          <p:attrName>ppt_y</p:attrName>
                                        </p:attrNameLst>
                                      </p:cBhvr>
                                      <p:tavLst>
                                        <p:tav tm="0">
                                          <p:val>
                                            <p:strVal val="ppt_y"/>
                                          </p:val>
                                        </p:tav>
                                        <p:tav tm="100000">
                                          <p:val>
                                            <p:strVal val="ppt_y"/>
                                          </p:val>
                                        </p:tav>
                                      </p:tavLst>
                                    </p:anim>
                                    <p:animEffect transition="out" filter="fade">
                                      <p:cBhvr>
                                        <p:cTn id="161" dur="1000"/>
                                        <p:tgtEl>
                                          <p:spTgt spid="113"/>
                                        </p:tgtEl>
                                      </p:cBhvr>
                                    </p:animEffect>
                                    <p:set>
                                      <p:cBhvr>
                                        <p:cTn id="162" dur="1" fill="hold">
                                          <p:stCondLst>
                                            <p:cond delay="999"/>
                                          </p:stCondLst>
                                        </p:cTn>
                                        <p:tgtEl>
                                          <p:spTgt spid="113"/>
                                        </p:tgtEl>
                                        <p:attrNameLst>
                                          <p:attrName>style.visibility</p:attrName>
                                        </p:attrNameLst>
                                      </p:cBhvr>
                                      <p:to>
                                        <p:strVal val="hidden"/>
                                      </p:to>
                                    </p:set>
                                  </p:childTnLst>
                                  <p:subTnLst>
                                    <p:audio>
                                      <p:cMediaNode vol="100000">
                                        <p:cTn display="0" masterRel="sameClick">
                                          <p:stCondLst>
                                            <p:cond evt="begin" delay="0">
                                              <p:tn val="156"/>
                                            </p:cond>
                                          </p:stCondLst>
                                          <p:endCondLst>
                                            <p:cond evt="onStopAudio" delay="0">
                                              <p:tgtEl>
                                                <p:sldTgt/>
                                              </p:tgtEl>
                                            </p:cond>
                                          </p:endCondLst>
                                        </p:cTn>
                                        <p:tgtEl>
                                          <p:sndTgt r:embed="rId2" name="click.wav"/>
                                        </p:tgtEl>
                                      </p:cMediaNode>
                                    </p:audio>
                                  </p:subTnLst>
                                </p:cTn>
                              </p:par>
                            </p:childTnLst>
                          </p:cTn>
                        </p:par>
                        <p:par>
                          <p:cTn id="163" fill="hold">
                            <p:stCondLst>
                              <p:cond delay="19000"/>
                            </p:stCondLst>
                            <p:childTnLst>
                              <p:par>
                                <p:cTn id="164" presetID="54" presetClass="exit" presetSubtype="0" decel="100000" fill="hold" grpId="0" nodeType="afterEffect">
                                  <p:stCondLst>
                                    <p:cond delay="0"/>
                                  </p:stCondLst>
                                  <p:childTnLst>
                                    <p:anim calcmode="lin" valueType="num">
                                      <p:cBhvr>
                                        <p:cTn id="165" dur="1000"/>
                                        <p:tgtEl>
                                          <p:spTgt spid="112"/>
                                        </p:tgtEl>
                                        <p:attrNameLst>
                                          <p:attrName>ppt_w</p:attrName>
                                        </p:attrNameLst>
                                      </p:cBhvr>
                                      <p:tavLst>
                                        <p:tav tm="0">
                                          <p:val>
                                            <p:strVal val="ppt_w"/>
                                          </p:val>
                                        </p:tav>
                                        <p:tav tm="100000">
                                          <p:val>
                                            <p:strVal val="ppt_w*0.05"/>
                                          </p:val>
                                        </p:tav>
                                      </p:tavLst>
                                    </p:anim>
                                    <p:anim calcmode="lin" valueType="num">
                                      <p:cBhvr>
                                        <p:cTn id="166" dur="1000"/>
                                        <p:tgtEl>
                                          <p:spTgt spid="112"/>
                                        </p:tgtEl>
                                        <p:attrNameLst>
                                          <p:attrName>ppt_h</p:attrName>
                                        </p:attrNameLst>
                                      </p:cBhvr>
                                      <p:tavLst>
                                        <p:tav tm="0">
                                          <p:val>
                                            <p:strVal val="ppt_h"/>
                                          </p:val>
                                        </p:tav>
                                        <p:tav tm="100000">
                                          <p:val>
                                            <p:strVal val="ppt_h"/>
                                          </p:val>
                                        </p:tav>
                                      </p:tavLst>
                                    </p:anim>
                                    <p:anim calcmode="lin" valueType="num">
                                      <p:cBhvr>
                                        <p:cTn id="167" dur="1000"/>
                                        <p:tgtEl>
                                          <p:spTgt spid="112"/>
                                        </p:tgtEl>
                                        <p:attrNameLst>
                                          <p:attrName>ppt_x</p:attrName>
                                        </p:attrNameLst>
                                      </p:cBhvr>
                                      <p:tavLst>
                                        <p:tav tm="0">
                                          <p:val>
                                            <p:strVal val="ppt_x"/>
                                          </p:val>
                                        </p:tav>
                                        <p:tav tm="100000">
                                          <p:val>
                                            <p:strVal val="ppt_x-.2"/>
                                          </p:val>
                                        </p:tav>
                                      </p:tavLst>
                                    </p:anim>
                                    <p:anim calcmode="lin" valueType="num">
                                      <p:cBhvr>
                                        <p:cTn id="168" dur="1000"/>
                                        <p:tgtEl>
                                          <p:spTgt spid="112"/>
                                        </p:tgtEl>
                                        <p:attrNameLst>
                                          <p:attrName>ppt_y</p:attrName>
                                        </p:attrNameLst>
                                      </p:cBhvr>
                                      <p:tavLst>
                                        <p:tav tm="0">
                                          <p:val>
                                            <p:strVal val="ppt_y"/>
                                          </p:val>
                                        </p:tav>
                                        <p:tav tm="100000">
                                          <p:val>
                                            <p:strVal val="ppt_y"/>
                                          </p:val>
                                        </p:tav>
                                      </p:tavLst>
                                    </p:anim>
                                    <p:animEffect transition="out" filter="fade">
                                      <p:cBhvr>
                                        <p:cTn id="169" dur="1000"/>
                                        <p:tgtEl>
                                          <p:spTgt spid="112"/>
                                        </p:tgtEl>
                                      </p:cBhvr>
                                    </p:animEffect>
                                    <p:set>
                                      <p:cBhvr>
                                        <p:cTn id="170" dur="1" fill="hold">
                                          <p:stCondLst>
                                            <p:cond delay="999"/>
                                          </p:stCondLst>
                                        </p:cTn>
                                        <p:tgtEl>
                                          <p:spTgt spid="112"/>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2" name="click.wav"/>
                                        </p:tgtEl>
                                      </p:cMediaNode>
                                    </p:audio>
                                  </p:subTnLst>
                                </p:cTn>
                              </p:par>
                            </p:childTnLst>
                          </p:cTn>
                        </p:par>
                        <p:par>
                          <p:cTn id="171" fill="hold">
                            <p:stCondLst>
                              <p:cond delay="20000"/>
                            </p:stCondLst>
                            <p:childTnLst>
                              <p:par>
                                <p:cTn id="172" presetID="54" presetClass="exit" presetSubtype="0" decel="100000" fill="hold" grpId="0" nodeType="afterEffect">
                                  <p:stCondLst>
                                    <p:cond delay="0"/>
                                  </p:stCondLst>
                                  <p:childTnLst>
                                    <p:anim calcmode="lin" valueType="num">
                                      <p:cBhvr>
                                        <p:cTn id="173" dur="1000"/>
                                        <p:tgtEl>
                                          <p:spTgt spid="111"/>
                                        </p:tgtEl>
                                        <p:attrNameLst>
                                          <p:attrName>ppt_w</p:attrName>
                                        </p:attrNameLst>
                                      </p:cBhvr>
                                      <p:tavLst>
                                        <p:tav tm="0">
                                          <p:val>
                                            <p:strVal val="ppt_w"/>
                                          </p:val>
                                        </p:tav>
                                        <p:tav tm="100000">
                                          <p:val>
                                            <p:strVal val="ppt_w*0.05"/>
                                          </p:val>
                                        </p:tav>
                                      </p:tavLst>
                                    </p:anim>
                                    <p:anim calcmode="lin" valueType="num">
                                      <p:cBhvr>
                                        <p:cTn id="174" dur="1000"/>
                                        <p:tgtEl>
                                          <p:spTgt spid="111"/>
                                        </p:tgtEl>
                                        <p:attrNameLst>
                                          <p:attrName>ppt_h</p:attrName>
                                        </p:attrNameLst>
                                      </p:cBhvr>
                                      <p:tavLst>
                                        <p:tav tm="0">
                                          <p:val>
                                            <p:strVal val="ppt_h"/>
                                          </p:val>
                                        </p:tav>
                                        <p:tav tm="100000">
                                          <p:val>
                                            <p:strVal val="ppt_h"/>
                                          </p:val>
                                        </p:tav>
                                      </p:tavLst>
                                    </p:anim>
                                    <p:anim calcmode="lin" valueType="num">
                                      <p:cBhvr>
                                        <p:cTn id="175" dur="1000"/>
                                        <p:tgtEl>
                                          <p:spTgt spid="111"/>
                                        </p:tgtEl>
                                        <p:attrNameLst>
                                          <p:attrName>ppt_x</p:attrName>
                                        </p:attrNameLst>
                                      </p:cBhvr>
                                      <p:tavLst>
                                        <p:tav tm="0">
                                          <p:val>
                                            <p:strVal val="ppt_x"/>
                                          </p:val>
                                        </p:tav>
                                        <p:tav tm="100000">
                                          <p:val>
                                            <p:strVal val="ppt_x-.2"/>
                                          </p:val>
                                        </p:tav>
                                      </p:tavLst>
                                    </p:anim>
                                    <p:anim calcmode="lin" valueType="num">
                                      <p:cBhvr>
                                        <p:cTn id="176" dur="1000"/>
                                        <p:tgtEl>
                                          <p:spTgt spid="111"/>
                                        </p:tgtEl>
                                        <p:attrNameLst>
                                          <p:attrName>ppt_y</p:attrName>
                                        </p:attrNameLst>
                                      </p:cBhvr>
                                      <p:tavLst>
                                        <p:tav tm="0">
                                          <p:val>
                                            <p:strVal val="ppt_y"/>
                                          </p:val>
                                        </p:tav>
                                        <p:tav tm="100000">
                                          <p:val>
                                            <p:strVal val="ppt_y"/>
                                          </p:val>
                                        </p:tav>
                                      </p:tavLst>
                                    </p:anim>
                                    <p:animEffect transition="out" filter="fade">
                                      <p:cBhvr>
                                        <p:cTn id="177" dur="1000"/>
                                        <p:tgtEl>
                                          <p:spTgt spid="111"/>
                                        </p:tgtEl>
                                      </p:cBhvr>
                                    </p:animEffect>
                                    <p:set>
                                      <p:cBhvr>
                                        <p:cTn id="178" dur="1" fill="hold">
                                          <p:stCondLst>
                                            <p:cond delay="999"/>
                                          </p:stCondLst>
                                        </p:cTn>
                                        <p:tgtEl>
                                          <p:spTgt spid="111"/>
                                        </p:tgtEl>
                                        <p:attrNameLst>
                                          <p:attrName>style.visibility</p:attrName>
                                        </p:attrNameLst>
                                      </p:cBhvr>
                                      <p:to>
                                        <p:strVal val="hidden"/>
                                      </p:to>
                                    </p:set>
                                  </p:childTnLst>
                                  <p:subTnLst>
                                    <p:audio>
                                      <p:cMediaNode vol="100000">
                                        <p:cTn display="0" masterRel="sameClick">
                                          <p:stCondLst>
                                            <p:cond evt="begin" delay="0">
                                              <p:tn val="172"/>
                                            </p:cond>
                                          </p:stCondLst>
                                          <p:endCondLst>
                                            <p:cond evt="onStopAudio" delay="0">
                                              <p:tgtEl>
                                                <p:sldTgt/>
                                              </p:tgtEl>
                                            </p:cond>
                                          </p:endCondLst>
                                        </p:cTn>
                                        <p:tgtEl>
                                          <p:sndTgt r:embed="rId2" name="click.wav"/>
                                        </p:tgtEl>
                                      </p:cMediaNode>
                                    </p:audio>
                                  </p:subTnLst>
                                </p:cTn>
                              </p:par>
                            </p:childTnLst>
                          </p:cTn>
                        </p:par>
                        <p:par>
                          <p:cTn id="179" fill="hold">
                            <p:stCondLst>
                              <p:cond delay="21000"/>
                            </p:stCondLst>
                            <p:childTnLst>
                              <p:par>
                                <p:cTn id="180" presetID="54" presetClass="exit" presetSubtype="0" decel="100000" fill="hold" grpId="0" nodeType="afterEffect">
                                  <p:stCondLst>
                                    <p:cond delay="0"/>
                                  </p:stCondLst>
                                  <p:childTnLst>
                                    <p:anim calcmode="lin" valueType="num">
                                      <p:cBhvr>
                                        <p:cTn id="181" dur="1000"/>
                                        <p:tgtEl>
                                          <p:spTgt spid="110"/>
                                        </p:tgtEl>
                                        <p:attrNameLst>
                                          <p:attrName>ppt_w</p:attrName>
                                        </p:attrNameLst>
                                      </p:cBhvr>
                                      <p:tavLst>
                                        <p:tav tm="0">
                                          <p:val>
                                            <p:strVal val="ppt_w"/>
                                          </p:val>
                                        </p:tav>
                                        <p:tav tm="100000">
                                          <p:val>
                                            <p:strVal val="ppt_w*0.05"/>
                                          </p:val>
                                        </p:tav>
                                      </p:tavLst>
                                    </p:anim>
                                    <p:anim calcmode="lin" valueType="num">
                                      <p:cBhvr>
                                        <p:cTn id="182" dur="1000"/>
                                        <p:tgtEl>
                                          <p:spTgt spid="110"/>
                                        </p:tgtEl>
                                        <p:attrNameLst>
                                          <p:attrName>ppt_h</p:attrName>
                                        </p:attrNameLst>
                                      </p:cBhvr>
                                      <p:tavLst>
                                        <p:tav tm="0">
                                          <p:val>
                                            <p:strVal val="ppt_h"/>
                                          </p:val>
                                        </p:tav>
                                        <p:tav tm="100000">
                                          <p:val>
                                            <p:strVal val="ppt_h"/>
                                          </p:val>
                                        </p:tav>
                                      </p:tavLst>
                                    </p:anim>
                                    <p:anim calcmode="lin" valueType="num">
                                      <p:cBhvr>
                                        <p:cTn id="183" dur="1000"/>
                                        <p:tgtEl>
                                          <p:spTgt spid="110"/>
                                        </p:tgtEl>
                                        <p:attrNameLst>
                                          <p:attrName>ppt_x</p:attrName>
                                        </p:attrNameLst>
                                      </p:cBhvr>
                                      <p:tavLst>
                                        <p:tav tm="0">
                                          <p:val>
                                            <p:strVal val="ppt_x"/>
                                          </p:val>
                                        </p:tav>
                                        <p:tav tm="100000">
                                          <p:val>
                                            <p:strVal val="ppt_x-.2"/>
                                          </p:val>
                                        </p:tav>
                                      </p:tavLst>
                                    </p:anim>
                                    <p:anim calcmode="lin" valueType="num">
                                      <p:cBhvr>
                                        <p:cTn id="184" dur="1000"/>
                                        <p:tgtEl>
                                          <p:spTgt spid="110"/>
                                        </p:tgtEl>
                                        <p:attrNameLst>
                                          <p:attrName>ppt_y</p:attrName>
                                        </p:attrNameLst>
                                      </p:cBhvr>
                                      <p:tavLst>
                                        <p:tav tm="0">
                                          <p:val>
                                            <p:strVal val="ppt_y"/>
                                          </p:val>
                                        </p:tav>
                                        <p:tav tm="100000">
                                          <p:val>
                                            <p:strVal val="ppt_y"/>
                                          </p:val>
                                        </p:tav>
                                      </p:tavLst>
                                    </p:anim>
                                    <p:animEffect transition="out" filter="fade">
                                      <p:cBhvr>
                                        <p:cTn id="185" dur="1000"/>
                                        <p:tgtEl>
                                          <p:spTgt spid="110"/>
                                        </p:tgtEl>
                                      </p:cBhvr>
                                    </p:animEffect>
                                    <p:set>
                                      <p:cBhvr>
                                        <p:cTn id="186" dur="1" fill="hold">
                                          <p:stCondLst>
                                            <p:cond delay="999"/>
                                          </p:stCondLst>
                                        </p:cTn>
                                        <p:tgtEl>
                                          <p:spTgt spid="110"/>
                                        </p:tgtEl>
                                        <p:attrNameLst>
                                          <p:attrName>style.visibility</p:attrName>
                                        </p:attrNameLst>
                                      </p:cBhvr>
                                      <p:to>
                                        <p:strVal val="hidden"/>
                                      </p:to>
                                    </p:set>
                                  </p:childTnLst>
                                  <p:subTnLst>
                                    <p:audio>
                                      <p:cMediaNode vol="100000">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par>
                          <p:cTn id="187" fill="hold">
                            <p:stCondLst>
                              <p:cond delay="22000"/>
                            </p:stCondLst>
                            <p:childTnLst>
                              <p:par>
                                <p:cTn id="188" presetID="54" presetClass="exit" presetSubtype="0" decel="100000" fill="hold" grpId="0" nodeType="afterEffect">
                                  <p:stCondLst>
                                    <p:cond delay="0"/>
                                  </p:stCondLst>
                                  <p:childTnLst>
                                    <p:anim calcmode="lin" valueType="num">
                                      <p:cBhvr>
                                        <p:cTn id="189" dur="1000"/>
                                        <p:tgtEl>
                                          <p:spTgt spid="109"/>
                                        </p:tgtEl>
                                        <p:attrNameLst>
                                          <p:attrName>ppt_w</p:attrName>
                                        </p:attrNameLst>
                                      </p:cBhvr>
                                      <p:tavLst>
                                        <p:tav tm="0">
                                          <p:val>
                                            <p:strVal val="ppt_w"/>
                                          </p:val>
                                        </p:tav>
                                        <p:tav tm="100000">
                                          <p:val>
                                            <p:strVal val="ppt_w*0.05"/>
                                          </p:val>
                                        </p:tav>
                                      </p:tavLst>
                                    </p:anim>
                                    <p:anim calcmode="lin" valueType="num">
                                      <p:cBhvr>
                                        <p:cTn id="190" dur="1000"/>
                                        <p:tgtEl>
                                          <p:spTgt spid="109"/>
                                        </p:tgtEl>
                                        <p:attrNameLst>
                                          <p:attrName>ppt_h</p:attrName>
                                        </p:attrNameLst>
                                      </p:cBhvr>
                                      <p:tavLst>
                                        <p:tav tm="0">
                                          <p:val>
                                            <p:strVal val="ppt_h"/>
                                          </p:val>
                                        </p:tav>
                                        <p:tav tm="100000">
                                          <p:val>
                                            <p:strVal val="ppt_h"/>
                                          </p:val>
                                        </p:tav>
                                      </p:tavLst>
                                    </p:anim>
                                    <p:anim calcmode="lin" valueType="num">
                                      <p:cBhvr>
                                        <p:cTn id="191" dur="1000"/>
                                        <p:tgtEl>
                                          <p:spTgt spid="109"/>
                                        </p:tgtEl>
                                        <p:attrNameLst>
                                          <p:attrName>ppt_x</p:attrName>
                                        </p:attrNameLst>
                                      </p:cBhvr>
                                      <p:tavLst>
                                        <p:tav tm="0">
                                          <p:val>
                                            <p:strVal val="ppt_x"/>
                                          </p:val>
                                        </p:tav>
                                        <p:tav tm="100000">
                                          <p:val>
                                            <p:strVal val="ppt_x-.2"/>
                                          </p:val>
                                        </p:tav>
                                      </p:tavLst>
                                    </p:anim>
                                    <p:anim calcmode="lin" valueType="num">
                                      <p:cBhvr>
                                        <p:cTn id="192" dur="1000"/>
                                        <p:tgtEl>
                                          <p:spTgt spid="109"/>
                                        </p:tgtEl>
                                        <p:attrNameLst>
                                          <p:attrName>ppt_y</p:attrName>
                                        </p:attrNameLst>
                                      </p:cBhvr>
                                      <p:tavLst>
                                        <p:tav tm="0">
                                          <p:val>
                                            <p:strVal val="ppt_y"/>
                                          </p:val>
                                        </p:tav>
                                        <p:tav tm="100000">
                                          <p:val>
                                            <p:strVal val="ppt_y"/>
                                          </p:val>
                                        </p:tav>
                                      </p:tavLst>
                                    </p:anim>
                                    <p:animEffect transition="out" filter="fade">
                                      <p:cBhvr>
                                        <p:cTn id="193" dur="1000"/>
                                        <p:tgtEl>
                                          <p:spTgt spid="109"/>
                                        </p:tgtEl>
                                      </p:cBhvr>
                                    </p:animEffect>
                                    <p:set>
                                      <p:cBhvr>
                                        <p:cTn id="194" dur="1" fill="hold">
                                          <p:stCondLst>
                                            <p:cond delay="999"/>
                                          </p:stCondLst>
                                        </p:cTn>
                                        <p:tgtEl>
                                          <p:spTgt spid="109"/>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2" name="click.wav"/>
                                        </p:tgtEl>
                                      </p:cMediaNode>
                                    </p:audio>
                                  </p:subTnLst>
                                </p:cTn>
                              </p:par>
                            </p:childTnLst>
                          </p:cTn>
                        </p:par>
                        <p:par>
                          <p:cTn id="195" fill="hold">
                            <p:stCondLst>
                              <p:cond delay="23000"/>
                            </p:stCondLst>
                            <p:childTnLst>
                              <p:par>
                                <p:cTn id="196" presetID="54" presetClass="exit" presetSubtype="0" decel="100000" fill="hold" grpId="0" nodeType="afterEffect">
                                  <p:stCondLst>
                                    <p:cond delay="0"/>
                                  </p:stCondLst>
                                  <p:childTnLst>
                                    <p:anim calcmode="lin" valueType="num">
                                      <p:cBhvr>
                                        <p:cTn id="197" dur="1000"/>
                                        <p:tgtEl>
                                          <p:spTgt spid="108"/>
                                        </p:tgtEl>
                                        <p:attrNameLst>
                                          <p:attrName>ppt_w</p:attrName>
                                        </p:attrNameLst>
                                      </p:cBhvr>
                                      <p:tavLst>
                                        <p:tav tm="0">
                                          <p:val>
                                            <p:strVal val="ppt_w"/>
                                          </p:val>
                                        </p:tav>
                                        <p:tav tm="100000">
                                          <p:val>
                                            <p:strVal val="ppt_w*0.05"/>
                                          </p:val>
                                        </p:tav>
                                      </p:tavLst>
                                    </p:anim>
                                    <p:anim calcmode="lin" valueType="num">
                                      <p:cBhvr>
                                        <p:cTn id="198" dur="1000"/>
                                        <p:tgtEl>
                                          <p:spTgt spid="108"/>
                                        </p:tgtEl>
                                        <p:attrNameLst>
                                          <p:attrName>ppt_h</p:attrName>
                                        </p:attrNameLst>
                                      </p:cBhvr>
                                      <p:tavLst>
                                        <p:tav tm="0">
                                          <p:val>
                                            <p:strVal val="ppt_h"/>
                                          </p:val>
                                        </p:tav>
                                        <p:tav tm="100000">
                                          <p:val>
                                            <p:strVal val="ppt_h"/>
                                          </p:val>
                                        </p:tav>
                                      </p:tavLst>
                                    </p:anim>
                                    <p:anim calcmode="lin" valueType="num">
                                      <p:cBhvr>
                                        <p:cTn id="199" dur="1000"/>
                                        <p:tgtEl>
                                          <p:spTgt spid="108"/>
                                        </p:tgtEl>
                                        <p:attrNameLst>
                                          <p:attrName>ppt_x</p:attrName>
                                        </p:attrNameLst>
                                      </p:cBhvr>
                                      <p:tavLst>
                                        <p:tav tm="0">
                                          <p:val>
                                            <p:strVal val="ppt_x"/>
                                          </p:val>
                                        </p:tav>
                                        <p:tav tm="100000">
                                          <p:val>
                                            <p:strVal val="ppt_x-.2"/>
                                          </p:val>
                                        </p:tav>
                                      </p:tavLst>
                                    </p:anim>
                                    <p:anim calcmode="lin" valueType="num">
                                      <p:cBhvr>
                                        <p:cTn id="200" dur="1000"/>
                                        <p:tgtEl>
                                          <p:spTgt spid="108"/>
                                        </p:tgtEl>
                                        <p:attrNameLst>
                                          <p:attrName>ppt_y</p:attrName>
                                        </p:attrNameLst>
                                      </p:cBhvr>
                                      <p:tavLst>
                                        <p:tav tm="0">
                                          <p:val>
                                            <p:strVal val="ppt_y"/>
                                          </p:val>
                                        </p:tav>
                                        <p:tav tm="100000">
                                          <p:val>
                                            <p:strVal val="ppt_y"/>
                                          </p:val>
                                        </p:tav>
                                      </p:tavLst>
                                    </p:anim>
                                    <p:animEffect transition="out" filter="fade">
                                      <p:cBhvr>
                                        <p:cTn id="201" dur="1000"/>
                                        <p:tgtEl>
                                          <p:spTgt spid="108"/>
                                        </p:tgtEl>
                                      </p:cBhvr>
                                    </p:animEffect>
                                    <p:set>
                                      <p:cBhvr>
                                        <p:cTn id="202" dur="1" fill="hold">
                                          <p:stCondLst>
                                            <p:cond delay="999"/>
                                          </p:stCondLst>
                                        </p:cTn>
                                        <p:tgtEl>
                                          <p:spTgt spid="108"/>
                                        </p:tgtEl>
                                        <p:attrNameLst>
                                          <p:attrName>style.visibility</p:attrName>
                                        </p:attrNameLst>
                                      </p:cBhvr>
                                      <p:to>
                                        <p:strVal val="hidden"/>
                                      </p:to>
                                    </p:set>
                                  </p:childTnLst>
                                  <p:subTnLst>
                                    <p:audio>
                                      <p:cMediaNode vol="100000">
                                        <p:cTn display="0" masterRel="sameClick">
                                          <p:stCondLst>
                                            <p:cond evt="begin" delay="0">
                                              <p:tn val="196"/>
                                            </p:cond>
                                          </p:stCondLst>
                                          <p:endCondLst>
                                            <p:cond evt="onStopAudio" delay="0">
                                              <p:tgtEl>
                                                <p:sldTgt/>
                                              </p:tgtEl>
                                            </p:cond>
                                          </p:endCondLst>
                                        </p:cTn>
                                        <p:tgtEl>
                                          <p:sndTgt r:embed="rId2" name="click.wav"/>
                                        </p:tgtEl>
                                      </p:cMediaNode>
                                    </p:audio>
                                  </p:subTnLst>
                                </p:cTn>
                              </p:par>
                            </p:childTnLst>
                          </p:cTn>
                        </p:par>
                        <p:par>
                          <p:cTn id="203" fill="hold">
                            <p:stCondLst>
                              <p:cond delay="24000"/>
                            </p:stCondLst>
                            <p:childTnLst>
                              <p:par>
                                <p:cTn id="204" presetID="54" presetClass="exit" presetSubtype="0" decel="100000" fill="hold" grpId="0" nodeType="afterEffect">
                                  <p:stCondLst>
                                    <p:cond delay="0"/>
                                  </p:stCondLst>
                                  <p:childTnLst>
                                    <p:anim calcmode="lin" valueType="num">
                                      <p:cBhvr>
                                        <p:cTn id="205" dur="1000"/>
                                        <p:tgtEl>
                                          <p:spTgt spid="107"/>
                                        </p:tgtEl>
                                        <p:attrNameLst>
                                          <p:attrName>ppt_w</p:attrName>
                                        </p:attrNameLst>
                                      </p:cBhvr>
                                      <p:tavLst>
                                        <p:tav tm="0">
                                          <p:val>
                                            <p:strVal val="ppt_w"/>
                                          </p:val>
                                        </p:tav>
                                        <p:tav tm="100000">
                                          <p:val>
                                            <p:strVal val="ppt_w*0.05"/>
                                          </p:val>
                                        </p:tav>
                                      </p:tavLst>
                                    </p:anim>
                                    <p:anim calcmode="lin" valueType="num">
                                      <p:cBhvr>
                                        <p:cTn id="206" dur="1000"/>
                                        <p:tgtEl>
                                          <p:spTgt spid="107"/>
                                        </p:tgtEl>
                                        <p:attrNameLst>
                                          <p:attrName>ppt_h</p:attrName>
                                        </p:attrNameLst>
                                      </p:cBhvr>
                                      <p:tavLst>
                                        <p:tav tm="0">
                                          <p:val>
                                            <p:strVal val="ppt_h"/>
                                          </p:val>
                                        </p:tav>
                                        <p:tav tm="100000">
                                          <p:val>
                                            <p:strVal val="ppt_h"/>
                                          </p:val>
                                        </p:tav>
                                      </p:tavLst>
                                    </p:anim>
                                    <p:anim calcmode="lin" valueType="num">
                                      <p:cBhvr>
                                        <p:cTn id="207" dur="1000"/>
                                        <p:tgtEl>
                                          <p:spTgt spid="107"/>
                                        </p:tgtEl>
                                        <p:attrNameLst>
                                          <p:attrName>ppt_x</p:attrName>
                                        </p:attrNameLst>
                                      </p:cBhvr>
                                      <p:tavLst>
                                        <p:tav tm="0">
                                          <p:val>
                                            <p:strVal val="ppt_x"/>
                                          </p:val>
                                        </p:tav>
                                        <p:tav tm="100000">
                                          <p:val>
                                            <p:strVal val="ppt_x-.2"/>
                                          </p:val>
                                        </p:tav>
                                      </p:tavLst>
                                    </p:anim>
                                    <p:anim calcmode="lin" valueType="num">
                                      <p:cBhvr>
                                        <p:cTn id="208" dur="1000"/>
                                        <p:tgtEl>
                                          <p:spTgt spid="107"/>
                                        </p:tgtEl>
                                        <p:attrNameLst>
                                          <p:attrName>ppt_y</p:attrName>
                                        </p:attrNameLst>
                                      </p:cBhvr>
                                      <p:tavLst>
                                        <p:tav tm="0">
                                          <p:val>
                                            <p:strVal val="ppt_y"/>
                                          </p:val>
                                        </p:tav>
                                        <p:tav tm="100000">
                                          <p:val>
                                            <p:strVal val="ppt_y"/>
                                          </p:val>
                                        </p:tav>
                                      </p:tavLst>
                                    </p:anim>
                                    <p:animEffect transition="out" filter="fade">
                                      <p:cBhvr>
                                        <p:cTn id="209" dur="1000"/>
                                        <p:tgtEl>
                                          <p:spTgt spid="107"/>
                                        </p:tgtEl>
                                      </p:cBhvr>
                                    </p:animEffect>
                                    <p:set>
                                      <p:cBhvr>
                                        <p:cTn id="210" dur="1" fill="hold">
                                          <p:stCondLst>
                                            <p:cond delay="999"/>
                                          </p:stCondLst>
                                        </p:cTn>
                                        <p:tgtEl>
                                          <p:spTgt spid="107"/>
                                        </p:tgtEl>
                                        <p:attrNameLst>
                                          <p:attrName>style.visibility</p:attrName>
                                        </p:attrNameLst>
                                      </p:cBhvr>
                                      <p:to>
                                        <p:strVal val="hidden"/>
                                      </p:to>
                                    </p:set>
                                  </p:childTnLst>
                                  <p:subTnLst>
                                    <p:audio>
                                      <p:cMediaNode vol="100000">
                                        <p:cTn display="0" masterRel="sameClick">
                                          <p:stCondLst>
                                            <p:cond evt="begin" delay="0">
                                              <p:tn val="204"/>
                                            </p:cond>
                                          </p:stCondLst>
                                          <p:endCondLst>
                                            <p:cond evt="onStopAudio" delay="0">
                                              <p:tgtEl>
                                                <p:sldTgt/>
                                              </p:tgtEl>
                                            </p:cond>
                                          </p:endCondLst>
                                        </p:cTn>
                                        <p:tgtEl>
                                          <p:sndTgt r:embed="rId2" name="click.wav"/>
                                        </p:tgtEl>
                                      </p:cMediaNode>
                                    </p:audio>
                                  </p:subTnLst>
                                </p:cTn>
                              </p:par>
                            </p:childTnLst>
                          </p:cTn>
                        </p:par>
                        <p:par>
                          <p:cTn id="211" fill="hold">
                            <p:stCondLst>
                              <p:cond delay="25000"/>
                            </p:stCondLst>
                            <p:childTnLst>
                              <p:par>
                                <p:cTn id="212" presetID="54" presetClass="exit" presetSubtype="0" decel="100000" fill="hold" grpId="0" nodeType="afterEffect">
                                  <p:stCondLst>
                                    <p:cond delay="0"/>
                                  </p:stCondLst>
                                  <p:childTnLst>
                                    <p:anim calcmode="lin" valueType="num">
                                      <p:cBhvr>
                                        <p:cTn id="213" dur="1000"/>
                                        <p:tgtEl>
                                          <p:spTgt spid="106"/>
                                        </p:tgtEl>
                                        <p:attrNameLst>
                                          <p:attrName>ppt_w</p:attrName>
                                        </p:attrNameLst>
                                      </p:cBhvr>
                                      <p:tavLst>
                                        <p:tav tm="0">
                                          <p:val>
                                            <p:strVal val="ppt_w"/>
                                          </p:val>
                                        </p:tav>
                                        <p:tav tm="100000">
                                          <p:val>
                                            <p:strVal val="ppt_w*0.05"/>
                                          </p:val>
                                        </p:tav>
                                      </p:tavLst>
                                    </p:anim>
                                    <p:anim calcmode="lin" valueType="num">
                                      <p:cBhvr>
                                        <p:cTn id="214" dur="1000"/>
                                        <p:tgtEl>
                                          <p:spTgt spid="106"/>
                                        </p:tgtEl>
                                        <p:attrNameLst>
                                          <p:attrName>ppt_h</p:attrName>
                                        </p:attrNameLst>
                                      </p:cBhvr>
                                      <p:tavLst>
                                        <p:tav tm="0">
                                          <p:val>
                                            <p:strVal val="ppt_h"/>
                                          </p:val>
                                        </p:tav>
                                        <p:tav tm="100000">
                                          <p:val>
                                            <p:strVal val="ppt_h"/>
                                          </p:val>
                                        </p:tav>
                                      </p:tavLst>
                                    </p:anim>
                                    <p:anim calcmode="lin" valueType="num">
                                      <p:cBhvr>
                                        <p:cTn id="215" dur="1000"/>
                                        <p:tgtEl>
                                          <p:spTgt spid="106"/>
                                        </p:tgtEl>
                                        <p:attrNameLst>
                                          <p:attrName>ppt_x</p:attrName>
                                        </p:attrNameLst>
                                      </p:cBhvr>
                                      <p:tavLst>
                                        <p:tav tm="0">
                                          <p:val>
                                            <p:strVal val="ppt_x"/>
                                          </p:val>
                                        </p:tav>
                                        <p:tav tm="100000">
                                          <p:val>
                                            <p:strVal val="ppt_x-.2"/>
                                          </p:val>
                                        </p:tav>
                                      </p:tavLst>
                                    </p:anim>
                                    <p:anim calcmode="lin" valueType="num">
                                      <p:cBhvr>
                                        <p:cTn id="216" dur="1000"/>
                                        <p:tgtEl>
                                          <p:spTgt spid="106"/>
                                        </p:tgtEl>
                                        <p:attrNameLst>
                                          <p:attrName>ppt_y</p:attrName>
                                        </p:attrNameLst>
                                      </p:cBhvr>
                                      <p:tavLst>
                                        <p:tav tm="0">
                                          <p:val>
                                            <p:strVal val="ppt_y"/>
                                          </p:val>
                                        </p:tav>
                                        <p:tav tm="100000">
                                          <p:val>
                                            <p:strVal val="ppt_y"/>
                                          </p:val>
                                        </p:tav>
                                      </p:tavLst>
                                    </p:anim>
                                    <p:animEffect transition="out" filter="fade">
                                      <p:cBhvr>
                                        <p:cTn id="217" dur="1000"/>
                                        <p:tgtEl>
                                          <p:spTgt spid="106"/>
                                        </p:tgtEl>
                                      </p:cBhvr>
                                    </p:animEffect>
                                    <p:set>
                                      <p:cBhvr>
                                        <p:cTn id="218" dur="1" fill="hold">
                                          <p:stCondLst>
                                            <p:cond delay="999"/>
                                          </p:stCondLst>
                                        </p:cTn>
                                        <p:tgtEl>
                                          <p:spTgt spid="106"/>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2" name="click.wav"/>
                                        </p:tgtEl>
                                      </p:cMediaNode>
                                    </p:audio>
                                  </p:subTnLst>
                                </p:cTn>
                              </p:par>
                            </p:childTnLst>
                          </p:cTn>
                        </p:par>
                        <p:par>
                          <p:cTn id="219" fill="hold">
                            <p:stCondLst>
                              <p:cond delay="26000"/>
                            </p:stCondLst>
                            <p:childTnLst>
                              <p:par>
                                <p:cTn id="220" presetID="54" presetClass="exit" presetSubtype="0" decel="100000" fill="hold" grpId="0" nodeType="afterEffect">
                                  <p:stCondLst>
                                    <p:cond delay="0"/>
                                  </p:stCondLst>
                                  <p:childTnLst>
                                    <p:anim calcmode="lin" valueType="num">
                                      <p:cBhvr>
                                        <p:cTn id="221" dur="1000"/>
                                        <p:tgtEl>
                                          <p:spTgt spid="105"/>
                                        </p:tgtEl>
                                        <p:attrNameLst>
                                          <p:attrName>ppt_w</p:attrName>
                                        </p:attrNameLst>
                                      </p:cBhvr>
                                      <p:tavLst>
                                        <p:tav tm="0">
                                          <p:val>
                                            <p:strVal val="ppt_w"/>
                                          </p:val>
                                        </p:tav>
                                        <p:tav tm="100000">
                                          <p:val>
                                            <p:strVal val="ppt_w*0.05"/>
                                          </p:val>
                                        </p:tav>
                                      </p:tavLst>
                                    </p:anim>
                                    <p:anim calcmode="lin" valueType="num">
                                      <p:cBhvr>
                                        <p:cTn id="222" dur="1000"/>
                                        <p:tgtEl>
                                          <p:spTgt spid="105"/>
                                        </p:tgtEl>
                                        <p:attrNameLst>
                                          <p:attrName>ppt_h</p:attrName>
                                        </p:attrNameLst>
                                      </p:cBhvr>
                                      <p:tavLst>
                                        <p:tav tm="0">
                                          <p:val>
                                            <p:strVal val="ppt_h"/>
                                          </p:val>
                                        </p:tav>
                                        <p:tav tm="100000">
                                          <p:val>
                                            <p:strVal val="ppt_h"/>
                                          </p:val>
                                        </p:tav>
                                      </p:tavLst>
                                    </p:anim>
                                    <p:anim calcmode="lin" valueType="num">
                                      <p:cBhvr>
                                        <p:cTn id="223" dur="1000"/>
                                        <p:tgtEl>
                                          <p:spTgt spid="105"/>
                                        </p:tgtEl>
                                        <p:attrNameLst>
                                          <p:attrName>ppt_x</p:attrName>
                                        </p:attrNameLst>
                                      </p:cBhvr>
                                      <p:tavLst>
                                        <p:tav tm="0">
                                          <p:val>
                                            <p:strVal val="ppt_x"/>
                                          </p:val>
                                        </p:tav>
                                        <p:tav tm="100000">
                                          <p:val>
                                            <p:strVal val="ppt_x-.2"/>
                                          </p:val>
                                        </p:tav>
                                      </p:tavLst>
                                    </p:anim>
                                    <p:anim calcmode="lin" valueType="num">
                                      <p:cBhvr>
                                        <p:cTn id="224" dur="1000"/>
                                        <p:tgtEl>
                                          <p:spTgt spid="105"/>
                                        </p:tgtEl>
                                        <p:attrNameLst>
                                          <p:attrName>ppt_y</p:attrName>
                                        </p:attrNameLst>
                                      </p:cBhvr>
                                      <p:tavLst>
                                        <p:tav tm="0">
                                          <p:val>
                                            <p:strVal val="ppt_y"/>
                                          </p:val>
                                        </p:tav>
                                        <p:tav tm="100000">
                                          <p:val>
                                            <p:strVal val="ppt_y"/>
                                          </p:val>
                                        </p:tav>
                                      </p:tavLst>
                                    </p:anim>
                                    <p:animEffect transition="out" filter="fade">
                                      <p:cBhvr>
                                        <p:cTn id="225" dur="1000"/>
                                        <p:tgtEl>
                                          <p:spTgt spid="105"/>
                                        </p:tgtEl>
                                      </p:cBhvr>
                                    </p:animEffect>
                                    <p:set>
                                      <p:cBhvr>
                                        <p:cTn id="226" dur="1" fill="hold">
                                          <p:stCondLst>
                                            <p:cond delay="999"/>
                                          </p:stCondLst>
                                        </p:cTn>
                                        <p:tgtEl>
                                          <p:spTgt spid="105"/>
                                        </p:tgtEl>
                                        <p:attrNameLst>
                                          <p:attrName>style.visibility</p:attrName>
                                        </p:attrNameLst>
                                      </p:cBhvr>
                                      <p:to>
                                        <p:strVal val="hidden"/>
                                      </p:to>
                                    </p:set>
                                  </p:childTnLst>
                                  <p:subTnLst>
                                    <p:audio>
                                      <p:cMediaNode vol="100000">
                                        <p:cTn display="0" masterRel="sameClick">
                                          <p:stCondLst>
                                            <p:cond evt="begin" delay="0">
                                              <p:tn val="220"/>
                                            </p:cond>
                                          </p:stCondLst>
                                          <p:endCondLst>
                                            <p:cond evt="onStopAudio" delay="0">
                                              <p:tgtEl>
                                                <p:sldTgt/>
                                              </p:tgtEl>
                                            </p:cond>
                                          </p:endCondLst>
                                        </p:cTn>
                                        <p:tgtEl>
                                          <p:sndTgt r:embed="rId2" name="click.wav"/>
                                        </p:tgtEl>
                                      </p:cMediaNode>
                                    </p:audio>
                                  </p:subTnLst>
                                </p:cTn>
                              </p:par>
                            </p:childTnLst>
                          </p:cTn>
                        </p:par>
                        <p:par>
                          <p:cTn id="227" fill="hold">
                            <p:stCondLst>
                              <p:cond delay="27000"/>
                            </p:stCondLst>
                            <p:childTnLst>
                              <p:par>
                                <p:cTn id="228" presetID="54" presetClass="exit" presetSubtype="0" decel="100000" fill="hold" grpId="0" nodeType="afterEffect">
                                  <p:stCondLst>
                                    <p:cond delay="0"/>
                                  </p:stCondLst>
                                  <p:childTnLst>
                                    <p:anim calcmode="lin" valueType="num">
                                      <p:cBhvr>
                                        <p:cTn id="229" dur="1000"/>
                                        <p:tgtEl>
                                          <p:spTgt spid="104"/>
                                        </p:tgtEl>
                                        <p:attrNameLst>
                                          <p:attrName>ppt_w</p:attrName>
                                        </p:attrNameLst>
                                      </p:cBhvr>
                                      <p:tavLst>
                                        <p:tav tm="0">
                                          <p:val>
                                            <p:strVal val="ppt_w"/>
                                          </p:val>
                                        </p:tav>
                                        <p:tav tm="100000">
                                          <p:val>
                                            <p:strVal val="ppt_w*0.05"/>
                                          </p:val>
                                        </p:tav>
                                      </p:tavLst>
                                    </p:anim>
                                    <p:anim calcmode="lin" valueType="num">
                                      <p:cBhvr>
                                        <p:cTn id="230" dur="1000"/>
                                        <p:tgtEl>
                                          <p:spTgt spid="104"/>
                                        </p:tgtEl>
                                        <p:attrNameLst>
                                          <p:attrName>ppt_h</p:attrName>
                                        </p:attrNameLst>
                                      </p:cBhvr>
                                      <p:tavLst>
                                        <p:tav tm="0">
                                          <p:val>
                                            <p:strVal val="ppt_h"/>
                                          </p:val>
                                        </p:tav>
                                        <p:tav tm="100000">
                                          <p:val>
                                            <p:strVal val="ppt_h"/>
                                          </p:val>
                                        </p:tav>
                                      </p:tavLst>
                                    </p:anim>
                                    <p:anim calcmode="lin" valueType="num">
                                      <p:cBhvr>
                                        <p:cTn id="231" dur="1000"/>
                                        <p:tgtEl>
                                          <p:spTgt spid="104"/>
                                        </p:tgtEl>
                                        <p:attrNameLst>
                                          <p:attrName>ppt_x</p:attrName>
                                        </p:attrNameLst>
                                      </p:cBhvr>
                                      <p:tavLst>
                                        <p:tav tm="0">
                                          <p:val>
                                            <p:strVal val="ppt_x"/>
                                          </p:val>
                                        </p:tav>
                                        <p:tav tm="100000">
                                          <p:val>
                                            <p:strVal val="ppt_x-.2"/>
                                          </p:val>
                                        </p:tav>
                                      </p:tavLst>
                                    </p:anim>
                                    <p:anim calcmode="lin" valueType="num">
                                      <p:cBhvr>
                                        <p:cTn id="232" dur="1000"/>
                                        <p:tgtEl>
                                          <p:spTgt spid="104"/>
                                        </p:tgtEl>
                                        <p:attrNameLst>
                                          <p:attrName>ppt_y</p:attrName>
                                        </p:attrNameLst>
                                      </p:cBhvr>
                                      <p:tavLst>
                                        <p:tav tm="0">
                                          <p:val>
                                            <p:strVal val="ppt_y"/>
                                          </p:val>
                                        </p:tav>
                                        <p:tav tm="100000">
                                          <p:val>
                                            <p:strVal val="ppt_y"/>
                                          </p:val>
                                        </p:tav>
                                      </p:tavLst>
                                    </p:anim>
                                    <p:animEffect transition="out" filter="fade">
                                      <p:cBhvr>
                                        <p:cTn id="233" dur="1000"/>
                                        <p:tgtEl>
                                          <p:spTgt spid="104"/>
                                        </p:tgtEl>
                                      </p:cBhvr>
                                    </p:animEffect>
                                    <p:set>
                                      <p:cBhvr>
                                        <p:cTn id="234" dur="1" fill="hold">
                                          <p:stCondLst>
                                            <p:cond delay="999"/>
                                          </p:stCondLst>
                                        </p:cTn>
                                        <p:tgtEl>
                                          <p:spTgt spid="104"/>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2" name="click.wav"/>
                                        </p:tgtEl>
                                      </p:cMediaNode>
                                    </p:audio>
                                  </p:subTnLst>
                                </p:cTn>
                              </p:par>
                            </p:childTnLst>
                          </p:cTn>
                        </p:par>
                        <p:par>
                          <p:cTn id="235" fill="hold">
                            <p:stCondLst>
                              <p:cond delay="28000"/>
                            </p:stCondLst>
                            <p:childTnLst>
                              <p:par>
                                <p:cTn id="236" presetID="54" presetClass="exit" presetSubtype="0" decel="100000" fill="hold" grpId="0" nodeType="afterEffect">
                                  <p:stCondLst>
                                    <p:cond delay="0"/>
                                  </p:stCondLst>
                                  <p:childTnLst>
                                    <p:anim calcmode="lin" valueType="num">
                                      <p:cBhvr>
                                        <p:cTn id="237" dur="1000"/>
                                        <p:tgtEl>
                                          <p:spTgt spid="103"/>
                                        </p:tgtEl>
                                        <p:attrNameLst>
                                          <p:attrName>ppt_w</p:attrName>
                                        </p:attrNameLst>
                                      </p:cBhvr>
                                      <p:tavLst>
                                        <p:tav tm="0">
                                          <p:val>
                                            <p:strVal val="ppt_w"/>
                                          </p:val>
                                        </p:tav>
                                        <p:tav tm="100000">
                                          <p:val>
                                            <p:strVal val="ppt_w*0.05"/>
                                          </p:val>
                                        </p:tav>
                                      </p:tavLst>
                                    </p:anim>
                                    <p:anim calcmode="lin" valueType="num">
                                      <p:cBhvr>
                                        <p:cTn id="238" dur="1000"/>
                                        <p:tgtEl>
                                          <p:spTgt spid="103"/>
                                        </p:tgtEl>
                                        <p:attrNameLst>
                                          <p:attrName>ppt_h</p:attrName>
                                        </p:attrNameLst>
                                      </p:cBhvr>
                                      <p:tavLst>
                                        <p:tav tm="0">
                                          <p:val>
                                            <p:strVal val="ppt_h"/>
                                          </p:val>
                                        </p:tav>
                                        <p:tav tm="100000">
                                          <p:val>
                                            <p:strVal val="ppt_h"/>
                                          </p:val>
                                        </p:tav>
                                      </p:tavLst>
                                    </p:anim>
                                    <p:anim calcmode="lin" valueType="num">
                                      <p:cBhvr>
                                        <p:cTn id="239" dur="1000"/>
                                        <p:tgtEl>
                                          <p:spTgt spid="103"/>
                                        </p:tgtEl>
                                        <p:attrNameLst>
                                          <p:attrName>ppt_x</p:attrName>
                                        </p:attrNameLst>
                                      </p:cBhvr>
                                      <p:tavLst>
                                        <p:tav tm="0">
                                          <p:val>
                                            <p:strVal val="ppt_x"/>
                                          </p:val>
                                        </p:tav>
                                        <p:tav tm="100000">
                                          <p:val>
                                            <p:strVal val="ppt_x-.2"/>
                                          </p:val>
                                        </p:tav>
                                      </p:tavLst>
                                    </p:anim>
                                    <p:anim calcmode="lin" valueType="num">
                                      <p:cBhvr>
                                        <p:cTn id="240" dur="1000"/>
                                        <p:tgtEl>
                                          <p:spTgt spid="103"/>
                                        </p:tgtEl>
                                        <p:attrNameLst>
                                          <p:attrName>ppt_y</p:attrName>
                                        </p:attrNameLst>
                                      </p:cBhvr>
                                      <p:tavLst>
                                        <p:tav tm="0">
                                          <p:val>
                                            <p:strVal val="ppt_y"/>
                                          </p:val>
                                        </p:tav>
                                        <p:tav tm="100000">
                                          <p:val>
                                            <p:strVal val="ppt_y"/>
                                          </p:val>
                                        </p:tav>
                                      </p:tavLst>
                                    </p:anim>
                                    <p:animEffect transition="out" filter="fade">
                                      <p:cBhvr>
                                        <p:cTn id="241" dur="1000"/>
                                        <p:tgtEl>
                                          <p:spTgt spid="103"/>
                                        </p:tgtEl>
                                      </p:cBhvr>
                                    </p:animEffect>
                                    <p:set>
                                      <p:cBhvr>
                                        <p:cTn id="242" dur="1" fill="hold">
                                          <p:stCondLst>
                                            <p:cond delay="999"/>
                                          </p:stCondLst>
                                        </p:cTn>
                                        <p:tgtEl>
                                          <p:spTgt spid="103"/>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par>
                          <p:cTn id="243" fill="hold">
                            <p:stCondLst>
                              <p:cond delay="29000"/>
                            </p:stCondLst>
                            <p:childTnLst>
                              <p:par>
                                <p:cTn id="244" presetID="54" presetClass="exit" presetSubtype="0" decel="100000" fill="hold" grpId="0" nodeType="afterEffect">
                                  <p:stCondLst>
                                    <p:cond delay="0"/>
                                  </p:stCondLst>
                                  <p:childTnLst>
                                    <p:anim calcmode="lin" valueType="num">
                                      <p:cBhvr>
                                        <p:cTn id="245" dur="1000"/>
                                        <p:tgtEl>
                                          <p:spTgt spid="102"/>
                                        </p:tgtEl>
                                        <p:attrNameLst>
                                          <p:attrName>ppt_w</p:attrName>
                                        </p:attrNameLst>
                                      </p:cBhvr>
                                      <p:tavLst>
                                        <p:tav tm="0">
                                          <p:val>
                                            <p:strVal val="ppt_w"/>
                                          </p:val>
                                        </p:tav>
                                        <p:tav tm="100000">
                                          <p:val>
                                            <p:strVal val="ppt_w*0.05"/>
                                          </p:val>
                                        </p:tav>
                                      </p:tavLst>
                                    </p:anim>
                                    <p:anim calcmode="lin" valueType="num">
                                      <p:cBhvr>
                                        <p:cTn id="246" dur="1000"/>
                                        <p:tgtEl>
                                          <p:spTgt spid="102"/>
                                        </p:tgtEl>
                                        <p:attrNameLst>
                                          <p:attrName>ppt_h</p:attrName>
                                        </p:attrNameLst>
                                      </p:cBhvr>
                                      <p:tavLst>
                                        <p:tav tm="0">
                                          <p:val>
                                            <p:strVal val="ppt_h"/>
                                          </p:val>
                                        </p:tav>
                                        <p:tav tm="100000">
                                          <p:val>
                                            <p:strVal val="ppt_h"/>
                                          </p:val>
                                        </p:tav>
                                      </p:tavLst>
                                    </p:anim>
                                    <p:anim calcmode="lin" valueType="num">
                                      <p:cBhvr>
                                        <p:cTn id="247" dur="1000"/>
                                        <p:tgtEl>
                                          <p:spTgt spid="102"/>
                                        </p:tgtEl>
                                        <p:attrNameLst>
                                          <p:attrName>ppt_x</p:attrName>
                                        </p:attrNameLst>
                                      </p:cBhvr>
                                      <p:tavLst>
                                        <p:tav tm="0">
                                          <p:val>
                                            <p:strVal val="ppt_x"/>
                                          </p:val>
                                        </p:tav>
                                        <p:tav tm="100000">
                                          <p:val>
                                            <p:strVal val="ppt_x-.2"/>
                                          </p:val>
                                        </p:tav>
                                      </p:tavLst>
                                    </p:anim>
                                    <p:anim calcmode="lin" valueType="num">
                                      <p:cBhvr>
                                        <p:cTn id="248" dur="1000"/>
                                        <p:tgtEl>
                                          <p:spTgt spid="102"/>
                                        </p:tgtEl>
                                        <p:attrNameLst>
                                          <p:attrName>ppt_y</p:attrName>
                                        </p:attrNameLst>
                                      </p:cBhvr>
                                      <p:tavLst>
                                        <p:tav tm="0">
                                          <p:val>
                                            <p:strVal val="ppt_y"/>
                                          </p:val>
                                        </p:tav>
                                        <p:tav tm="100000">
                                          <p:val>
                                            <p:strVal val="ppt_y"/>
                                          </p:val>
                                        </p:tav>
                                      </p:tavLst>
                                    </p:anim>
                                    <p:animEffect transition="out" filter="fade">
                                      <p:cBhvr>
                                        <p:cTn id="249" dur="1000"/>
                                        <p:tgtEl>
                                          <p:spTgt spid="102"/>
                                        </p:tgtEl>
                                      </p:cBhvr>
                                    </p:animEffect>
                                    <p:set>
                                      <p:cBhvr>
                                        <p:cTn id="250" dur="1" fill="hold">
                                          <p:stCondLst>
                                            <p:cond delay="999"/>
                                          </p:stCondLst>
                                        </p:cTn>
                                        <p:tgtEl>
                                          <p:spTgt spid="102"/>
                                        </p:tgtEl>
                                        <p:attrNameLst>
                                          <p:attrName>style.visibility</p:attrName>
                                        </p:attrNameLst>
                                      </p:cBhvr>
                                      <p:to>
                                        <p:strVal val="hidden"/>
                                      </p:to>
                                    </p:set>
                                  </p:childTnLst>
                                  <p:subTnLst>
                                    <p:audio>
                                      <p:cMediaNode vol="100000">
                                        <p:cTn display="0" masterRel="sameClick">
                                          <p:stCondLst>
                                            <p:cond evt="begin" delay="0">
                                              <p:tn val="244"/>
                                            </p:cond>
                                          </p:stCondLst>
                                          <p:endCondLst>
                                            <p:cond evt="onStopAudio" delay="0">
                                              <p:tgtEl>
                                                <p:sldTgt/>
                                              </p:tgtEl>
                                            </p:cond>
                                          </p:endCondLst>
                                        </p:cTn>
                                        <p:tgtEl>
                                          <p:sndTgt r:embed="rId2" name="click.wav"/>
                                        </p:tgtEl>
                                      </p:cMediaNode>
                                    </p:audio>
                                  </p:subTnLst>
                                </p:cTn>
                              </p:par>
                            </p:childTnLst>
                          </p:cTn>
                        </p:par>
                        <p:par>
                          <p:cTn id="251" fill="hold">
                            <p:stCondLst>
                              <p:cond delay="30000"/>
                            </p:stCondLst>
                            <p:childTnLst>
                              <p:par>
                                <p:cTn id="252" presetID="54" presetClass="exit" presetSubtype="0" decel="100000" fill="hold" grpId="0" nodeType="afterEffect">
                                  <p:stCondLst>
                                    <p:cond delay="0"/>
                                  </p:stCondLst>
                                  <p:childTnLst>
                                    <p:anim calcmode="lin" valueType="num">
                                      <p:cBhvr>
                                        <p:cTn id="253" dur="1000"/>
                                        <p:tgtEl>
                                          <p:spTgt spid="101"/>
                                        </p:tgtEl>
                                        <p:attrNameLst>
                                          <p:attrName>ppt_w</p:attrName>
                                        </p:attrNameLst>
                                      </p:cBhvr>
                                      <p:tavLst>
                                        <p:tav tm="0">
                                          <p:val>
                                            <p:strVal val="ppt_w"/>
                                          </p:val>
                                        </p:tav>
                                        <p:tav tm="100000">
                                          <p:val>
                                            <p:strVal val="ppt_w*0.05"/>
                                          </p:val>
                                        </p:tav>
                                      </p:tavLst>
                                    </p:anim>
                                    <p:anim calcmode="lin" valueType="num">
                                      <p:cBhvr>
                                        <p:cTn id="254" dur="1000"/>
                                        <p:tgtEl>
                                          <p:spTgt spid="101"/>
                                        </p:tgtEl>
                                        <p:attrNameLst>
                                          <p:attrName>ppt_h</p:attrName>
                                        </p:attrNameLst>
                                      </p:cBhvr>
                                      <p:tavLst>
                                        <p:tav tm="0">
                                          <p:val>
                                            <p:strVal val="ppt_h"/>
                                          </p:val>
                                        </p:tav>
                                        <p:tav tm="100000">
                                          <p:val>
                                            <p:strVal val="ppt_h"/>
                                          </p:val>
                                        </p:tav>
                                      </p:tavLst>
                                    </p:anim>
                                    <p:anim calcmode="lin" valueType="num">
                                      <p:cBhvr>
                                        <p:cTn id="255" dur="1000"/>
                                        <p:tgtEl>
                                          <p:spTgt spid="101"/>
                                        </p:tgtEl>
                                        <p:attrNameLst>
                                          <p:attrName>ppt_x</p:attrName>
                                        </p:attrNameLst>
                                      </p:cBhvr>
                                      <p:tavLst>
                                        <p:tav tm="0">
                                          <p:val>
                                            <p:strVal val="ppt_x"/>
                                          </p:val>
                                        </p:tav>
                                        <p:tav tm="100000">
                                          <p:val>
                                            <p:strVal val="ppt_x-.2"/>
                                          </p:val>
                                        </p:tav>
                                      </p:tavLst>
                                    </p:anim>
                                    <p:anim calcmode="lin" valueType="num">
                                      <p:cBhvr>
                                        <p:cTn id="256" dur="1000"/>
                                        <p:tgtEl>
                                          <p:spTgt spid="101"/>
                                        </p:tgtEl>
                                        <p:attrNameLst>
                                          <p:attrName>ppt_y</p:attrName>
                                        </p:attrNameLst>
                                      </p:cBhvr>
                                      <p:tavLst>
                                        <p:tav tm="0">
                                          <p:val>
                                            <p:strVal val="ppt_y"/>
                                          </p:val>
                                        </p:tav>
                                        <p:tav tm="100000">
                                          <p:val>
                                            <p:strVal val="ppt_y"/>
                                          </p:val>
                                        </p:tav>
                                      </p:tavLst>
                                    </p:anim>
                                    <p:animEffect transition="out" filter="fade">
                                      <p:cBhvr>
                                        <p:cTn id="257" dur="1000"/>
                                        <p:tgtEl>
                                          <p:spTgt spid="101"/>
                                        </p:tgtEl>
                                      </p:cBhvr>
                                    </p:animEffect>
                                    <p:set>
                                      <p:cBhvr>
                                        <p:cTn id="258" dur="1" fill="hold">
                                          <p:stCondLst>
                                            <p:cond delay="999"/>
                                          </p:stCondLst>
                                        </p:cTn>
                                        <p:tgtEl>
                                          <p:spTgt spid="101"/>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2" name="click.wav"/>
                                        </p:tgtEl>
                                      </p:cMediaNode>
                                    </p:audio>
                                  </p:subTnLst>
                                </p:cTn>
                              </p:par>
                            </p:childTnLst>
                          </p:cTn>
                        </p:par>
                        <p:par>
                          <p:cTn id="259" fill="hold">
                            <p:stCondLst>
                              <p:cond delay="31000"/>
                            </p:stCondLst>
                            <p:childTnLst>
                              <p:par>
                                <p:cTn id="260" presetID="54" presetClass="exit" presetSubtype="0" decel="100000" fill="hold" grpId="0" nodeType="afterEffect">
                                  <p:stCondLst>
                                    <p:cond delay="0"/>
                                  </p:stCondLst>
                                  <p:childTnLst>
                                    <p:anim calcmode="lin" valueType="num">
                                      <p:cBhvr>
                                        <p:cTn id="261" dur="1000"/>
                                        <p:tgtEl>
                                          <p:spTgt spid="100"/>
                                        </p:tgtEl>
                                        <p:attrNameLst>
                                          <p:attrName>ppt_w</p:attrName>
                                        </p:attrNameLst>
                                      </p:cBhvr>
                                      <p:tavLst>
                                        <p:tav tm="0">
                                          <p:val>
                                            <p:strVal val="ppt_w"/>
                                          </p:val>
                                        </p:tav>
                                        <p:tav tm="100000">
                                          <p:val>
                                            <p:strVal val="ppt_w*0.05"/>
                                          </p:val>
                                        </p:tav>
                                      </p:tavLst>
                                    </p:anim>
                                    <p:anim calcmode="lin" valueType="num">
                                      <p:cBhvr>
                                        <p:cTn id="262" dur="1000"/>
                                        <p:tgtEl>
                                          <p:spTgt spid="100"/>
                                        </p:tgtEl>
                                        <p:attrNameLst>
                                          <p:attrName>ppt_h</p:attrName>
                                        </p:attrNameLst>
                                      </p:cBhvr>
                                      <p:tavLst>
                                        <p:tav tm="0">
                                          <p:val>
                                            <p:strVal val="ppt_h"/>
                                          </p:val>
                                        </p:tav>
                                        <p:tav tm="100000">
                                          <p:val>
                                            <p:strVal val="ppt_h"/>
                                          </p:val>
                                        </p:tav>
                                      </p:tavLst>
                                    </p:anim>
                                    <p:anim calcmode="lin" valueType="num">
                                      <p:cBhvr>
                                        <p:cTn id="263" dur="1000"/>
                                        <p:tgtEl>
                                          <p:spTgt spid="100"/>
                                        </p:tgtEl>
                                        <p:attrNameLst>
                                          <p:attrName>ppt_x</p:attrName>
                                        </p:attrNameLst>
                                      </p:cBhvr>
                                      <p:tavLst>
                                        <p:tav tm="0">
                                          <p:val>
                                            <p:strVal val="ppt_x"/>
                                          </p:val>
                                        </p:tav>
                                        <p:tav tm="100000">
                                          <p:val>
                                            <p:strVal val="ppt_x-.2"/>
                                          </p:val>
                                        </p:tav>
                                      </p:tavLst>
                                    </p:anim>
                                    <p:anim calcmode="lin" valueType="num">
                                      <p:cBhvr>
                                        <p:cTn id="264" dur="1000"/>
                                        <p:tgtEl>
                                          <p:spTgt spid="100"/>
                                        </p:tgtEl>
                                        <p:attrNameLst>
                                          <p:attrName>ppt_y</p:attrName>
                                        </p:attrNameLst>
                                      </p:cBhvr>
                                      <p:tavLst>
                                        <p:tav tm="0">
                                          <p:val>
                                            <p:strVal val="ppt_y"/>
                                          </p:val>
                                        </p:tav>
                                        <p:tav tm="100000">
                                          <p:val>
                                            <p:strVal val="ppt_y"/>
                                          </p:val>
                                        </p:tav>
                                      </p:tavLst>
                                    </p:anim>
                                    <p:animEffect transition="out" filter="fade">
                                      <p:cBhvr>
                                        <p:cTn id="265" dur="1000"/>
                                        <p:tgtEl>
                                          <p:spTgt spid="100"/>
                                        </p:tgtEl>
                                      </p:cBhvr>
                                    </p:animEffect>
                                    <p:set>
                                      <p:cBhvr>
                                        <p:cTn id="266" dur="1" fill="hold">
                                          <p:stCondLst>
                                            <p:cond delay="999"/>
                                          </p:stCondLst>
                                        </p:cTn>
                                        <p:tgtEl>
                                          <p:spTgt spid="10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2" name="click.wav"/>
                                        </p:tgtEl>
                                      </p:cMediaNode>
                                    </p:audio>
                                  </p:subTnLst>
                                </p:cTn>
                              </p:par>
                            </p:childTnLst>
                          </p:cTn>
                        </p:par>
                        <p:par>
                          <p:cTn id="267" fill="hold">
                            <p:stCondLst>
                              <p:cond delay="32000"/>
                            </p:stCondLst>
                            <p:childTnLst>
                              <p:par>
                                <p:cTn id="268" presetID="54" presetClass="exit" presetSubtype="0" decel="100000" fill="hold" grpId="0" nodeType="afterEffect">
                                  <p:stCondLst>
                                    <p:cond delay="0"/>
                                  </p:stCondLst>
                                  <p:childTnLst>
                                    <p:anim calcmode="lin" valueType="num">
                                      <p:cBhvr>
                                        <p:cTn id="269" dur="1000"/>
                                        <p:tgtEl>
                                          <p:spTgt spid="99"/>
                                        </p:tgtEl>
                                        <p:attrNameLst>
                                          <p:attrName>ppt_w</p:attrName>
                                        </p:attrNameLst>
                                      </p:cBhvr>
                                      <p:tavLst>
                                        <p:tav tm="0">
                                          <p:val>
                                            <p:strVal val="ppt_w"/>
                                          </p:val>
                                        </p:tav>
                                        <p:tav tm="100000">
                                          <p:val>
                                            <p:strVal val="ppt_w*0.05"/>
                                          </p:val>
                                        </p:tav>
                                      </p:tavLst>
                                    </p:anim>
                                    <p:anim calcmode="lin" valueType="num">
                                      <p:cBhvr>
                                        <p:cTn id="270" dur="1000"/>
                                        <p:tgtEl>
                                          <p:spTgt spid="99"/>
                                        </p:tgtEl>
                                        <p:attrNameLst>
                                          <p:attrName>ppt_h</p:attrName>
                                        </p:attrNameLst>
                                      </p:cBhvr>
                                      <p:tavLst>
                                        <p:tav tm="0">
                                          <p:val>
                                            <p:strVal val="ppt_h"/>
                                          </p:val>
                                        </p:tav>
                                        <p:tav tm="100000">
                                          <p:val>
                                            <p:strVal val="ppt_h"/>
                                          </p:val>
                                        </p:tav>
                                      </p:tavLst>
                                    </p:anim>
                                    <p:anim calcmode="lin" valueType="num">
                                      <p:cBhvr>
                                        <p:cTn id="271" dur="1000"/>
                                        <p:tgtEl>
                                          <p:spTgt spid="99"/>
                                        </p:tgtEl>
                                        <p:attrNameLst>
                                          <p:attrName>ppt_x</p:attrName>
                                        </p:attrNameLst>
                                      </p:cBhvr>
                                      <p:tavLst>
                                        <p:tav tm="0">
                                          <p:val>
                                            <p:strVal val="ppt_x"/>
                                          </p:val>
                                        </p:tav>
                                        <p:tav tm="100000">
                                          <p:val>
                                            <p:strVal val="ppt_x-.2"/>
                                          </p:val>
                                        </p:tav>
                                      </p:tavLst>
                                    </p:anim>
                                    <p:anim calcmode="lin" valueType="num">
                                      <p:cBhvr>
                                        <p:cTn id="272" dur="1000"/>
                                        <p:tgtEl>
                                          <p:spTgt spid="99"/>
                                        </p:tgtEl>
                                        <p:attrNameLst>
                                          <p:attrName>ppt_y</p:attrName>
                                        </p:attrNameLst>
                                      </p:cBhvr>
                                      <p:tavLst>
                                        <p:tav tm="0">
                                          <p:val>
                                            <p:strVal val="ppt_y"/>
                                          </p:val>
                                        </p:tav>
                                        <p:tav tm="100000">
                                          <p:val>
                                            <p:strVal val="ppt_y"/>
                                          </p:val>
                                        </p:tav>
                                      </p:tavLst>
                                    </p:anim>
                                    <p:animEffect transition="out" filter="fade">
                                      <p:cBhvr>
                                        <p:cTn id="273" dur="1000"/>
                                        <p:tgtEl>
                                          <p:spTgt spid="99"/>
                                        </p:tgtEl>
                                      </p:cBhvr>
                                    </p:animEffect>
                                    <p:set>
                                      <p:cBhvr>
                                        <p:cTn id="274" dur="1" fill="hold">
                                          <p:stCondLst>
                                            <p:cond delay="999"/>
                                          </p:stCondLst>
                                        </p:cTn>
                                        <p:tgtEl>
                                          <p:spTgt spid="99"/>
                                        </p:tgtEl>
                                        <p:attrNameLst>
                                          <p:attrName>style.visibility</p:attrName>
                                        </p:attrNameLst>
                                      </p:cBhvr>
                                      <p:to>
                                        <p:strVal val="hidden"/>
                                      </p:to>
                                    </p:set>
                                  </p:childTnLst>
                                  <p:subTnLst>
                                    <p:audio>
                                      <p:cMediaNode vol="100000">
                                        <p:cTn display="0" masterRel="sameClick">
                                          <p:stCondLst>
                                            <p:cond evt="begin" delay="0">
                                              <p:tn val="268"/>
                                            </p:cond>
                                          </p:stCondLst>
                                          <p:endCondLst>
                                            <p:cond evt="onStopAudio" delay="0">
                                              <p:tgtEl>
                                                <p:sldTgt/>
                                              </p:tgtEl>
                                            </p:cond>
                                          </p:endCondLst>
                                        </p:cTn>
                                        <p:tgtEl>
                                          <p:sndTgt r:embed="rId2" name="click.wav"/>
                                        </p:tgtEl>
                                      </p:cMediaNode>
                                    </p:audio>
                                  </p:subTnLst>
                                </p:cTn>
                              </p:par>
                            </p:childTnLst>
                          </p:cTn>
                        </p:par>
                        <p:par>
                          <p:cTn id="275" fill="hold">
                            <p:stCondLst>
                              <p:cond delay="33000"/>
                            </p:stCondLst>
                            <p:childTnLst>
                              <p:par>
                                <p:cTn id="276" presetID="54" presetClass="exit" presetSubtype="0" decel="100000" fill="hold" grpId="0" nodeType="afterEffect">
                                  <p:stCondLst>
                                    <p:cond delay="0"/>
                                  </p:stCondLst>
                                  <p:childTnLst>
                                    <p:anim calcmode="lin" valueType="num">
                                      <p:cBhvr>
                                        <p:cTn id="277" dur="1000"/>
                                        <p:tgtEl>
                                          <p:spTgt spid="98"/>
                                        </p:tgtEl>
                                        <p:attrNameLst>
                                          <p:attrName>ppt_w</p:attrName>
                                        </p:attrNameLst>
                                      </p:cBhvr>
                                      <p:tavLst>
                                        <p:tav tm="0">
                                          <p:val>
                                            <p:strVal val="ppt_w"/>
                                          </p:val>
                                        </p:tav>
                                        <p:tav tm="100000">
                                          <p:val>
                                            <p:strVal val="ppt_w*0.05"/>
                                          </p:val>
                                        </p:tav>
                                      </p:tavLst>
                                    </p:anim>
                                    <p:anim calcmode="lin" valueType="num">
                                      <p:cBhvr>
                                        <p:cTn id="278" dur="1000"/>
                                        <p:tgtEl>
                                          <p:spTgt spid="98"/>
                                        </p:tgtEl>
                                        <p:attrNameLst>
                                          <p:attrName>ppt_h</p:attrName>
                                        </p:attrNameLst>
                                      </p:cBhvr>
                                      <p:tavLst>
                                        <p:tav tm="0">
                                          <p:val>
                                            <p:strVal val="ppt_h"/>
                                          </p:val>
                                        </p:tav>
                                        <p:tav tm="100000">
                                          <p:val>
                                            <p:strVal val="ppt_h"/>
                                          </p:val>
                                        </p:tav>
                                      </p:tavLst>
                                    </p:anim>
                                    <p:anim calcmode="lin" valueType="num">
                                      <p:cBhvr>
                                        <p:cTn id="279" dur="1000"/>
                                        <p:tgtEl>
                                          <p:spTgt spid="98"/>
                                        </p:tgtEl>
                                        <p:attrNameLst>
                                          <p:attrName>ppt_x</p:attrName>
                                        </p:attrNameLst>
                                      </p:cBhvr>
                                      <p:tavLst>
                                        <p:tav tm="0">
                                          <p:val>
                                            <p:strVal val="ppt_x"/>
                                          </p:val>
                                        </p:tav>
                                        <p:tav tm="100000">
                                          <p:val>
                                            <p:strVal val="ppt_x-.2"/>
                                          </p:val>
                                        </p:tav>
                                      </p:tavLst>
                                    </p:anim>
                                    <p:anim calcmode="lin" valueType="num">
                                      <p:cBhvr>
                                        <p:cTn id="280" dur="1000"/>
                                        <p:tgtEl>
                                          <p:spTgt spid="98"/>
                                        </p:tgtEl>
                                        <p:attrNameLst>
                                          <p:attrName>ppt_y</p:attrName>
                                        </p:attrNameLst>
                                      </p:cBhvr>
                                      <p:tavLst>
                                        <p:tav tm="0">
                                          <p:val>
                                            <p:strVal val="ppt_y"/>
                                          </p:val>
                                        </p:tav>
                                        <p:tav tm="100000">
                                          <p:val>
                                            <p:strVal val="ppt_y"/>
                                          </p:val>
                                        </p:tav>
                                      </p:tavLst>
                                    </p:anim>
                                    <p:animEffect transition="out" filter="fade">
                                      <p:cBhvr>
                                        <p:cTn id="281" dur="1000"/>
                                        <p:tgtEl>
                                          <p:spTgt spid="98"/>
                                        </p:tgtEl>
                                      </p:cBhvr>
                                    </p:animEffect>
                                    <p:set>
                                      <p:cBhvr>
                                        <p:cTn id="282" dur="1" fill="hold">
                                          <p:stCondLst>
                                            <p:cond delay="999"/>
                                          </p:stCondLst>
                                        </p:cTn>
                                        <p:tgtEl>
                                          <p:spTgt spid="98"/>
                                        </p:tgtEl>
                                        <p:attrNameLst>
                                          <p:attrName>style.visibility</p:attrName>
                                        </p:attrNameLst>
                                      </p:cBhvr>
                                      <p:to>
                                        <p:strVal val="hidden"/>
                                      </p:to>
                                    </p:set>
                                  </p:childTnLst>
                                  <p:subTnLst>
                                    <p:audio>
                                      <p:cMediaNode vol="100000">
                                        <p:cTn display="0" masterRel="sameClick">
                                          <p:stCondLst>
                                            <p:cond evt="begin" delay="0">
                                              <p:tn val="276"/>
                                            </p:cond>
                                          </p:stCondLst>
                                          <p:endCondLst>
                                            <p:cond evt="onStopAudio" delay="0">
                                              <p:tgtEl>
                                                <p:sldTgt/>
                                              </p:tgtEl>
                                            </p:cond>
                                          </p:endCondLst>
                                        </p:cTn>
                                        <p:tgtEl>
                                          <p:sndTgt r:embed="rId2" name="click.wav"/>
                                        </p:tgtEl>
                                      </p:cMediaNode>
                                    </p:audio>
                                  </p:subTnLst>
                                </p:cTn>
                              </p:par>
                            </p:childTnLst>
                          </p:cTn>
                        </p:par>
                        <p:par>
                          <p:cTn id="283" fill="hold">
                            <p:stCondLst>
                              <p:cond delay="34000"/>
                            </p:stCondLst>
                            <p:childTnLst>
                              <p:par>
                                <p:cTn id="284" presetID="54" presetClass="exit" presetSubtype="0" decel="100000" fill="hold" grpId="0" nodeType="afterEffect">
                                  <p:stCondLst>
                                    <p:cond delay="0"/>
                                  </p:stCondLst>
                                  <p:childTnLst>
                                    <p:anim calcmode="lin" valueType="num">
                                      <p:cBhvr>
                                        <p:cTn id="285" dur="1000"/>
                                        <p:tgtEl>
                                          <p:spTgt spid="97"/>
                                        </p:tgtEl>
                                        <p:attrNameLst>
                                          <p:attrName>ppt_w</p:attrName>
                                        </p:attrNameLst>
                                      </p:cBhvr>
                                      <p:tavLst>
                                        <p:tav tm="0">
                                          <p:val>
                                            <p:strVal val="ppt_w"/>
                                          </p:val>
                                        </p:tav>
                                        <p:tav tm="100000">
                                          <p:val>
                                            <p:strVal val="ppt_w*0.05"/>
                                          </p:val>
                                        </p:tav>
                                      </p:tavLst>
                                    </p:anim>
                                    <p:anim calcmode="lin" valueType="num">
                                      <p:cBhvr>
                                        <p:cTn id="286" dur="1000"/>
                                        <p:tgtEl>
                                          <p:spTgt spid="97"/>
                                        </p:tgtEl>
                                        <p:attrNameLst>
                                          <p:attrName>ppt_h</p:attrName>
                                        </p:attrNameLst>
                                      </p:cBhvr>
                                      <p:tavLst>
                                        <p:tav tm="0">
                                          <p:val>
                                            <p:strVal val="ppt_h"/>
                                          </p:val>
                                        </p:tav>
                                        <p:tav tm="100000">
                                          <p:val>
                                            <p:strVal val="ppt_h"/>
                                          </p:val>
                                        </p:tav>
                                      </p:tavLst>
                                    </p:anim>
                                    <p:anim calcmode="lin" valueType="num">
                                      <p:cBhvr>
                                        <p:cTn id="287" dur="1000"/>
                                        <p:tgtEl>
                                          <p:spTgt spid="97"/>
                                        </p:tgtEl>
                                        <p:attrNameLst>
                                          <p:attrName>ppt_x</p:attrName>
                                        </p:attrNameLst>
                                      </p:cBhvr>
                                      <p:tavLst>
                                        <p:tav tm="0">
                                          <p:val>
                                            <p:strVal val="ppt_x"/>
                                          </p:val>
                                        </p:tav>
                                        <p:tav tm="100000">
                                          <p:val>
                                            <p:strVal val="ppt_x-.2"/>
                                          </p:val>
                                        </p:tav>
                                      </p:tavLst>
                                    </p:anim>
                                    <p:anim calcmode="lin" valueType="num">
                                      <p:cBhvr>
                                        <p:cTn id="288" dur="1000"/>
                                        <p:tgtEl>
                                          <p:spTgt spid="97"/>
                                        </p:tgtEl>
                                        <p:attrNameLst>
                                          <p:attrName>ppt_y</p:attrName>
                                        </p:attrNameLst>
                                      </p:cBhvr>
                                      <p:tavLst>
                                        <p:tav tm="0">
                                          <p:val>
                                            <p:strVal val="ppt_y"/>
                                          </p:val>
                                        </p:tav>
                                        <p:tav tm="100000">
                                          <p:val>
                                            <p:strVal val="ppt_y"/>
                                          </p:val>
                                        </p:tav>
                                      </p:tavLst>
                                    </p:anim>
                                    <p:animEffect transition="out" filter="fade">
                                      <p:cBhvr>
                                        <p:cTn id="289" dur="1000"/>
                                        <p:tgtEl>
                                          <p:spTgt spid="97"/>
                                        </p:tgtEl>
                                      </p:cBhvr>
                                    </p:animEffect>
                                    <p:set>
                                      <p:cBhvr>
                                        <p:cTn id="290" dur="1" fill="hold">
                                          <p:stCondLst>
                                            <p:cond delay="999"/>
                                          </p:stCondLst>
                                        </p:cTn>
                                        <p:tgtEl>
                                          <p:spTgt spid="97"/>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2" name="click.wav"/>
                                        </p:tgtEl>
                                      </p:cMediaNode>
                                    </p:audio>
                                  </p:subTnLst>
                                </p:cTn>
                              </p:par>
                            </p:childTnLst>
                          </p:cTn>
                        </p:par>
                        <p:par>
                          <p:cTn id="291" fill="hold">
                            <p:stCondLst>
                              <p:cond delay="35000"/>
                            </p:stCondLst>
                            <p:childTnLst>
                              <p:par>
                                <p:cTn id="292" presetID="54" presetClass="exit" presetSubtype="0" decel="100000" fill="hold" grpId="0" nodeType="afterEffect">
                                  <p:stCondLst>
                                    <p:cond delay="0"/>
                                  </p:stCondLst>
                                  <p:childTnLst>
                                    <p:anim calcmode="lin" valueType="num">
                                      <p:cBhvr>
                                        <p:cTn id="293" dur="1000"/>
                                        <p:tgtEl>
                                          <p:spTgt spid="96"/>
                                        </p:tgtEl>
                                        <p:attrNameLst>
                                          <p:attrName>ppt_w</p:attrName>
                                        </p:attrNameLst>
                                      </p:cBhvr>
                                      <p:tavLst>
                                        <p:tav tm="0">
                                          <p:val>
                                            <p:strVal val="ppt_w"/>
                                          </p:val>
                                        </p:tav>
                                        <p:tav tm="100000">
                                          <p:val>
                                            <p:strVal val="ppt_w*0.05"/>
                                          </p:val>
                                        </p:tav>
                                      </p:tavLst>
                                    </p:anim>
                                    <p:anim calcmode="lin" valueType="num">
                                      <p:cBhvr>
                                        <p:cTn id="294" dur="1000"/>
                                        <p:tgtEl>
                                          <p:spTgt spid="96"/>
                                        </p:tgtEl>
                                        <p:attrNameLst>
                                          <p:attrName>ppt_h</p:attrName>
                                        </p:attrNameLst>
                                      </p:cBhvr>
                                      <p:tavLst>
                                        <p:tav tm="0">
                                          <p:val>
                                            <p:strVal val="ppt_h"/>
                                          </p:val>
                                        </p:tav>
                                        <p:tav tm="100000">
                                          <p:val>
                                            <p:strVal val="ppt_h"/>
                                          </p:val>
                                        </p:tav>
                                      </p:tavLst>
                                    </p:anim>
                                    <p:anim calcmode="lin" valueType="num">
                                      <p:cBhvr>
                                        <p:cTn id="295" dur="1000"/>
                                        <p:tgtEl>
                                          <p:spTgt spid="96"/>
                                        </p:tgtEl>
                                        <p:attrNameLst>
                                          <p:attrName>ppt_x</p:attrName>
                                        </p:attrNameLst>
                                      </p:cBhvr>
                                      <p:tavLst>
                                        <p:tav tm="0">
                                          <p:val>
                                            <p:strVal val="ppt_x"/>
                                          </p:val>
                                        </p:tav>
                                        <p:tav tm="100000">
                                          <p:val>
                                            <p:strVal val="ppt_x-.2"/>
                                          </p:val>
                                        </p:tav>
                                      </p:tavLst>
                                    </p:anim>
                                    <p:anim calcmode="lin" valueType="num">
                                      <p:cBhvr>
                                        <p:cTn id="296" dur="1000"/>
                                        <p:tgtEl>
                                          <p:spTgt spid="96"/>
                                        </p:tgtEl>
                                        <p:attrNameLst>
                                          <p:attrName>ppt_y</p:attrName>
                                        </p:attrNameLst>
                                      </p:cBhvr>
                                      <p:tavLst>
                                        <p:tav tm="0">
                                          <p:val>
                                            <p:strVal val="ppt_y"/>
                                          </p:val>
                                        </p:tav>
                                        <p:tav tm="100000">
                                          <p:val>
                                            <p:strVal val="ppt_y"/>
                                          </p:val>
                                        </p:tav>
                                      </p:tavLst>
                                    </p:anim>
                                    <p:animEffect transition="out" filter="fade">
                                      <p:cBhvr>
                                        <p:cTn id="297" dur="1000"/>
                                        <p:tgtEl>
                                          <p:spTgt spid="96"/>
                                        </p:tgtEl>
                                      </p:cBhvr>
                                    </p:animEffect>
                                    <p:set>
                                      <p:cBhvr>
                                        <p:cTn id="298" dur="1" fill="hold">
                                          <p:stCondLst>
                                            <p:cond delay="999"/>
                                          </p:stCondLst>
                                        </p:cTn>
                                        <p:tgtEl>
                                          <p:spTgt spid="96"/>
                                        </p:tgtEl>
                                        <p:attrNameLst>
                                          <p:attrName>style.visibility</p:attrName>
                                        </p:attrNameLst>
                                      </p:cBhvr>
                                      <p:to>
                                        <p:strVal val="hidden"/>
                                      </p:to>
                                    </p:set>
                                  </p:childTnLst>
                                  <p:subTnLst>
                                    <p:audio>
                                      <p:cMediaNode vol="100000">
                                        <p:cTn display="0" masterRel="sameClick">
                                          <p:stCondLst>
                                            <p:cond evt="begin" delay="0">
                                              <p:tn val="292"/>
                                            </p:cond>
                                          </p:stCondLst>
                                          <p:endCondLst>
                                            <p:cond evt="onStopAudio" delay="0">
                                              <p:tgtEl>
                                                <p:sldTgt/>
                                              </p:tgtEl>
                                            </p:cond>
                                          </p:endCondLst>
                                        </p:cTn>
                                        <p:tgtEl>
                                          <p:sndTgt r:embed="rId2" name="click.wav"/>
                                        </p:tgtEl>
                                      </p:cMediaNode>
                                    </p:audio>
                                  </p:subTnLst>
                                </p:cTn>
                              </p:par>
                            </p:childTnLst>
                          </p:cTn>
                        </p:par>
                        <p:par>
                          <p:cTn id="299" fill="hold">
                            <p:stCondLst>
                              <p:cond delay="36000"/>
                            </p:stCondLst>
                            <p:childTnLst>
                              <p:par>
                                <p:cTn id="300" presetID="54" presetClass="exit" presetSubtype="0" decel="100000" fill="hold" grpId="0" nodeType="afterEffect">
                                  <p:stCondLst>
                                    <p:cond delay="0"/>
                                  </p:stCondLst>
                                  <p:childTnLst>
                                    <p:anim calcmode="lin" valueType="num">
                                      <p:cBhvr>
                                        <p:cTn id="301" dur="1000"/>
                                        <p:tgtEl>
                                          <p:spTgt spid="95"/>
                                        </p:tgtEl>
                                        <p:attrNameLst>
                                          <p:attrName>ppt_w</p:attrName>
                                        </p:attrNameLst>
                                      </p:cBhvr>
                                      <p:tavLst>
                                        <p:tav tm="0">
                                          <p:val>
                                            <p:strVal val="ppt_w"/>
                                          </p:val>
                                        </p:tav>
                                        <p:tav tm="100000">
                                          <p:val>
                                            <p:strVal val="ppt_w*0.05"/>
                                          </p:val>
                                        </p:tav>
                                      </p:tavLst>
                                    </p:anim>
                                    <p:anim calcmode="lin" valueType="num">
                                      <p:cBhvr>
                                        <p:cTn id="302" dur="1000"/>
                                        <p:tgtEl>
                                          <p:spTgt spid="95"/>
                                        </p:tgtEl>
                                        <p:attrNameLst>
                                          <p:attrName>ppt_h</p:attrName>
                                        </p:attrNameLst>
                                      </p:cBhvr>
                                      <p:tavLst>
                                        <p:tav tm="0">
                                          <p:val>
                                            <p:strVal val="ppt_h"/>
                                          </p:val>
                                        </p:tav>
                                        <p:tav tm="100000">
                                          <p:val>
                                            <p:strVal val="ppt_h"/>
                                          </p:val>
                                        </p:tav>
                                      </p:tavLst>
                                    </p:anim>
                                    <p:anim calcmode="lin" valueType="num">
                                      <p:cBhvr>
                                        <p:cTn id="303" dur="1000"/>
                                        <p:tgtEl>
                                          <p:spTgt spid="95"/>
                                        </p:tgtEl>
                                        <p:attrNameLst>
                                          <p:attrName>ppt_x</p:attrName>
                                        </p:attrNameLst>
                                      </p:cBhvr>
                                      <p:tavLst>
                                        <p:tav tm="0">
                                          <p:val>
                                            <p:strVal val="ppt_x"/>
                                          </p:val>
                                        </p:tav>
                                        <p:tav tm="100000">
                                          <p:val>
                                            <p:strVal val="ppt_x-.2"/>
                                          </p:val>
                                        </p:tav>
                                      </p:tavLst>
                                    </p:anim>
                                    <p:anim calcmode="lin" valueType="num">
                                      <p:cBhvr>
                                        <p:cTn id="304" dur="1000"/>
                                        <p:tgtEl>
                                          <p:spTgt spid="95"/>
                                        </p:tgtEl>
                                        <p:attrNameLst>
                                          <p:attrName>ppt_y</p:attrName>
                                        </p:attrNameLst>
                                      </p:cBhvr>
                                      <p:tavLst>
                                        <p:tav tm="0">
                                          <p:val>
                                            <p:strVal val="ppt_y"/>
                                          </p:val>
                                        </p:tav>
                                        <p:tav tm="100000">
                                          <p:val>
                                            <p:strVal val="ppt_y"/>
                                          </p:val>
                                        </p:tav>
                                      </p:tavLst>
                                    </p:anim>
                                    <p:animEffect transition="out" filter="fade">
                                      <p:cBhvr>
                                        <p:cTn id="305" dur="1000"/>
                                        <p:tgtEl>
                                          <p:spTgt spid="95"/>
                                        </p:tgtEl>
                                      </p:cBhvr>
                                    </p:animEffect>
                                    <p:set>
                                      <p:cBhvr>
                                        <p:cTn id="306" dur="1" fill="hold">
                                          <p:stCondLst>
                                            <p:cond delay="999"/>
                                          </p:stCondLst>
                                        </p:cTn>
                                        <p:tgtEl>
                                          <p:spTgt spid="95"/>
                                        </p:tgtEl>
                                        <p:attrNameLst>
                                          <p:attrName>style.visibility</p:attrName>
                                        </p:attrNameLst>
                                      </p:cBhvr>
                                      <p:to>
                                        <p:strVal val="hidden"/>
                                      </p:to>
                                    </p:set>
                                  </p:childTnLst>
                                  <p:subTnLst>
                                    <p:audio>
                                      <p:cMediaNode vol="100000">
                                        <p:cTn display="0" masterRel="sameClick">
                                          <p:stCondLst>
                                            <p:cond evt="begin" delay="0">
                                              <p:tn val="300"/>
                                            </p:cond>
                                          </p:stCondLst>
                                          <p:endCondLst>
                                            <p:cond evt="onStopAudio" delay="0">
                                              <p:tgtEl>
                                                <p:sldTgt/>
                                              </p:tgtEl>
                                            </p:cond>
                                          </p:endCondLst>
                                        </p:cTn>
                                        <p:tgtEl>
                                          <p:sndTgt r:embed="rId2" name="click.wav"/>
                                        </p:tgtEl>
                                      </p:cMediaNode>
                                    </p:audio>
                                  </p:subTnLst>
                                </p:cTn>
                              </p:par>
                            </p:childTnLst>
                          </p:cTn>
                        </p:par>
                        <p:par>
                          <p:cTn id="307" fill="hold">
                            <p:stCondLst>
                              <p:cond delay="37000"/>
                            </p:stCondLst>
                            <p:childTnLst>
                              <p:par>
                                <p:cTn id="308" presetID="54" presetClass="exit" presetSubtype="0" decel="100000" fill="hold" grpId="0" nodeType="afterEffect">
                                  <p:stCondLst>
                                    <p:cond delay="0"/>
                                  </p:stCondLst>
                                  <p:childTnLst>
                                    <p:anim calcmode="lin" valueType="num">
                                      <p:cBhvr>
                                        <p:cTn id="309" dur="1000"/>
                                        <p:tgtEl>
                                          <p:spTgt spid="94"/>
                                        </p:tgtEl>
                                        <p:attrNameLst>
                                          <p:attrName>ppt_w</p:attrName>
                                        </p:attrNameLst>
                                      </p:cBhvr>
                                      <p:tavLst>
                                        <p:tav tm="0">
                                          <p:val>
                                            <p:strVal val="ppt_w"/>
                                          </p:val>
                                        </p:tav>
                                        <p:tav tm="100000">
                                          <p:val>
                                            <p:strVal val="ppt_w*0.05"/>
                                          </p:val>
                                        </p:tav>
                                      </p:tavLst>
                                    </p:anim>
                                    <p:anim calcmode="lin" valueType="num">
                                      <p:cBhvr>
                                        <p:cTn id="310" dur="1000"/>
                                        <p:tgtEl>
                                          <p:spTgt spid="94"/>
                                        </p:tgtEl>
                                        <p:attrNameLst>
                                          <p:attrName>ppt_h</p:attrName>
                                        </p:attrNameLst>
                                      </p:cBhvr>
                                      <p:tavLst>
                                        <p:tav tm="0">
                                          <p:val>
                                            <p:strVal val="ppt_h"/>
                                          </p:val>
                                        </p:tav>
                                        <p:tav tm="100000">
                                          <p:val>
                                            <p:strVal val="ppt_h"/>
                                          </p:val>
                                        </p:tav>
                                      </p:tavLst>
                                    </p:anim>
                                    <p:anim calcmode="lin" valueType="num">
                                      <p:cBhvr>
                                        <p:cTn id="311" dur="1000"/>
                                        <p:tgtEl>
                                          <p:spTgt spid="94"/>
                                        </p:tgtEl>
                                        <p:attrNameLst>
                                          <p:attrName>ppt_x</p:attrName>
                                        </p:attrNameLst>
                                      </p:cBhvr>
                                      <p:tavLst>
                                        <p:tav tm="0">
                                          <p:val>
                                            <p:strVal val="ppt_x"/>
                                          </p:val>
                                        </p:tav>
                                        <p:tav tm="100000">
                                          <p:val>
                                            <p:strVal val="ppt_x-.2"/>
                                          </p:val>
                                        </p:tav>
                                      </p:tavLst>
                                    </p:anim>
                                    <p:anim calcmode="lin" valueType="num">
                                      <p:cBhvr>
                                        <p:cTn id="312" dur="1000"/>
                                        <p:tgtEl>
                                          <p:spTgt spid="94"/>
                                        </p:tgtEl>
                                        <p:attrNameLst>
                                          <p:attrName>ppt_y</p:attrName>
                                        </p:attrNameLst>
                                      </p:cBhvr>
                                      <p:tavLst>
                                        <p:tav tm="0">
                                          <p:val>
                                            <p:strVal val="ppt_y"/>
                                          </p:val>
                                        </p:tav>
                                        <p:tav tm="100000">
                                          <p:val>
                                            <p:strVal val="ppt_y"/>
                                          </p:val>
                                        </p:tav>
                                      </p:tavLst>
                                    </p:anim>
                                    <p:animEffect transition="out" filter="fade">
                                      <p:cBhvr>
                                        <p:cTn id="313" dur="1000"/>
                                        <p:tgtEl>
                                          <p:spTgt spid="94"/>
                                        </p:tgtEl>
                                      </p:cBhvr>
                                    </p:animEffect>
                                    <p:set>
                                      <p:cBhvr>
                                        <p:cTn id="314" dur="1" fill="hold">
                                          <p:stCondLst>
                                            <p:cond delay="999"/>
                                          </p:stCondLst>
                                        </p:cTn>
                                        <p:tgtEl>
                                          <p:spTgt spid="94"/>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2" name="click.wav"/>
                                        </p:tgtEl>
                                      </p:cMediaNode>
                                    </p:audio>
                                  </p:subTnLst>
                                </p:cTn>
                              </p:par>
                            </p:childTnLst>
                          </p:cTn>
                        </p:par>
                        <p:par>
                          <p:cTn id="315" fill="hold">
                            <p:stCondLst>
                              <p:cond delay="38000"/>
                            </p:stCondLst>
                            <p:childTnLst>
                              <p:par>
                                <p:cTn id="316" presetID="54" presetClass="exit" presetSubtype="0" decel="100000" fill="hold" grpId="0" nodeType="afterEffect">
                                  <p:stCondLst>
                                    <p:cond delay="0"/>
                                  </p:stCondLst>
                                  <p:childTnLst>
                                    <p:anim calcmode="lin" valueType="num">
                                      <p:cBhvr>
                                        <p:cTn id="317" dur="1000"/>
                                        <p:tgtEl>
                                          <p:spTgt spid="93"/>
                                        </p:tgtEl>
                                        <p:attrNameLst>
                                          <p:attrName>ppt_w</p:attrName>
                                        </p:attrNameLst>
                                      </p:cBhvr>
                                      <p:tavLst>
                                        <p:tav tm="0">
                                          <p:val>
                                            <p:strVal val="ppt_w"/>
                                          </p:val>
                                        </p:tav>
                                        <p:tav tm="100000">
                                          <p:val>
                                            <p:strVal val="ppt_w*0.05"/>
                                          </p:val>
                                        </p:tav>
                                      </p:tavLst>
                                    </p:anim>
                                    <p:anim calcmode="lin" valueType="num">
                                      <p:cBhvr>
                                        <p:cTn id="318" dur="1000"/>
                                        <p:tgtEl>
                                          <p:spTgt spid="93"/>
                                        </p:tgtEl>
                                        <p:attrNameLst>
                                          <p:attrName>ppt_h</p:attrName>
                                        </p:attrNameLst>
                                      </p:cBhvr>
                                      <p:tavLst>
                                        <p:tav tm="0">
                                          <p:val>
                                            <p:strVal val="ppt_h"/>
                                          </p:val>
                                        </p:tav>
                                        <p:tav tm="100000">
                                          <p:val>
                                            <p:strVal val="ppt_h"/>
                                          </p:val>
                                        </p:tav>
                                      </p:tavLst>
                                    </p:anim>
                                    <p:anim calcmode="lin" valueType="num">
                                      <p:cBhvr>
                                        <p:cTn id="319" dur="1000"/>
                                        <p:tgtEl>
                                          <p:spTgt spid="93"/>
                                        </p:tgtEl>
                                        <p:attrNameLst>
                                          <p:attrName>ppt_x</p:attrName>
                                        </p:attrNameLst>
                                      </p:cBhvr>
                                      <p:tavLst>
                                        <p:tav tm="0">
                                          <p:val>
                                            <p:strVal val="ppt_x"/>
                                          </p:val>
                                        </p:tav>
                                        <p:tav tm="100000">
                                          <p:val>
                                            <p:strVal val="ppt_x-.2"/>
                                          </p:val>
                                        </p:tav>
                                      </p:tavLst>
                                    </p:anim>
                                    <p:anim calcmode="lin" valueType="num">
                                      <p:cBhvr>
                                        <p:cTn id="320" dur="1000"/>
                                        <p:tgtEl>
                                          <p:spTgt spid="93"/>
                                        </p:tgtEl>
                                        <p:attrNameLst>
                                          <p:attrName>ppt_y</p:attrName>
                                        </p:attrNameLst>
                                      </p:cBhvr>
                                      <p:tavLst>
                                        <p:tav tm="0">
                                          <p:val>
                                            <p:strVal val="ppt_y"/>
                                          </p:val>
                                        </p:tav>
                                        <p:tav tm="100000">
                                          <p:val>
                                            <p:strVal val="ppt_y"/>
                                          </p:val>
                                        </p:tav>
                                      </p:tavLst>
                                    </p:anim>
                                    <p:animEffect transition="out" filter="fade">
                                      <p:cBhvr>
                                        <p:cTn id="321" dur="1000"/>
                                        <p:tgtEl>
                                          <p:spTgt spid="93"/>
                                        </p:tgtEl>
                                      </p:cBhvr>
                                    </p:animEffect>
                                    <p:set>
                                      <p:cBhvr>
                                        <p:cTn id="322" dur="1" fill="hold">
                                          <p:stCondLst>
                                            <p:cond delay="999"/>
                                          </p:stCondLst>
                                        </p:cTn>
                                        <p:tgtEl>
                                          <p:spTgt spid="93"/>
                                        </p:tgtEl>
                                        <p:attrNameLst>
                                          <p:attrName>style.visibility</p:attrName>
                                        </p:attrNameLst>
                                      </p:cBhvr>
                                      <p:to>
                                        <p:strVal val="hidden"/>
                                      </p:to>
                                    </p:set>
                                  </p:childTnLst>
                                  <p:subTnLst>
                                    <p:audio>
                                      <p:cMediaNode vol="100000">
                                        <p:cTn display="0" masterRel="sameClick">
                                          <p:stCondLst>
                                            <p:cond evt="begin" delay="0">
                                              <p:tn val="316"/>
                                            </p:cond>
                                          </p:stCondLst>
                                          <p:endCondLst>
                                            <p:cond evt="onStopAudio" delay="0">
                                              <p:tgtEl>
                                                <p:sldTgt/>
                                              </p:tgtEl>
                                            </p:cond>
                                          </p:endCondLst>
                                        </p:cTn>
                                        <p:tgtEl>
                                          <p:sndTgt r:embed="rId2" name="click.wav"/>
                                        </p:tgtEl>
                                      </p:cMediaNode>
                                    </p:audio>
                                  </p:subTnLst>
                                </p:cTn>
                              </p:par>
                            </p:childTnLst>
                          </p:cTn>
                        </p:par>
                        <p:par>
                          <p:cTn id="323" fill="hold">
                            <p:stCondLst>
                              <p:cond delay="39000"/>
                            </p:stCondLst>
                            <p:childTnLst>
                              <p:par>
                                <p:cTn id="324" presetID="54" presetClass="exit" presetSubtype="0" decel="100000" fill="hold" grpId="0" nodeType="afterEffect">
                                  <p:stCondLst>
                                    <p:cond delay="0"/>
                                  </p:stCondLst>
                                  <p:childTnLst>
                                    <p:anim calcmode="lin" valueType="num">
                                      <p:cBhvr>
                                        <p:cTn id="325" dur="1000"/>
                                        <p:tgtEl>
                                          <p:spTgt spid="92"/>
                                        </p:tgtEl>
                                        <p:attrNameLst>
                                          <p:attrName>ppt_w</p:attrName>
                                        </p:attrNameLst>
                                      </p:cBhvr>
                                      <p:tavLst>
                                        <p:tav tm="0">
                                          <p:val>
                                            <p:strVal val="ppt_w"/>
                                          </p:val>
                                        </p:tav>
                                        <p:tav tm="100000">
                                          <p:val>
                                            <p:strVal val="ppt_w*0.05"/>
                                          </p:val>
                                        </p:tav>
                                      </p:tavLst>
                                    </p:anim>
                                    <p:anim calcmode="lin" valueType="num">
                                      <p:cBhvr>
                                        <p:cTn id="326" dur="1000"/>
                                        <p:tgtEl>
                                          <p:spTgt spid="92"/>
                                        </p:tgtEl>
                                        <p:attrNameLst>
                                          <p:attrName>ppt_h</p:attrName>
                                        </p:attrNameLst>
                                      </p:cBhvr>
                                      <p:tavLst>
                                        <p:tav tm="0">
                                          <p:val>
                                            <p:strVal val="ppt_h"/>
                                          </p:val>
                                        </p:tav>
                                        <p:tav tm="100000">
                                          <p:val>
                                            <p:strVal val="ppt_h"/>
                                          </p:val>
                                        </p:tav>
                                      </p:tavLst>
                                    </p:anim>
                                    <p:anim calcmode="lin" valueType="num">
                                      <p:cBhvr>
                                        <p:cTn id="327" dur="1000"/>
                                        <p:tgtEl>
                                          <p:spTgt spid="92"/>
                                        </p:tgtEl>
                                        <p:attrNameLst>
                                          <p:attrName>ppt_x</p:attrName>
                                        </p:attrNameLst>
                                      </p:cBhvr>
                                      <p:tavLst>
                                        <p:tav tm="0">
                                          <p:val>
                                            <p:strVal val="ppt_x"/>
                                          </p:val>
                                        </p:tav>
                                        <p:tav tm="100000">
                                          <p:val>
                                            <p:strVal val="ppt_x-.2"/>
                                          </p:val>
                                        </p:tav>
                                      </p:tavLst>
                                    </p:anim>
                                    <p:anim calcmode="lin" valueType="num">
                                      <p:cBhvr>
                                        <p:cTn id="328" dur="1000"/>
                                        <p:tgtEl>
                                          <p:spTgt spid="92"/>
                                        </p:tgtEl>
                                        <p:attrNameLst>
                                          <p:attrName>ppt_y</p:attrName>
                                        </p:attrNameLst>
                                      </p:cBhvr>
                                      <p:tavLst>
                                        <p:tav tm="0">
                                          <p:val>
                                            <p:strVal val="ppt_y"/>
                                          </p:val>
                                        </p:tav>
                                        <p:tav tm="100000">
                                          <p:val>
                                            <p:strVal val="ppt_y"/>
                                          </p:val>
                                        </p:tav>
                                      </p:tavLst>
                                    </p:anim>
                                    <p:animEffect transition="out" filter="fade">
                                      <p:cBhvr>
                                        <p:cTn id="329" dur="1000"/>
                                        <p:tgtEl>
                                          <p:spTgt spid="92"/>
                                        </p:tgtEl>
                                      </p:cBhvr>
                                    </p:animEffect>
                                    <p:set>
                                      <p:cBhvr>
                                        <p:cTn id="330" dur="1" fill="hold">
                                          <p:stCondLst>
                                            <p:cond delay="999"/>
                                          </p:stCondLst>
                                        </p:cTn>
                                        <p:tgtEl>
                                          <p:spTgt spid="92"/>
                                        </p:tgtEl>
                                        <p:attrNameLst>
                                          <p:attrName>style.visibility</p:attrName>
                                        </p:attrNameLst>
                                      </p:cBhvr>
                                      <p:to>
                                        <p:strVal val="hidden"/>
                                      </p:to>
                                    </p:set>
                                  </p:childTnLst>
                                  <p:subTnLst>
                                    <p:audio>
                                      <p:cMediaNode vol="100000">
                                        <p:cTn display="0" masterRel="sameClick">
                                          <p:stCondLst>
                                            <p:cond evt="begin" delay="0">
                                              <p:tn val="324"/>
                                            </p:cond>
                                          </p:stCondLst>
                                          <p:endCondLst>
                                            <p:cond evt="onStopAudio" delay="0">
                                              <p:tgtEl>
                                                <p:sldTgt/>
                                              </p:tgtEl>
                                            </p:cond>
                                          </p:endCondLst>
                                        </p:cTn>
                                        <p:tgtEl>
                                          <p:sndTgt r:embed="rId2" name="click.wav"/>
                                        </p:tgtEl>
                                      </p:cMediaNode>
                                    </p:audio>
                                  </p:subTnLst>
                                </p:cTn>
                              </p:par>
                            </p:childTnLst>
                          </p:cTn>
                        </p:par>
                        <p:par>
                          <p:cTn id="331" fill="hold">
                            <p:stCondLst>
                              <p:cond delay="40000"/>
                            </p:stCondLst>
                            <p:childTnLst>
                              <p:par>
                                <p:cTn id="332" presetID="54" presetClass="exit" presetSubtype="0" decel="100000" fill="hold" grpId="0" nodeType="afterEffect">
                                  <p:stCondLst>
                                    <p:cond delay="0"/>
                                  </p:stCondLst>
                                  <p:childTnLst>
                                    <p:anim calcmode="lin" valueType="num">
                                      <p:cBhvr>
                                        <p:cTn id="333" dur="1000"/>
                                        <p:tgtEl>
                                          <p:spTgt spid="91"/>
                                        </p:tgtEl>
                                        <p:attrNameLst>
                                          <p:attrName>ppt_w</p:attrName>
                                        </p:attrNameLst>
                                      </p:cBhvr>
                                      <p:tavLst>
                                        <p:tav tm="0">
                                          <p:val>
                                            <p:strVal val="ppt_w"/>
                                          </p:val>
                                        </p:tav>
                                        <p:tav tm="100000">
                                          <p:val>
                                            <p:strVal val="ppt_w*0.05"/>
                                          </p:val>
                                        </p:tav>
                                      </p:tavLst>
                                    </p:anim>
                                    <p:anim calcmode="lin" valueType="num">
                                      <p:cBhvr>
                                        <p:cTn id="334" dur="1000"/>
                                        <p:tgtEl>
                                          <p:spTgt spid="91"/>
                                        </p:tgtEl>
                                        <p:attrNameLst>
                                          <p:attrName>ppt_h</p:attrName>
                                        </p:attrNameLst>
                                      </p:cBhvr>
                                      <p:tavLst>
                                        <p:tav tm="0">
                                          <p:val>
                                            <p:strVal val="ppt_h"/>
                                          </p:val>
                                        </p:tav>
                                        <p:tav tm="100000">
                                          <p:val>
                                            <p:strVal val="ppt_h"/>
                                          </p:val>
                                        </p:tav>
                                      </p:tavLst>
                                    </p:anim>
                                    <p:anim calcmode="lin" valueType="num">
                                      <p:cBhvr>
                                        <p:cTn id="335" dur="1000"/>
                                        <p:tgtEl>
                                          <p:spTgt spid="91"/>
                                        </p:tgtEl>
                                        <p:attrNameLst>
                                          <p:attrName>ppt_x</p:attrName>
                                        </p:attrNameLst>
                                      </p:cBhvr>
                                      <p:tavLst>
                                        <p:tav tm="0">
                                          <p:val>
                                            <p:strVal val="ppt_x"/>
                                          </p:val>
                                        </p:tav>
                                        <p:tav tm="100000">
                                          <p:val>
                                            <p:strVal val="ppt_x-.2"/>
                                          </p:val>
                                        </p:tav>
                                      </p:tavLst>
                                    </p:anim>
                                    <p:anim calcmode="lin" valueType="num">
                                      <p:cBhvr>
                                        <p:cTn id="336" dur="1000"/>
                                        <p:tgtEl>
                                          <p:spTgt spid="91"/>
                                        </p:tgtEl>
                                        <p:attrNameLst>
                                          <p:attrName>ppt_y</p:attrName>
                                        </p:attrNameLst>
                                      </p:cBhvr>
                                      <p:tavLst>
                                        <p:tav tm="0">
                                          <p:val>
                                            <p:strVal val="ppt_y"/>
                                          </p:val>
                                        </p:tav>
                                        <p:tav tm="100000">
                                          <p:val>
                                            <p:strVal val="ppt_y"/>
                                          </p:val>
                                        </p:tav>
                                      </p:tavLst>
                                    </p:anim>
                                    <p:animEffect transition="out" filter="fade">
                                      <p:cBhvr>
                                        <p:cTn id="337" dur="1000"/>
                                        <p:tgtEl>
                                          <p:spTgt spid="91"/>
                                        </p:tgtEl>
                                      </p:cBhvr>
                                    </p:animEffect>
                                    <p:set>
                                      <p:cBhvr>
                                        <p:cTn id="338" dur="1" fill="hold">
                                          <p:stCondLst>
                                            <p:cond delay="999"/>
                                          </p:stCondLst>
                                        </p:cTn>
                                        <p:tgtEl>
                                          <p:spTgt spid="91"/>
                                        </p:tgtEl>
                                        <p:attrNameLst>
                                          <p:attrName>style.visibility</p:attrName>
                                        </p:attrNameLst>
                                      </p:cBhvr>
                                      <p:to>
                                        <p:strVal val="hidden"/>
                                      </p:to>
                                    </p:set>
                                  </p:childTnLst>
                                  <p:subTnLst>
                                    <p:audio>
                                      <p:cMediaNode vol="100000">
                                        <p:cTn display="0" masterRel="sameClick">
                                          <p:stCondLst>
                                            <p:cond evt="begin" delay="0">
                                              <p:tn val="332"/>
                                            </p:cond>
                                          </p:stCondLst>
                                          <p:endCondLst>
                                            <p:cond evt="onStopAudio" delay="0">
                                              <p:tgtEl>
                                                <p:sldTgt/>
                                              </p:tgtEl>
                                            </p:cond>
                                          </p:endCondLst>
                                        </p:cTn>
                                        <p:tgtEl>
                                          <p:sndTgt r:embed="rId2" name="click.wav"/>
                                        </p:tgtEl>
                                      </p:cMediaNode>
                                    </p:audio>
                                  </p:subTnLst>
                                </p:cTn>
                              </p:par>
                            </p:childTnLst>
                          </p:cTn>
                        </p:par>
                        <p:par>
                          <p:cTn id="339" fill="hold">
                            <p:stCondLst>
                              <p:cond delay="41000"/>
                            </p:stCondLst>
                            <p:childTnLst>
                              <p:par>
                                <p:cTn id="340" presetID="54" presetClass="exit" presetSubtype="0" decel="100000" fill="hold" grpId="0" nodeType="afterEffect">
                                  <p:stCondLst>
                                    <p:cond delay="0"/>
                                  </p:stCondLst>
                                  <p:childTnLst>
                                    <p:anim calcmode="lin" valueType="num">
                                      <p:cBhvr>
                                        <p:cTn id="341" dur="1000"/>
                                        <p:tgtEl>
                                          <p:spTgt spid="90"/>
                                        </p:tgtEl>
                                        <p:attrNameLst>
                                          <p:attrName>ppt_w</p:attrName>
                                        </p:attrNameLst>
                                      </p:cBhvr>
                                      <p:tavLst>
                                        <p:tav tm="0">
                                          <p:val>
                                            <p:strVal val="ppt_w"/>
                                          </p:val>
                                        </p:tav>
                                        <p:tav tm="100000">
                                          <p:val>
                                            <p:strVal val="ppt_w*0.05"/>
                                          </p:val>
                                        </p:tav>
                                      </p:tavLst>
                                    </p:anim>
                                    <p:anim calcmode="lin" valueType="num">
                                      <p:cBhvr>
                                        <p:cTn id="342" dur="1000"/>
                                        <p:tgtEl>
                                          <p:spTgt spid="90"/>
                                        </p:tgtEl>
                                        <p:attrNameLst>
                                          <p:attrName>ppt_h</p:attrName>
                                        </p:attrNameLst>
                                      </p:cBhvr>
                                      <p:tavLst>
                                        <p:tav tm="0">
                                          <p:val>
                                            <p:strVal val="ppt_h"/>
                                          </p:val>
                                        </p:tav>
                                        <p:tav tm="100000">
                                          <p:val>
                                            <p:strVal val="ppt_h"/>
                                          </p:val>
                                        </p:tav>
                                      </p:tavLst>
                                    </p:anim>
                                    <p:anim calcmode="lin" valueType="num">
                                      <p:cBhvr>
                                        <p:cTn id="343" dur="1000"/>
                                        <p:tgtEl>
                                          <p:spTgt spid="90"/>
                                        </p:tgtEl>
                                        <p:attrNameLst>
                                          <p:attrName>ppt_x</p:attrName>
                                        </p:attrNameLst>
                                      </p:cBhvr>
                                      <p:tavLst>
                                        <p:tav tm="0">
                                          <p:val>
                                            <p:strVal val="ppt_x"/>
                                          </p:val>
                                        </p:tav>
                                        <p:tav tm="100000">
                                          <p:val>
                                            <p:strVal val="ppt_x-.2"/>
                                          </p:val>
                                        </p:tav>
                                      </p:tavLst>
                                    </p:anim>
                                    <p:anim calcmode="lin" valueType="num">
                                      <p:cBhvr>
                                        <p:cTn id="344" dur="1000"/>
                                        <p:tgtEl>
                                          <p:spTgt spid="90"/>
                                        </p:tgtEl>
                                        <p:attrNameLst>
                                          <p:attrName>ppt_y</p:attrName>
                                        </p:attrNameLst>
                                      </p:cBhvr>
                                      <p:tavLst>
                                        <p:tav tm="0">
                                          <p:val>
                                            <p:strVal val="ppt_y"/>
                                          </p:val>
                                        </p:tav>
                                        <p:tav tm="100000">
                                          <p:val>
                                            <p:strVal val="ppt_y"/>
                                          </p:val>
                                        </p:tav>
                                      </p:tavLst>
                                    </p:anim>
                                    <p:animEffect transition="out" filter="fade">
                                      <p:cBhvr>
                                        <p:cTn id="345" dur="1000"/>
                                        <p:tgtEl>
                                          <p:spTgt spid="90"/>
                                        </p:tgtEl>
                                      </p:cBhvr>
                                    </p:animEffect>
                                    <p:set>
                                      <p:cBhvr>
                                        <p:cTn id="346" dur="1" fill="hold">
                                          <p:stCondLst>
                                            <p:cond delay="999"/>
                                          </p:stCondLst>
                                        </p:cTn>
                                        <p:tgtEl>
                                          <p:spTgt spid="90"/>
                                        </p:tgtEl>
                                        <p:attrNameLst>
                                          <p:attrName>style.visibility</p:attrName>
                                        </p:attrNameLst>
                                      </p:cBhvr>
                                      <p:to>
                                        <p:strVal val="hidden"/>
                                      </p:to>
                                    </p:set>
                                  </p:childTnLst>
                                  <p:subTnLst>
                                    <p:audio>
                                      <p:cMediaNode vol="100000">
                                        <p:cTn display="0" masterRel="sameClick">
                                          <p:stCondLst>
                                            <p:cond evt="begin" delay="0">
                                              <p:tn val="340"/>
                                            </p:cond>
                                          </p:stCondLst>
                                          <p:endCondLst>
                                            <p:cond evt="onStopAudio" delay="0">
                                              <p:tgtEl>
                                                <p:sldTgt/>
                                              </p:tgtEl>
                                            </p:cond>
                                          </p:endCondLst>
                                        </p:cTn>
                                        <p:tgtEl>
                                          <p:sndTgt r:embed="rId2" name="click.wav"/>
                                        </p:tgtEl>
                                      </p:cMediaNode>
                                    </p:audio>
                                  </p:subTnLst>
                                </p:cTn>
                              </p:par>
                            </p:childTnLst>
                          </p:cTn>
                        </p:par>
                        <p:par>
                          <p:cTn id="347" fill="hold">
                            <p:stCondLst>
                              <p:cond delay="42000"/>
                            </p:stCondLst>
                            <p:childTnLst>
                              <p:par>
                                <p:cTn id="348" presetID="54" presetClass="exit" presetSubtype="0" decel="100000" fill="hold" grpId="0" nodeType="afterEffect">
                                  <p:stCondLst>
                                    <p:cond delay="0"/>
                                  </p:stCondLst>
                                  <p:childTnLst>
                                    <p:anim calcmode="lin" valueType="num">
                                      <p:cBhvr>
                                        <p:cTn id="349" dur="1000"/>
                                        <p:tgtEl>
                                          <p:spTgt spid="89"/>
                                        </p:tgtEl>
                                        <p:attrNameLst>
                                          <p:attrName>ppt_w</p:attrName>
                                        </p:attrNameLst>
                                      </p:cBhvr>
                                      <p:tavLst>
                                        <p:tav tm="0">
                                          <p:val>
                                            <p:strVal val="ppt_w"/>
                                          </p:val>
                                        </p:tav>
                                        <p:tav tm="100000">
                                          <p:val>
                                            <p:strVal val="ppt_w*0.05"/>
                                          </p:val>
                                        </p:tav>
                                      </p:tavLst>
                                    </p:anim>
                                    <p:anim calcmode="lin" valueType="num">
                                      <p:cBhvr>
                                        <p:cTn id="350" dur="1000"/>
                                        <p:tgtEl>
                                          <p:spTgt spid="89"/>
                                        </p:tgtEl>
                                        <p:attrNameLst>
                                          <p:attrName>ppt_h</p:attrName>
                                        </p:attrNameLst>
                                      </p:cBhvr>
                                      <p:tavLst>
                                        <p:tav tm="0">
                                          <p:val>
                                            <p:strVal val="ppt_h"/>
                                          </p:val>
                                        </p:tav>
                                        <p:tav tm="100000">
                                          <p:val>
                                            <p:strVal val="ppt_h"/>
                                          </p:val>
                                        </p:tav>
                                      </p:tavLst>
                                    </p:anim>
                                    <p:anim calcmode="lin" valueType="num">
                                      <p:cBhvr>
                                        <p:cTn id="351" dur="1000"/>
                                        <p:tgtEl>
                                          <p:spTgt spid="89"/>
                                        </p:tgtEl>
                                        <p:attrNameLst>
                                          <p:attrName>ppt_x</p:attrName>
                                        </p:attrNameLst>
                                      </p:cBhvr>
                                      <p:tavLst>
                                        <p:tav tm="0">
                                          <p:val>
                                            <p:strVal val="ppt_x"/>
                                          </p:val>
                                        </p:tav>
                                        <p:tav tm="100000">
                                          <p:val>
                                            <p:strVal val="ppt_x-.2"/>
                                          </p:val>
                                        </p:tav>
                                      </p:tavLst>
                                    </p:anim>
                                    <p:anim calcmode="lin" valueType="num">
                                      <p:cBhvr>
                                        <p:cTn id="352" dur="1000"/>
                                        <p:tgtEl>
                                          <p:spTgt spid="89"/>
                                        </p:tgtEl>
                                        <p:attrNameLst>
                                          <p:attrName>ppt_y</p:attrName>
                                        </p:attrNameLst>
                                      </p:cBhvr>
                                      <p:tavLst>
                                        <p:tav tm="0">
                                          <p:val>
                                            <p:strVal val="ppt_y"/>
                                          </p:val>
                                        </p:tav>
                                        <p:tav tm="100000">
                                          <p:val>
                                            <p:strVal val="ppt_y"/>
                                          </p:val>
                                        </p:tav>
                                      </p:tavLst>
                                    </p:anim>
                                    <p:animEffect transition="out" filter="fade">
                                      <p:cBhvr>
                                        <p:cTn id="353" dur="1000"/>
                                        <p:tgtEl>
                                          <p:spTgt spid="89"/>
                                        </p:tgtEl>
                                      </p:cBhvr>
                                    </p:animEffect>
                                    <p:set>
                                      <p:cBhvr>
                                        <p:cTn id="354" dur="1" fill="hold">
                                          <p:stCondLst>
                                            <p:cond delay="999"/>
                                          </p:stCondLst>
                                        </p:cTn>
                                        <p:tgtEl>
                                          <p:spTgt spid="89"/>
                                        </p:tgtEl>
                                        <p:attrNameLst>
                                          <p:attrName>style.visibility</p:attrName>
                                        </p:attrNameLst>
                                      </p:cBhvr>
                                      <p:to>
                                        <p:strVal val="hidden"/>
                                      </p:to>
                                    </p:set>
                                  </p:childTnLst>
                                  <p:subTnLst>
                                    <p:audio>
                                      <p:cMediaNode vol="100000">
                                        <p:cTn display="0" masterRel="sameClick">
                                          <p:stCondLst>
                                            <p:cond evt="begin" delay="0">
                                              <p:tn val="348"/>
                                            </p:cond>
                                          </p:stCondLst>
                                          <p:endCondLst>
                                            <p:cond evt="onStopAudio" delay="0">
                                              <p:tgtEl>
                                                <p:sldTgt/>
                                              </p:tgtEl>
                                            </p:cond>
                                          </p:endCondLst>
                                        </p:cTn>
                                        <p:tgtEl>
                                          <p:sndTgt r:embed="rId2" name="click.wav"/>
                                        </p:tgtEl>
                                      </p:cMediaNode>
                                    </p:audio>
                                  </p:subTnLst>
                                </p:cTn>
                              </p:par>
                            </p:childTnLst>
                          </p:cTn>
                        </p:par>
                        <p:par>
                          <p:cTn id="355" fill="hold">
                            <p:stCondLst>
                              <p:cond delay="43000"/>
                            </p:stCondLst>
                            <p:childTnLst>
                              <p:par>
                                <p:cTn id="356" presetID="54" presetClass="exit" presetSubtype="0" decel="100000" fill="hold" grpId="0" nodeType="afterEffect">
                                  <p:stCondLst>
                                    <p:cond delay="0"/>
                                  </p:stCondLst>
                                  <p:childTnLst>
                                    <p:anim calcmode="lin" valueType="num">
                                      <p:cBhvr>
                                        <p:cTn id="357" dur="1000"/>
                                        <p:tgtEl>
                                          <p:spTgt spid="88"/>
                                        </p:tgtEl>
                                        <p:attrNameLst>
                                          <p:attrName>ppt_w</p:attrName>
                                        </p:attrNameLst>
                                      </p:cBhvr>
                                      <p:tavLst>
                                        <p:tav tm="0">
                                          <p:val>
                                            <p:strVal val="ppt_w"/>
                                          </p:val>
                                        </p:tav>
                                        <p:tav tm="100000">
                                          <p:val>
                                            <p:strVal val="ppt_w*0.05"/>
                                          </p:val>
                                        </p:tav>
                                      </p:tavLst>
                                    </p:anim>
                                    <p:anim calcmode="lin" valueType="num">
                                      <p:cBhvr>
                                        <p:cTn id="358" dur="1000"/>
                                        <p:tgtEl>
                                          <p:spTgt spid="88"/>
                                        </p:tgtEl>
                                        <p:attrNameLst>
                                          <p:attrName>ppt_h</p:attrName>
                                        </p:attrNameLst>
                                      </p:cBhvr>
                                      <p:tavLst>
                                        <p:tav tm="0">
                                          <p:val>
                                            <p:strVal val="ppt_h"/>
                                          </p:val>
                                        </p:tav>
                                        <p:tav tm="100000">
                                          <p:val>
                                            <p:strVal val="ppt_h"/>
                                          </p:val>
                                        </p:tav>
                                      </p:tavLst>
                                    </p:anim>
                                    <p:anim calcmode="lin" valueType="num">
                                      <p:cBhvr>
                                        <p:cTn id="359" dur="1000"/>
                                        <p:tgtEl>
                                          <p:spTgt spid="88"/>
                                        </p:tgtEl>
                                        <p:attrNameLst>
                                          <p:attrName>ppt_x</p:attrName>
                                        </p:attrNameLst>
                                      </p:cBhvr>
                                      <p:tavLst>
                                        <p:tav tm="0">
                                          <p:val>
                                            <p:strVal val="ppt_x"/>
                                          </p:val>
                                        </p:tav>
                                        <p:tav tm="100000">
                                          <p:val>
                                            <p:strVal val="ppt_x-.2"/>
                                          </p:val>
                                        </p:tav>
                                      </p:tavLst>
                                    </p:anim>
                                    <p:anim calcmode="lin" valueType="num">
                                      <p:cBhvr>
                                        <p:cTn id="360" dur="1000"/>
                                        <p:tgtEl>
                                          <p:spTgt spid="88"/>
                                        </p:tgtEl>
                                        <p:attrNameLst>
                                          <p:attrName>ppt_y</p:attrName>
                                        </p:attrNameLst>
                                      </p:cBhvr>
                                      <p:tavLst>
                                        <p:tav tm="0">
                                          <p:val>
                                            <p:strVal val="ppt_y"/>
                                          </p:val>
                                        </p:tav>
                                        <p:tav tm="100000">
                                          <p:val>
                                            <p:strVal val="ppt_y"/>
                                          </p:val>
                                        </p:tav>
                                      </p:tavLst>
                                    </p:anim>
                                    <p:animEffect transition="out" filter="fade">
                                      <p:cBhvr>
                                        <p:cTn id="361" dur="1000"/>
                                        <p:tgtEl>
                                          <p:spTgt spid="88"/>
                                        </p:tgtEl>
                                      </p:cBhvr>
                                    </p:animEffect>
                                    <p:set>
                                      <p:cBhvr>
                                        <p:cTn id="362" dur="1" fill="hold">
                                          <p:stCondLst>
                                            <p:cond delay="999"/>
                                          </p:stCondLst>
                                        </p:cTn>
                                        <p:tgtEl>
                                          <p:spTgt spid="88"/>
                                        </p:tgtEl>
                                        <p:attrNameLst>
                                          <p:attrName>style.visibility</p:attrName>
                                        </p:attrNameLst>
                                      </p:cBhvr>
                                      <p:to>
                                        <p:strVal val="hidden"/>
                                      </p:to>
                                    </p:set>
                                  </p:childTnLst>
                                  <p:subTnLst>
                                    <p:audio>
                                      <p:cMediaNode vol="100000">
                                        <p:cTn display="0" masterRel="sameClick">
                                          <p:stCondLst>
                                            <p:cond evt="begin" delay="0">
                                              <p:tn val="356"/>
                                            </p:cond>
                                          </p:stCondLst>
                                          <p:endCondLst>
                                            <p:cond evt="onStopAudio" delay="0">
                                              <p:tgtEl>
                                                <p:sldTgt/>
                                              </p:tgtEl>
                                            </p:cond>
                                          </p:endCondLst>
                                        </p:cTn>
                                        <p:tgtEl>
                                          <p:sndTgt r:embed="rId2" name="click.wav"/>
                                        </p:tgtEl>
                                      </p:cMediaNode>
                                    </p:audio>
                                  </p:subTnLst>
                                </p:cTn>
                              </p:par>
                            </p:childTnLst>
                          </p:cTn>
                        </p:par>
                        <p:par>
                          <p:cTn id="363" fill="hold">
                            <p:stCondLst>
                              <p:cond delay="44000"/>
                            </p:stCondLst>
                            <p:childTnLst>
                              <p:par>
                                <p:cTn id="364" presetID="54" presetClass="exit" presetSubtype="0" decel="100000" fill="hold" grpId="0" nodeType="afterEffect">
                                  <p:stCondLst>
                                    <p:cond delay="0"/>
                                  </p:stCondLst>
                                  <p:childTnLst>
                                    <p:anim calcmode="lin" valueType="num">
                                      <p:cBhvr>
                                        <p:cTn id="365" dur="1000"/>
                                        <p:tgtEl>
                                          <p:spTgt spid="87"/>
                                        </p:tgtEl>
                                        <p:attrNameLst>
                                          <p:attrName>ppt_w</p:attrName>
                                        </p:attrNameLst>
                                      </p:cBhvr>
                                      <p:tavLst>
                                        <p:tav tm="0">
                                          <p:val>
                                            <p:strVal val="ppt_w"/>
                                          </p:val>
                                        </p:tav>
                                        <p:tav tm="100000">
                                          <p:val>
                                            <p:strVal val="ppt_w*0.05"/>
                                          </p:val>
                                        </p:tav>
                                      </p:tavLst>
                                    </p:anim>
                                    <p:anim calcmode="lin" valueType="num">
                                      <p:cBhvr>
                                        <p:cTn id="366" dur="1000"/>
                                        <p:tgtEl>
                                          <p:spTgt spid="87"/>
                                        </p:tgtEl>
                                        <p:attrNameLst>
                                          <p:attrName>ppt_h</p:attrName>
                                        </p:attrNameLst>
                                      </p:cBhvr>
                                      <p:tavLst>
                                        <p:tav tm="0">
                                          <p:val>
                                            <p:strVal val="ppt_h"/>
                                          </p:val>
                                        </p:tav>
                                        <p:tav tm="100000">
                                          <p:val>
                                            <p:strVal val="ppt_h"/>
                                          </p:val>
                                        </p:tav>
                                      </p:tavLst>
                                    </p:anim>
                                    <p:anim calcmode="lin" valueType="num">
                                      <p:cBhvr>
                                        <p:cTn id="367" dur="1000"/>
                                        <p:tgtEl>
                                          <p:spTgt spid="87"/>
                                        </p:tgtEl>
                                        <p:attrNameLst>
                                          <p:attrName>ppt_x</p:attrName>
                                        </p:attrNameLst>
                                      </p:cBhvr>
                                      <p:tavLst>
                                        <p:tav tm="0">
                                          <p:val>
                                            <p:strVal val="ppt_x"/>
                                          </p:val>
                                        </p:tav>
                                        <p:tav tm="100000">
                                          <p:val>
                                            <p:strVal val="ppt_x-.2"/>
                                          </p:val>
                                        </p:tav>
                                      </p:tavLst>
                                    </p:anim>
                                    <p:anim calcmode="lin" valueType="num">
                                      <p:cBhvr>
                                        <p:cTn id="368" dur="1000"/>
                                        <p:tgtEl>
                                          <p:spTgt spid="87"/>
                                        </p:tgtEl>
                                        <p:attrNameLst>
                                          <p:attrName>ppt_y</p:attrName>
                                        </p:attrNameLst>
                                      </p:cBhvr>
                                      <p:tavLst>
                                        <p:tav tm="0">
                                          <p:val>
                                            <p:strVal val="ppt_y"/>
                                          </p:val>
                                        </p:tav>
                                        <p:tav tm="100000">
                                          <p:val>
                                            <p:strVal val="ppt_y"/>
                                          </p:val>
                                        </p:tav>
                                      </p:tavLst>
                                    </p:anim>
                                    <p:animEffect transition="out" filter="fade">
                                      <p:cBhvr>
                                        <p:cTn id="369" dur="1000"/>
                                        <p:tgtEl>
                                          <p:spTgt spid="87"/>
                                        </p:tgtEl>
                                      </p:cBhvr>
                                    </p:animEffect>
                                    <p:set>
                                      <p:cBhvr>
                                        <p:cTn id="370" dur="1" fill="hold">
                                          <p:stCondLst>
                                            <p:cond delay="999"/>
                                          </p:stCondLst>
                                        </p:cTn>
                                        <p:tgtEl>
                                          <p:spTgt spid="87"/>
                                        </p:tgtEl>
                                        <p:attrNameLst>
                                          <p:attrName>style.visibility</p:attrName>
                                        </p:attrNameLst>
                                      </p:cBhvr>
                                      <p:to>
                                        <p:strVal val="hidden"/>
                                      </p:to>
                                    </p:set>
                                  </p:childTnLst>
                                  <p:subTnLst>
                                    <p:audio>
                                      <p:cMediaNode vol="100000">
                                        <p:cTn display="0" masterRel="sameClick">
                                          <p:stCondLst>
                                            <p:cond evt="begin" delay="0">
                                              <p:tn val="364"/>
                                            </p:cond>
                                          </p:stCondLst>
                                          <p:endCondLst>
                                            <p:cond evt="onStopAudio" delay="0">
                                              <p:tgtEl>
                                                <p:sldTgt/>
                                              </p:tgtEl>
                                            </p:cond>
                                          </p:endCondLst>
                                        </p:cTn>
                                        <p:tgtEl>
                                          <p:sndTgt r:embed="rId2" name="click.wav"/>
                                        </p:tgtEl>
                                      </p:cMediaNode>
                                    </p:audio>
                                  </p:subTnLst>
                                </p:cTn>
                              </p:par>
                            </p:childTnLst>
                          </p:cTn>
                        </p:par>
                        <p:par>
                          <p:cTn id="371" fill="hold">
                            <p:stCondLst>
                              <p:cond delay="45000"/>
                            </p:stCondLst>
                            <p:childTnLst>
                              <p:par>
                                <p:cTn id="372" presetID="54" presetClass="exit" presetSubtype="0" decel="100000" fill="hold" grpId="0" nodeType="afterEffect">
                                  <p:stCondLst>
                                    <p:cond delay="0"/>
                                  </p:stCondLst>
                                  <p:childTnLst>
                                    <p:anim calcmode="lin" valueType="num">
                                      <p:cBhvr>
                                        <p:cTn id="373" dur="1000"/>
                                        <p:tgtEl>
                                          <p:spTgt spid="86"/>
                                        </p:tgtEl>
                                        <p:attrNameLst>
                                          <p:attrName>ppt_w</p:attrName>
                                        </p:attrNameLst>
                                      </p:cBhvr>
                                      <p:tavLst>
                                        <p:tav tm="0">
                                          <p:val>
                                            <p:strVal val="ppt_w"/>
                                          </p:val>
                                        </p:tav>
                                        <p:tav tm="100000">
                                          <p:val>
                                            <p:strVal val="ppt_w*0.05"/>
                                          </p:val>
                                        </p:tav>
                                      </p:tavLst>
                                    </p:anim>
                                    <p:anim calcmode="lin" valueType="num">
                                      <p:cBhvr>
                                        <p:cTn id="374" dur="1000"/>
                                        <p:tgtEl>
                                          <p:spTgt spid="86"/>
                                        </p:tgtEl>
                                        <p:attrNameLst>
                                          <p:attrName>ppt_h</p:attrName>
                                        </p:attrNameLst>
                                      </p:cBhvr>
                                      <p:tavLst>
                                        <p:tav tm="0">
                                          <p:val>
                                            <p:strVal val="ppt_h"/>
                                          </p:val>
                                        </p:tav>
                                        <p:tav tm="100000">
                                          <p:val>
                                            <p:strVal val="ppt_h"/>
                                          </p:val>
                                        </p:tav>
                                      </p:tavLst>
                                    </p:anim>
                                    <p:anim calcmode="lin" valueType="num">
                                      <p:cBhvr>
                                        <p:cTn id="375" dur="1000"/>
                                        <p:tgtEl>
                                          <p:spTgt spid="86"/>
                                        </p:tgtEl>
                                        <p:attrNameLst>
                                          <p:attrName>ppt_x</p:attrName>
                                        </p:attrNameLst>
                                      </p:cBhvr>
                                      <p:tavLst>
                                        <p:tav tm="0">
                                          <p:val>
                                            <p:strVal val="ppt_x"/>
                                          </p:val>
                                        </p:tav>
                                        <p:tav tm="100000">
                                          <p:val>
                                            <p:strVal val="ppt_x-.2"/>
                                          </p:val>
                                        </p:tav>
                                      </p:tavLst>
                                    </p:anim>
                                    <p:anim calcmode="lin" valueType="num">
                                      <p:cBhvr>
                                        <p:cTn id="376" dur="1000"/>
                                        <p:tgtEl>
                                          <p:spTgt spid="86"/>
                                        </p:tgtEl>
                                        <p:attrNameLst>
                                          <p:attrName>ppt_y</p:attrName>
                                        </p:attrNameLst>
                                      </p:cBhvr>
                                      <p:tavLst>
                                        <p:tav tm="0">
                                          <p:val>
                                            <p:strVal val="ppt_y"/>
                                          </p:val>
                                        </p:tav>
                                        <p:tav tm="100000">
                                          <p:val>
                                            <p:strVal val="ppt_y"/>
                                          </p:val>
                                        </p:tav>
                                      </p:tavLst>
                                    </p:anim>
                                    <p:animEffect transition="out" filter="fade">
                                      <p:cBhvr>
                                        <p:cTn id="377" dur="1000"/>
                                        <p:tgtEl>
                                          <p:spTgt spid="86"/>
                                        </p:tgtEl>
                                      </p:cBhvr>
                                    </p:animEffect>
                                    <p:set>
                                      <p:cBhvr>
                                        <p:cTn id="378" dur="1" fill="hold">
                                          <p:stCondLst>
                                            <p:cond delay="999"/>
                                          </p:stCondLst>
                                        </p:cTn>
                                        <p:tgtEl>
                                          <p:spTgt spid="86"/>
                                        </p:tgtEl>
                                        <p:attrNameLst>
                                          <p:attrName>style.visibility</p:attrName>
                                        </p:attrNameLst>
                                      </p:cBhvr>
                                      <p:to>
                                        <p:strVal val="hidden"/>
                                      </p:to>
                                    </p:set>
                                  </p:childTnLst>
                                  <p:subTnLst>
                                    <p:audio>
                                      <p:cMediaNode vol="100000">
                                        <p:cTn display="0" masterRel="sameClick">
                                          <p:stCondLst>
                                            <p:cond evt="begin" delay="0">
                                              <p:tn val="372"/>
                                            </p:cond>
                                          </p:stCondLst>
                                          <p:endCondLst>
                                            <p:cond evt="onStopAudio" delay="0">
                                              <p:tgtEl>
                                                <p:sldTgt/>
                                              </p:tgtEl>
                                            </p:cond>
                                          </p:endCondLst>
                                        </p:cTn>
                                        <p:tgtEl>
                                          <p:sndTgt r:embed="rId2" name="click.wav"/>
                                        </p:tgtEl>
                                      </p:cMediaNode>
                                    </p:audio>
                                  </p:subTnLst>
                                </p:cTn>
                              </p:par>
                            </p:childTnLst>
                          </p:cTn>
                        </p:par>
                        <p:par>
                          <p:cTn id="379" fill="hold">
                            <p:stCondLst>
                              <p:cond delay="46000"/>
                            </p:stCondLst>
                            <p:childTnLst>
                              <p:par>
                                <p:cTn id="380" presetID="54" presetClass="exit" presetSubtype="0" decel="100000" fill="hold" grpId="0" nodeType="afterEffect">
                                  <p:stCondLst>
                                    <p:cond delay="0"/>
                                  </p:stCondLst>
                                  <p:childTnLst>
                                    <p:anim calcmode="lin" valueType="num">
                                      <p:cBhvr>
                                        <p:cTn id="381" dur="1000"/>
                                        <p:tgtEl>
                                          <p:spTgt spid="85"/>
                                        </p:tgtEl>
                                        <p:attrNameLst>
                                          <p:attrName>ppt_w</p:attrName>
                                        </p:attrNameLst>
                                      </p:cBhvr>
                                      <p:tavLst>
                                        <p:tav tm="0">
                                          <p:val>
                                            <p:strVal val="ppt_w"/>
                                          </p:val>
                                        </p:tav>
                                        <p:tav tm="100000">
                                          <p:val>
                                            <p:strVal val="ppt_w*0.05"/>
                                          </p:val>
                                        </p:tav>
                                      </p:tavLst>
                                    </p:anim>
                                    <p:anim calcmode="lin" valueType="num">
                                      <p:cBhvr>
                                        <p:cTn id="382" dur="1000"/>
                                        <p:tgtEl>
                                          <p:spTgt spid="85"/>
                                        </p:tgtEl>
                                        <p:attrNameLst>
                                          <p:attrName>ppt_h</p:attrName>
                                        </p:attrNameLst>
                                      </p:cBhvr>
                                      <p:tavLst>
                                        <p:tav tm="0">
                                          <p:val>
                                            <p:strVal val="ppt_h"/>
                                          </p:val>
                                        </p:tav>
                                        <p:tav tm="100000">
                                          <p:val>
                                            <p:strVal val="ppt_h"/>
                                          </p:val>
                                        </p:tav>
                                      </p:tavLst>
                                    </p:anim>
                                    <p:anim calcmode="lin" valueType="num">
                                      <p:cBhvr>
                                        <p:cTn id="383" dur="1000"/>
                                        <p:tgtEl>
                                          <p:spTgt spid="85"/>
                                        </p:tgtEl>
                                        <p:attrNameLst>
                                          <p:attrName>ppt_x</p:attrName>
                                        </p:attrNameLst>
                                      </p:cBhvr>
                                      <p:tavLst>
                                        <p:tav tm="0">
                                          <p:val>
                                            <p:strVal val="ppt_x"/>
                                          </p:val>
                                        </p:tav>
                                        <p:tav tm="100000">
                                          <p:val>
                                            <p:strVal val="ppt_x-.2"/>
                                          </p:val>
                                        </p:tav>
                                      </p:tavLst>
                                    </p:anim>
                                    <p:anim calcmode="lin" valueType="num">
                                      <p:cBhvr>
                                        <p:cTn id="384" dur="1000"/>
                                        <p:tgtEl>
                                          <p:spTgt spid="85"/>
                                        </p:tgtEl>
                                        <p:attrNameLst>
                                          <p:attrName>ppt_y</p:attrName>
                                        </p:attrNameLst>
                                      </p:cBhvr>
                                      <p:tavLst>
                                        <p:tav tm="0">
                                          <p:val>
                                            <p:strVal val="ppt_y"/>
                                          </p:val>
                                        </p:tav>
                                        <p:tav tm="100000">
                                          <p:val>
                                            <p:strVal val="ppt_y"/>
                                          </p:val>
                                        </p:tav>
                                      </p:tavLst>
                                    </p:anim>
                                    <p:animEffect transition="out" filter="fade">
                                      <p:cBhvr>
                                        <p:cTn id="385" dur="1000"/>
                                        <p:tgtEl>
                                          <p:spTgt spid="85"/>
                                        </p:tgtEl>
                                      </p:cBhvr>
                                    </p:animEffect>
                                    <p:set>
                                      <p:cBhvr>
                                        <p:cTn id="386" dur="1" fill="hold">
                                          <p:stCondLst>
                                            <p:cond delay="999"/>
                                          </p:stCondLst>
                                        </p:cTn>
                                        <p:tgtEl>
                                          <p:spTgt spid="85"/>
                                        </p:tgtEl>
                                        <p:attrNameLst>
                                          <p:attrName>style.visibility</p:attrName>
                                        </p:attrNameLst>
                                      </p:cBhvr>
                                      <p:to>
                                        <p:strVal val="hidden"/>
                                      </p:to>
                                    </p:set>
                                  </p:childTnLst>
                                  <p:subTnLst>
                                    <p:audio>
                                      <p:cMediaNode vol="100000">
                                        <p:cTn display="0" masterRel="sameClick">
                                          <p:stCondLst>
                                            <p:cond evt="begin" delay="0">
                                              <p:tn val="380"/>
                                            </p:cond>
                                          </p:stCondLst>
                                          <p:endCondLst>
                                            <p:cond evt="onStopAudio" delay="0">
                                              <p:tgtEl>
                                                <p:sldTgt/>
                                              </p:tgtEl>
                                            </p:cond>
                                          </p:endCondLst>
                                        </p:cTn>
                                        <p:tgtEl>
                                          <p:sndTgt r:embed="rId2" name="click.wav"/>
                                        </p:tgtEl>
                                      </p:cMediaNode>
                                    </p:audio>
                                  </p:subTnLst>
                                </p:cTn>
                              </p:par>
                            </p:childTnLst>
                          </p:cTn>
                        </p:par>
                        <p:par>
                          <p:cTn id="387" fill="hold">
                            <p:stCondLst>
                              <p:cond delay="47000"/>
                            </p:stCondLst>
                            <p:childTnLst>
                              <p:par>
                                <p:cTn id="388" presetID="54" presetClass="exit" presetSubtype="0" decel="100000" fill="hold" grpId="0" nodeType="afterEffect">
                                  <p:stCondLst>
                                    <p:cond delay="0"/>
                                  </p:stCondLst>
                                  <p:childTnLst>
                                    <p:anim calcmode="lin" valueType="num">
                                      <p:cBhvr>
                                        <p:cTn id="389" dur="1000"/>
                                        <p:tgtEl>
                                          <p:spTgt spid="84"/>
                                        </p:tgtEl>
                                        <p:attrNameLst>
                                          <p:attrName>ppt_w</p:attrName>
                                        </p:attrNameLst>
                                      </p:cBhvr>
                                      <p:tavLst>
                                        <p:tav tm="0">
                                          <p:val>
                                            <p:strVal val="ppt_w"/>
                                          </p:val>
                                        </p:tav>
                                        <p:tav tm="100000">
                                          <p:val>
                                            <p:strVal val="ppt_w*0.05"/>
                                          </p:val>
                                        </p:tav>
                                      </p:tavLst>
                                    </p:anim>
                                    <p:anim calcmode="lin" valueType="num">
                                      <p:cBhvr>
                                        <p:cTn id="390" dur="1000"/>
                                        <p:tgtEl>
                                          <p:spTgt spid="84"/>
                                        </p:tgtEl>
                                        <p:attrNameLst>
                                          <p:attrName>ppt_h</p:attrName>
                                        </p:attrNameLst>
                                      </p:cBhvr>
                                      <p:tavLst>
                                        <p:tav tm="0">
                                          <p:val>
                                            <p:strVal val="ppt_h"/>
                                          </p:val>
                                        </p:tav>
                                        <p:tav tm="100000">
                                          <p:val>
                                            <p:strVal val="ppt_h"/>
                                          </p:val>
                                        </p:tav>
                                      </p:tavLst>
                                    </p:anim>
                                    <p:anim calcmode="lin" valueType="num">
                                      <p:cBhvr>
                                        <p:cTn id="391" dur="1000"/>
                                        <p:tgtEl>
                                          <p:spTgt spid="84"/>
                                        </p:tgtEl>
                                        <p:attrNameLst>
                                          <p:attrName>ppt_x</p:attrName>
                                        </p:attrNameLst>
                                      </p:cBhvr>
                                      <p:tavLst>
                                        <p:tav tm="0">
                                          <p:val>
                                            <p:strVal val="ppt_x"/>
                                          </p:val>
                                        </p:tav>
                                        <p:tav tm="100000">
                                          <p:val>
                                            <p:strVal val="ppt_x-.2"/>
                                          </p:val>
                                        </p:tav>
                                      </p:tavLst>
                                    </p:anim>
                                    <p:anim calcmode="lin" valueType="num">
                                      <p:cBhvr>
                                        <p:cTn id="392" dur="1000"/>
                                        <p:tgtEl>
                                          <p:spTgt spid="84"/>
                                        </p:tgtEl>
                                        <p:attrNameLst>
                                          <p:attrName>ppt_y</p:attrName>
                                        </p:attrNameLst>
                                      </p:cBhvr>
                                      <p:tavLst>
                                        <p:tav tm="0">
                                          <p:val>
                                            <p:strVal val="ppt_y"/>
                                          </p:val>
                                        </p:tav>
                                        <p:tav tm="100000">
                                          <p:val>
                                            <p:strVal val="ppt_y"/>
                                          </p:val>
                                        </p:tav>
                                      </p:tavLst>
                                    </p:anim>
                                    <p:animEffect transition="out" filter="fade">
                                      <p:cBhvr>
                                        <p:cTn id="393" dur="1000"/>
                                        <p:tgtEl>
                                          <p:spTgt spid="84"/>
                                        </p:tgtEl>
                                      </p:cBhvr>
                                    </p:animEffect>
                                    <p:set>
                                      <p:cBhvr>
                                        <p:cTn id="394" dur="1" fill="hold">
                                          <p:stCondLst>
                                            <p:cond delay="999"/>
                                          </p:stCondLst>
                                        </p:cTn>
                                        <p:tgtEl>
                                          <p:spTgt spid="84"/>
                                        </p:tgtEl>
                                        <p:attrNameLst>
                                          <p:attrName>style.visibility</p:attrName>
                                        </p:attrNameLst>
                                      </p:cBhvr>
                                      <p:to>
                                        <p:strVal val="hidden"/>
                                      </p:to>
                                    </p:set>
                                  </p:childTnLst>
                                  <p:subTnLst>
                                    <p:audio>
                                      <p:cMediaNode vol="100000">
                                        <p:cTn display="0" masterRel="sameClick">
                                          <p:stCondLst>
                                            <p:cond evt="begin" delay="0">
                                              <p:tn val="388"/>
                                            </p:cond>
                                          </p:stCondLst>
                                          <p:endCondLst>
                                            <p:cond evt="onStopAudio" delay="0">
                                              <p:tgtEl>
                                                <p:sldTgt/>
                                              </p:tgtEl>
                                            </p:cond>
                                          </p:endCondLst>
                                        </p:cTn>
                                        <p:tgtEl>
                                          <p:sndTgt r:embed="rId2" name="click.wav"/>
                                        </p:tgtEl>
                                      </p:cMediaNode>
                                    </p:audio>
                                  </p:subTnLst>
                                </p:cTn>
                              </p:par>
                            </p:childTnLst>
                          </p:cTn>
                        </p:par>
                        <p:par>
                          <p:cTn id="395" fill="hold">
                            <p:stCondLst>
                              <p:cond delay="48000"/>
                            </p:stCondLst>
                            <p:childTnLst>
                              <p:par>
                                <p:cTn id="396" presetID="54" presetClass="exit" presetSubtype="0" decel="100000" fill="hold" grpId="0" nodeType="afterEffect">
                                  <p:stCondLst>
                                    <p:cond delay="0"/>
                                  </p:stCondLst>
                                  <p:childTnLst>
                                    <p:anim calcmode="lin" valueType="num">
                                      <p:cBhvr>
                                        <p:cTn id="397" dur="1000"/>
                                        <p:tgtEl>
                                          <p:spTgt spid="83"/>
                                        </p:tgtEl>
                                        <p:attrNameLst>
                                          <p:attrName>ppt_w</p:attrName>
                                        </p:attrNameLst>
                                      </p:cBhvr>
                                      <p:tavLst>
                                        <p:tav tm="0">
                                          <p:val>
                                            <p:strVal val="ppt_w"/>
                                          </p:val>
                                        </p:tav>
                                        <p:tav tm="100000">
                                          <p:val>
                                            <p:strVal val="ppt_w*0.05"/>
                                          </p:val>
                                        </p:tav>
                                      </p:tavLst>
                                    </p:anim>
                                    <p:anim calcmode="lin" valueType="num">
                                      <p:cBhvr>
                                        <p:cTn id="398" dur="1000"/>
                                        <p:tgtEl>
                                          <p:spTgt spid="83"/>
                                        </p:tgtEl>
                                        <p:attrNameLst>
                                          <p:attrName>ppt_h</p:attrName>
                                        </p:attrNameLst>
                                      </p:cBhvr>
                                      <p:tavLst>
                                        <p:tav tm="0">
                                          <p:val>
                                            <p:strVal val="ppt_h"/>
                                          </p:val>
                                        </p:tav>
                                        <p:tav tm="100000">
                                          <p:val>
                                            <p:strVal val="ppt_h"/>
                                          </p:val>
                                        </p:tav>
                                      </p:tavLst>
                                    </p:anim>
                                    <p:anim calcmode="lin" valueType="num">
                                      <p:cBhvr>
                                        <p:cTn id="399" dur="1000"/>
                                        <p:tgtEl>
                                          <p:spTgt spid="83"/>
                                        </p:tgtEl>
                                        <p:attrNameLst>
                                          <p:attrName>ppt_x</p:attrName>
                                        </p:attrNameLst>
                                      </p:cBhvr>
                                      <p:tavLst>
                                        <p:tav tm="0">
                                          <p:val>
                                            <p:strVal val="ppt_x"/>
                                          </p:val>
                                        </p:tav>
                                        <p:tav tm="100000">
                                          <p:val>
                                            <p:strVal val="ppt_x-.2"/>
                                          </p:val>
                                        </p:tav>
                                      </p:tavLst>
                                    </p:anim>
                                    <p:anim calcmode="lin" valueType="num">
                                      <p:cBhvr>
                                        <p:cTn id="400" dur="1000"/>
                                        <p:tgtEl>
                                          <p:spTgt spid="83"/>
                                        </p:tgtEl>
                                        <p:attrNameLst>
                                          <p:attrName>ppt_y</p:attrName>
                                        </p:attrNameLst>
                                      </p:cBhvr>
                                      <p:tavLst>
                                        <p:tav tm="0">
                                          <p:val>
                                            <p:strVal val="ppt_y"/>
                                          </p:val>
                                        </p:tav>
                                        <p:tav tm="100000">
                                          <p:val>
                                            <p:strVal val="ppt_y"/>
                                          </p:val>
                                        </p:tav>
                                      </p:tavLst>
                                    </p:anim>
                                    <p:animEffect transition="out" filter="fade">
                                      <p:cBhvr>
                                        <p:cTn id="401" dur="1000"/>
                                        <p:tgtEl>
                                          <p:spTgt spid="83"/>
                                        </p:tgtEl>
                                      </p:cBhvr>
                                    </p:animEffect>
                                    <p:set>
                                      <p:cBhvr>
                                        <p:cTn id="402" dur="1" fill="hold">
                                          <p:stCondLst>
                                            <p:cond delay="999"/>
                                          </p:stCondLst>
                                        </p:cTn>
                                        <p:tgtEl>
                                          <p:spTgt spid="83"/>
                                        </p:tgtEl>
                                        <p:attrNameLst>
                                          <p:attrName>style.visibility</p:attrName>
                                        </p:attrNameLst>
                                      </p:cBhvr>
                                      <p:to>
                                        <p:strVal val="hidden"/>
                                      </p:to>
                                    </p:set>
                                  </p:childTnLst>
                                  <p:subTnLst>
                                    <p:audio>
                                      <p:cMediaNode vol="100000">
                                        <p:cTn display="0" masterRel="sameClick">
                                          <p:stCondLst>
                                            <p:cond evt="begin" delay="0">
                                              <p:tn val="396"/>
                                            </p:cond>
                                          </p:stCondLst>
                                          <p:endCondLst>
                                            <p:cond evt="onStopAudio" delay="0">
                                              <p:tgtEl>
                                                <p:sldTgt/>
                                              </p:tgtEl>
                                            </p:cond>
                                          </p:endCondLst>
                                        </p:cTn>
                                        <p:tgtEl>
                                          <p:sndTgt r:embed="rId2" name="click.wav"/>
                                        </p:tgtEl>
                                      </p:cMediaNode>
                                    </p:audio>
                                  </p:subTnLst>
                                </p:cTn>
                              </p:par>
                            </p:childTnLst>
                          </p:cTn>
                        </p:par>
                        <p:par>
                          <p:cTn id="403" fill="hold">
                            <p:stCondLst>
                              <p:cond delay="49000"/>
                            </p:stCondLst>
                            <p:childTnLst>
                              <p:par>
                                <p:cTn id="404" presetID="54" presetClass="exit" presetSubtype="0" decel="100000" fill="hold" grpId="0" nodeType="afterEffect">
                                  <p:stCondLst>
                                    <p:cond delay="0"/>
                                  </p:stCondLst>
                                  <p:childTnLst>
                                    <p:anim calcmode="lin" valueType="num">
                                      <p:cBhvr>
                                        <p:cTn id="405" dur="1000"/>
                                        <p:tgtEl>
                                          <p:spTgt spid="81"/>
                                        </p:tgtEl>
                                        <p:attrNameLst>
                                          <p:attrName>ppt_w</p:attrName>
                                        </p:attrNameLst>
                                      </p:cBhvr>
                                      <p:tavLst>
                                        <p:tav tm="0">
                                          <p:val>
                                            <p:strVal val="ppt_w"/>
                                          </p:val>
                                        </p:tav>
                                        <p:tav tm="100000">
                                          <p:val>
                                            <p:strVal val="ppt_w*0.05"/>
                                          </p:val>
                                        </p:tav>
                                      </p:tavLst>
                                    </p:anim>
                                    <p:anim calcmode="lin" valueType="num">
                                      <p:cBhvr>
                                        <p:cTn id="406" dur="1000"/>
                                        <p:tgtEl>
                                          <p:spTgt spid="81"/>
                                        </p:tgtEl>
                                        <p:attrNameLst>
                                          <p:attrName>ppt_h</p:attrName>
                                        </p:attrNameLst>
                                      </p:cBhvr>
                                      <p:tavLst>
                                        <p:tav tm="0">
                                          <p:val>
                                            <p:strVal val="ppt_h"/>
                                          </p:val>
                                        </p:tav>
                                        <p:tav tm="100000">
                                          <p:val>
                                            <p:strVal val="ppt_h"/>
                                          </p:val>
                                        </p:tav>
                                      </p:tavLst>
                                    </p:anim>
                                    <p:anim calcmode="lin" valueType="num">
                                      <p:cBhvr>
                                        <p:cTn id="407" dur="1000"/>
                                        <p:tgtEl>
                                          <p:spTgt spid="81"/>
                                        </p:tgtEl>
                                        <p:attrNameLst>
                                          <p:attrName>ppt_x</p:attrName>
                                        </p:attrNameLst>
                                      </p:cBhvr>
                                      <p:tavLst>
                                        <p:tav tm="0">
                                          <p:val>
                                            <p:strVal val="ppt_x"/>
                                          </p:val>
                                        </p:tav>
                                        <p:tav tm="100000">
                                          <p:val>
                                            <p:strVal val="ppt_x-.2"/>
                                          </p:val>
                                        </p:tav>
                                      </p:tavLst>
                                    </p:anim>
                                    <p:anim calcmode="lin" valueType="num">
                                      <p:cBhvr>
                                        <p:cTn id="408" dur="1000"/>
                                        <p:tgtEl>
                                          <p:spTgt spid="81"/>
                                        </p:tgtEl>
                                        <p:attrNameLst>
                                          <p:attrName>ppt_y</p:attrName>
                                        </p:attrNameLst>
                                      </p:cBhvr>
                                      <p:tavLst>
                                        <p:tav tm="0">
                                          <p:val>
                                            <p:strVal val="ppt_y"/>
                                          </p:val>
                                        </p:tav>
                                        <p:tav tm="100000">
                                          <p:val>
                                            <p:strVal val="ppt_y"/>
                                          </p:val>
                                        </p:tav>
                                      </p:tavLst>
                                    </p:anim>
                                    <p:animEffect transition="out" filter="fade">
                                      <p:cBhvr>
                                        <p:cTn id="409" dur="1000"/>
                                        <p:tgtEl>
                                          <p:spTgt spid="81"/>
                                        </p:tgtEl>
                                      </p:cBhvr>
                                    </p:animEffect>
                                    <p:set>
                                      <p:cBhvr>
                                        <p:cTn id="410" dur="1" fill="hold">
                                          <p:stCondLst>
                                            <p:cond delay="999"/>
                                          </p:stCondLst>
                                        </p:cTn>
                                        <p:tgtEl>
                                          <p:spTgt spid="81"/>
                                        </p:tgtEl>
                                        <p:attrNameLst>
                                          <p:attrName>style.visibility</p:attrName>
                                        </p:attrNameLst>
                                      </p:cBhvr>
                                      <p:to>
                                        <p:strVal val="hidden"/>
                                      </p:to>
                                    </p:set>
                                  </p:childTnLst>
                                  <p:subTnLst>
                                    <p:audio>
                                      <p:cMediaNode vol="100000">
                                        <p:cTn display="0" masterRel="sameClick">
                                          <p:stCondLst>
                                            <p:cond evt="begin" delay="0">
                                              <p:tn val="404"/>
                                            </p:cond>
                                          </p:stCondLst>
                                          <p:endCondLst>
                                            <p:cond evt="onStopAudio" delay="0">
                                              <p:tgtEl>
                                                <p:sldTgt/>
                                              </p:tgtEl>
                                            </p:cond>
                                          </p:endCondLst>
                                        </p:cTn>
                                        <p:tgtEl>
                                          <p:sndTgt r:embed="rId2" name="click.wav"/>
                                        </p:tgtEl>
                                      </p:cMediaNode>
                                    </p:audio>
                                  </p:subTnLst>
                                </p:cTn>
                              </p:par>
                            </p:childTnLst>
                          </p:cTn>
                        </p:par>
                        <p:par>
                          <p:cTn id="411" fill="hold">
                            <p:stCondLst>
                              <p:cond delay="50000"/>
                            </p:stCondLst>
                            <p:childTnLst>
                              <p:par>
                                <p:cTn id="412" presetID="54" presetClass="exit" presetSubtype="0" decel="100000" fill="hold" grpId="0" nodeType="afterEffect">
                                  <p:stCondLst>
                                    <p:cond delay="0"/>
                                  </p:stCondLst>
                                  <p:childTnLst>
                                    <p:anim calcmode="lin" valueType="num">
                                      <p:cBhvr>
                                        <p:cTn id="413" dur="1000"/>
                                        <p:tgtEl>
                                          <p:spTgt spid="75"/>
                                        </p:tgtEl>
                                        <p:attrNameLst>
                                          <p:attrName>ppt_w</p:attrName>
                                        </p:attrNameLst>
                                      </p:cBhvr>
                                      <p:tavLst>
                                        <p:tav tm="0">
                                          <p:val>
                                            <p:strVal val="ppt_w"/>
                                          </p:val>
                                        </p:tav>
                                        <p:tav tm="100000">
                                          <p:val>
                                            <p:strVal val="ppt_w*0.05"/>
                                          </p:val>
                                        </p:tav>
                                      </p:tavLst>
                                    </p:anim>
                                    <p:anim calcmode="lin" valueType="num">
                                      <p:cBhvr>
                                        <p:cTn id="414" dur="1000"/>
                                        <p:tgtEl>
                                          <p:spTgt spid="75"/>
                                        </p:tgtEl>
                                        <p:attrNameLst>
                                          <p:attrName>ppt_h</p:attrName>
                                        </p:attrNameLst>
                                      </p:cBhvr>
                                      <p:tavLst>
                                        <p:tav tm="0">
                                          <p:val>
                                            <p:strVal val="ppt_h"/>
                                          </p:val>
                                        </p:tav>
                                        <p:tav tm="100000">
                                          <p:val>
                                            <p:strVal val="ppt_h"/>
                                          </p:val>
                                        </p:tav>
                                      </p:tavLst>
                                    </p:anim>
                                    <p:anim calcmode="lin" valueType="num">
                                      <p:cBhvr>
                                        <p:cTn id="415" dur="1000"/>
                                        <p:tgtEl>
                                          <p:spTgt spid="75"/>
                                        </p:tgtEl>
                                        <p:attrNameLst>
                                          <p:attrName>ppt_x</p:attrName>
                                        </p:attrNameLst>
                                      </p:cBhvr>
                                      <p:tavLst>
                                        <p:tav tm="0">
                                          <p:val>
                                            <p:strVal val="ppt_x"/>
                                          </p:val>
                                        </p:tav>
                                        <p:tav tm="100000">
                                          <p:val>
                                            <p:strVal val="ppt_x-.2"/>
                                          </p:val>
                                        </p:tav>
                                      </p:tavLst>
                                    </p:anim>
                                    <p:anim calcmode="lin" valueType="num">
                                      <p:cBhvr>
                                        <p:cTn id="416" dur="1000"/>
                                        <p:tgtEl>
                                          <p:spTgt spid="75"/>
                                        </p:tgtEl>
                                        <p:attrNameLst>
                                          <p:attrName>ppt_y</p:attrName>
                                        </p:attrNameLst>
                                      </p:cBhvr>
                                      <p:tavLst>
                                        <p:tav tm="0">
                                          <p:val>
                                            <p:strVal val="ppt_y"/>
                                          </p:val>
                                        </p:tav>
                                        <p:tav tm="100000">
                                          <p:val>
                                            <p:strVal val="ppt_y"/>
                                          </p:val>
                                        </p:tav>
                                      </p:tavLst>
                                    </p:anim>
                                    <p:animEffect transition="out" filter="fade">
                                      <p:cBhvr>
                                        <p:cTn id="417" dur="1000"/>
                                        <p:tgtEl>
                                          <p:spTgt spid="75"/>
                                        </p:tgtEl>
                                      </p:cBhvr>
                                    </p:animEffect>
                                    <p:set>
                                      <p:cBhvr>
                                        <p:cTn id="418" dur="1" fill="hold">
                                          <p:stCondLst>
                                            <p:cond delay="999"/>
                                          </p:stCondLst>
                                        </p:cTn>
                                        <p:tgtEl>
                                          <p:spTgt spid="75"/>
                                        </p:tgtEl>
                                        <p:attrNameLst>
                                          <p:attrName>style.visibility</p:attrName>
                                        </p:attrNameLst>
                                      </p:cBhvr>
                                      <p:to>
                                        <p:strVal val="hidden"/>
                                      </p:to>
                                    </p:set>
                                  </p:childTnLst>
                                  <p:subTnLst>
                                    <p:audio>
                                      <p:cMediaNode vol="100000">
                                        <p:cTn display="0" masterRel="sameClick">
                                          <p:stCondLst>
                                            <p:cond evt="begin" delay="0">
                                              <p:tn val="412"/>
                                            </p:cond>
                                          </p:stCondLst>
                                          <p:endCondLst>
                                            <p:cond evt="onStopAudio" delay="0">
                                              <p:tgtEl>
                                                <p:sldTgt/>
                                              </p:tgtEl>
                                            </p:cond>
                                          </p:endCondLst>
                                        </p:cTn>
                                        <p:tgtEl>
                                          <p:sndTgt r:embed="rId2" name="click.wav"/>
                                        </p:tgtEl>
                                      </p:cMediaNode>
                                    </p:audio>
                                  </p:subTnLst>
                                </p:cTn>
                              </p:par>
                            </p:childTnLst>
                          </p:cTn>
                        </p:par>
                        <p:par>
                          <p:cTn id="419" fill="hold">
                            <p:stCondLst>
                              <p:cond delay="51000"/>
                            </p:stCondLst>
                            <p:childTnLst>
                              <p:par>
                                <p:cTn id="420" presetID="54" presetClass="exit" presetSubtype="0" decel="100000" fill="hold" grpId="0" nodeType="afterEffect">
                                  <p:stCondLst>
                                    <p:cond delay="0"/>
                                  </p:stCondLst>
                                  <p:childTnLst>
                                    <p:anim calcmode="lin" valueType="num">
                                      <p:cBhvr>
                                        <p:cTn id="421" dur="1000"/>
                                        <p:tgtEl>
                                          <p:spTgt spid="74"/>
                                        </p:tgtEl>
                                        <p:attrNameLst>
                                          <p:attrName>ppt_w</p:attrName>
                                        </p:attrNameLst>
                                      </p:cBhvr>
                                      <p:tavLst>
                                        <p:tav tm="0">
                                          <p:val>
                                            <p:strVal val="ppt_w"/>
                                          </p:val>
                                        </p:tav>
                                        <p:tav tm="100000">
                                          <p:val>
                                            <p:strVal val="ppt_w*0.05"/>
                                          </p:val>
                                        </p:tav>
                                      </p:tavLst>
                                    </p:anim>
                                    <p:anim calcmode="lin" valueType="num">
                                      <p:cBhvr>
                                        <p:cTn id="422" dur="1000"/>
                                        <p:tgtEl>
                                          <p:spTgt spid="74"/>
                                        </p:tgtEl>
                                        <p:attrNameLst>
                                          <p:attrName>ppt_h</p:attrName>
                                        </p:attrNameLst>
                                      </p:cBhvr>
                                      <p:tavLst>
                                        <p:tav tm="0">
                                          <p:val>
                                            <p:strVal val="ppt_h"/>
                                          </p:val>
                                        </p:tav>
                                        <p:tav tm="100000">
                                          <p:val>
                                            <p:strVal val="ppt_h"/>
                                          </p:val>
                                        </p:tav>
                                      </p:tavLst>
                                    </p:anim>
                                    <p:anim calcmode="lin" valueType="num">
                                      <p:cBhvr>
                                        <p:cTn id="423" dur="1000"/>
                                        <p:tgtEl>
                                          <p:spTgt spid="74"/>
                                        </p:tgtEl>
                                        <p:attrNameLst>
                                          <p:attrName>ppt_x</p:attrName>
                                        </p:attrNameLst>
                                      </p:cBhvr>
                                      <p:tavLst>
                                        <p:tav tm="0">
                                          <p:val>
                                            <p:strVal val="ppt_x"/>
                                          </p:val>
                                        </p:tav>
                                        <p:tav tm="100000">
                                          <p:val>
                                            <p:strVal val="ppt_x-.2"/>
                                          </p:val>
                                        </p:tav>
                                      </p:tavLst>
                                    </p:anim>
                                    <p:anim calcmode="lin" valueType="num">
                                      <p:cBhvr>
                                        <p:cTn id="424" dur="1000"/>
                                        <p:tgtEl>
                                          <p:spTgt spid="74"/>
                                        </p:tgtEl>
                                        <p:attrNameLst>
                                          <p:attrName>ppt_y</p:attrName>
                                        </p:attrNameLst>
                                      </p:cBhvr>
                                      <p:tavLst>
                                        <p:tav tm="0">
                                          <p:val>
                                            <p:strVal val="ppt_y"/>
                                          </p:val>
                                        </p:tav>
                                        <p:tav tm="100000">
                                          <p:val>
                                            <p:strVal val="ppt_y"/>
                                          </p:val>
                                        </p:tav>
                                      </p:tavLst>
                                    </p:anim>
                                    <p:animEffect transition="out" filter="fade">
                                      <p:cBhvr>
                                        <p:cTn id="425" dur="1000"/>
                                        <p:tgtEl>
                                          <p:spTgt spid="74"/>
                                        </p:tgtEl>
                                      </p:cBhvr>
                                    </p:animEffect>
                                    <p:set>
                                      <p:cBhvr>
                                        <p:cTn id="426" dur="1" fill="hold">
                                          <p:stCondLst>
                                            <p:cond delay="999"/>
                                          </p:stCondLst>
                                        </p:cTn>
                                        <p:tgtEl>
                                          <p:spTgt spid="74"/>
                                        </p:tgtEl>
                                        <p:attrNameLst>
                                          <p:attrName>style.visibility</p:attrName>
                                        </p:attrNameLst>
                                      </p:cBhvr>
                                      <p:to>
                                        <p:strVal val="hidden"/>
                                      </p:to>
                                    </p:set>
                                  </p:childTnLst>
                                  <p:subTnLst>
                                    <p:audio>
                                      <p:cMediaNode vol="100000">
                                        <p:cTn display="0" masterRel="sameClick">
                                          <p:stCondLst>
                                            <p:cond evt="begin" delay="0">
                                              <p:tn val="420"/>
                                            </p:cond>
                                          </p:stCondLst>
                                          <p:endCondLst>
                                            <p:cond evt="onStopAudio" delay="0">
                                              <p:tgtEl>
                                                <p:sldTgt/>
                                              </p:tgtEl>
                                            </p:cond>
                                          </p:endCondLst>
                                        </p:cTn>
                                        <p:tgtEl>
                                          <p:sndTgt r:embed="rId2" name="click.wav"/>
                                        </p:tgtEl>
                                      </p:cMediaNode>
                                    </p:audio>
                                  </p:subTnLst>
                                </p:cTn>
                              </p:par>
                            </p:childTnLst>
                          </p:cTn>
                        </p:par>
                        <p:par>
                          <p:cTn id="427" fill="hold">
                            <p:stCondLst>
                              <p:cond delay="52000"/>
                            </p:stCondLst>
                            <p:childTnLst>
                              <p:par>
                                <p:cTn id="428" presetID="54" presetClass="exit" presetSubtype="0" decel="100000" fill="hold" grpId="0" nodeType="afterEffect">
                                  <p:stCondLst>
                                    <p:cond delay="0"/>
                                  </p:stCondLst>
                                  <p:childTnLst>
                                    <p:anim calcmode="lin" valueType="num">
                                      <p:cBhvr>
                                        <p:cTn id="429" dur="1000"/>
                                        <p:tgtEl>
                                          <p:spTgt spid="71"/>
                                        </p:tgtEl>
                                        <p:attrNameLst>
                                          <p:attrName>ppt_w</p:attrName>
                                        </p:attrNameLst>
                                      </p:cBhvr>
                                      <p:tavLst>
                                        <p:tav tm="0">
                                          <p:val>
                                            <p:strVal val="ppt_w"/>
                                          </p:val>
                                        </p:tav>
                                        <p:tav tm="100000">
                                          <p:val>
                                            <p:strVal val="ppt_w*0.05"/>
                                          </p:val>
                                        </p:tav>
                                      </p:tavLst>
                                    </p:anim>
                                    <p:anim calcmode="lin" valueType="num">
                                      <p:cBhvr>
                                        <p:cTn id="430" dur="1000"/>
                                        <p:tgtEl>
                                          <p:spTgt spid="71"/>
                                        </p:tgtEl>
                                        <p:attrNameLst>
                                          <p:attrName>ppt_h</p:attrName>
                                        </p:attrNameLst>
                                      </p:cBhvr>
                                      <p:tavLst>
                                        <p:tav tm="0">
                                          <p:val>
                                            <p:strVal val="ppt_h"/>
                                          </p:val>
                                        </p:tav>
                                        <p:tav tm="100000">
                                          <p:val>
                                            <p:strVal val="ppt_h"/>
                                          </p:val>
                                        </p:tav>
                                      </p:tavLst>
                                    </p:anim>
                                    <p:anim calcmode="lin" valueType="num">
                                      <p:cBhvr>
                                        <p:cTn id="431" dur="1000"/>
                                        <p:tgtEl>
                                          <p:spTgt spid="71"/>
                                        </p:tgtEl>
                                        <p:attrNameLst>
                                          <p:attrName>ppt_x</p:attrName>
                                        </p:attrNameLst>
                                      </p:cBhvr>
                                      <p:tavLst>
                                        <p:tav tm="0">
                                          <p:val>
                                            <p:strVal val="ppt_x"/>
                                          </p:val>
                                        </p:tav>
                                        <p:tav tm="100000">
                                          <p:val>
                                            <p:strVal val="ppt_x-.2"/>
                                          </p:val>
                                        </p:tav>
                                      </p:tavLst>
                                    </p:anim>
                                    <p:anim calcmode="lin" valueType="num">
                                      <p:cBhvr>
                                        <p:cTn id="432" dur="1000"/>
                                        <p:tgtEl>
                                          <p:spTgt spid="71"/>
                                        </p:tgtEl>
                                        <p:attrNameLst>
                                          <p:attrName>ppt_y</p:attrName>
                                        </p:attrNameLst>
                                      </p:cBhvr>
                                      <p:tavLst>
                                        <p:tav tm="0">
                                          <p:val>
                                            <p:strVal val="ppt_y"/>
                                          </p:val>
                                        </p:tav>
                                        <p:tav tm="100000">
                                          <p:val>
                                            <p:strVal val="ppt_y"/>
                                          </p:val>
                                        </p:tav>
                                      </p:tavLst>
                                    </p:anim>
                                    <p:animEffect transition="out" filter="fade">
                                      <p:cBhvr>
                                        <p:cTn id="433" dur="1000"/>
                                        <p:tgtEl>
                                          <p:spTgt spid="71"/>
                                        </p:tgtEl>
                                      </p:cBhvr>
                                    </p:animEffect>
                                    <p:set>
                                      <p:cBhvr>
                                        <p:cTn id="434" dur="1" fill="hold">
                                          <p:stCondLst>
                                            <p:cond delay="999"/>
                                          </p:stCondLst>
                                        </p:cTn>
                                        <p:tgtEl>
                                          <p:spTgt spid="71"/>
                                        </p:tgtEl>
                                        <p:attrNameLst>
                                          <p:attrName>style.visibility</p:attrName>
                                        </p:attrNameLst>
                                      </p:cBhvr>
                                      <p:to>
                                        <p:strVal val="hidden"/>
                                      </p:to>
                                    </p:set>
                                  </p:childTnLst>
                                  <p:subTnLst>
                                    <p:audio>
                                      <p:cMediaNode vol="100000">
                                        <p:cTn display="0" masterRel="sameClick">
                                          <p:stCondLst>
                                            <p:cond evt="begin" delay="0">
                                              <p:tn val="428"/>
                                            </p:cond>
                                          </p:stCondLst>
                                          <p:endCondLst>
                                            <p:cond evt="onStopAudio" delay="0">
                                              <p:tgtEl>
                                                <p:sldTgt/>
                                              </p:tgtEl>
                                            </p:cond>
                                          </p:endCondLst>
                                        </p:cTn>
                                        <p:tgtEl>
                                          <p:sndTgt r:embed="rId2" name="click.wav"/>
                                        </p:tgtEl>
                                      </p:cMediaNode>
                                    </p:audio>
                                  </p:subTnLst>
                                </p:cTn>
                              </p:par>
                            </p:childTnLst>
                          </p:cTn>
                        </p:par>
                        <p:par>
                          <p:cTn id="435" fill="hold">
                            <p:stCondLst>
                              <p:cond delay="53000"/>
                            </p:stCondLst>
                            <p:childTnLst>
                              <p:par>
                                <p:cTn id="436" presetID="54" presetClass="exit" presetSubtype="0" decel="100000" fill="hold" grpId="0" nodeType="afterEffect">
                                  <p:stCondLst>
                                    <p:cond delay="0"/>
                                  </p:stCondLst>
                                  <p:childTnLst>
                                    <p:anim calcmode="lin" valueType="num">
                                      <p:cBhvr>
                                        <p:cTn id="437" dur="1000"/>
                                        <p:tgtEl>
                                          <p:spTgt spid="70"/>
                                        </p:tgtEl>
                                        <p:attrNameLst>
                                          <p:attrName>ppt_w</p:attrName>
                                        </p:attrNameLst>
                                      </p:cBhvr>
                                      <p:tavLst>
                                        <p:tav tm="0">
                                          <p:val>
                                            <p:strVal val="ppt_w"/>
                                          </p:val>
                                        </p:tav>
                                        <p:tav tm="100000">
                                          <p:val>
                                            <p:strVal val="ppt_w*0.05"/>
                                          </p:val>
                                        </p:tav>
                                      </p:tavLst>
                                    </p:anim>
                                    <p:anim calcmode="lin" valueType="num">
                                      <p:cBhvr>
                                        <p:cTn id="438" dur="1000"/>
                                        <p:tgtEl>
                                          <p:spTgt spid="70"/>
                                        </p:tgtEl>
                                        <p:attrNameLst>
                                          <p:attrName>ppt_h</p:attrName>
                                        </p:attrNameLst>
                                      </p:cBhvr>
                                      <p:tavLst>
                                        <p:tav tm="0">
                                          <p:val>
                                            <p:strVal val="ppt_h"/>
                                          </p:val>
                                        </p:tav>
                                        <p:tav tm="100000">
                                          <p:val>
                                            <p:strVal val="ppt_h"/>
                                          </p:val>
                                        </p:tav>
                                      </p:tavLst>
                                    </p:anim>
                                    <p:anim calcmode="lin" valueType="num">
                                      <p:cBhvr>
                                        <p:cTn id="439" dur="1000"/>
                                        <p:tgtEl>
                                          <p:spTgt spid="70"/>
                                        </p:tgtEl>
                                        <p:attrNameLst>
                                          <p:attrName>ppt_x</p:attrName>
                                        </p:attrNameLst>
                                      </p:cBhvr>
                                      <p:tavLst>
                                        <p:tav tm="0">
                                          <p:val>
                                            <p:strVal val="ppt_x"/>
                                          </p:val>
                                        </p:tav>
                                        <p:tav tm="100000">
                                          <p:val>
                                            <p:strVal val="ppt_x-.2"/>
                                          </p:val>
                                        </p:tav>
                                      </p:tavLst>
                                    </p:anim>
                                    <p:anim calcmode="lin" valueType="num">
                                      <p:cBhvr>
                                        <p:cTn id="440" dur="1000"/>
                                        <p:tgtEl>
                                          <p:spTgt spid="70"/>
                                        </p:tgtEl>
                                        <p:attrNameLst>
                                          <p:attrName>ppt_y</p:attrName>
                                        </p:attrNameLst>
                                      </p:cBhvr>
                                      <p:tavLst>
                                        <p:tav tm="0">
                                          <p:val>
                                            <p:strVal val="ppt_y"/>
                                          </p:val>
                                        </p:tav>
                                        <p:tav tm="100000">
                                          <p:val>
                                            <p:strVal val="ppt_y"/>
                                          </p:val>
                                        </p:tav>
                                      </p:tavLst>
                                    </p:anim>
                                    <p:animEffect transition="out" filter="fade">
                                      <p:cBhvr>
                                        <p:cTn id="441" dur="1000"/>
                                        <p:tgtEl>
                                          <p:spTgt spid="70"/>
                                        </p:tgtEl>
                                      </p:cBhvr>
                                    </p:animEffect>
                                    <p:set>
                                      <p:cBhvr>
                                        <p:cTn id="442" dur="1" fill="hold">
                                          <p:stCondLst>
                                            <p:cond delay="999"/>
                                          </p:stCondLst>
                                        </p:cTn>
                                        <p:tgtEl>
                                          <p:spTgt spid="70"/>
                                        </p:tgtEl>
                                        <p:attrNameLst>
                                          <p:attrName>style.visibility</p:attrName>
                                        </p:attrNameLst>
                                      </p:cBhvr>
                                      <p:to>
                                        <p:strVal val="hidden"/>
                                      </p:to>
                                    </p:set>
                                  </p:childTnLst>
                                  <p:subTnLst>
                                    <p:audio>
                                      <p:cMediaNode vol="100000">
                                        <p:cTn display="0" masterRel="sameClick">
                                          <p:stCondLst>
                                            <p:cond evt="begin" delay="0">
                                              <p:tn val="436"/>
                                            </p:cond>
                                          </p:stCondLst>
                                          <p:endCondLst>
                                            <p:cond evt="onStopAudio" delay="0">
                                              <p:tgtEl>
                                                <p:sldTgt/>
                                              </p:tgtEl>
                                            </p:cond>
                                          </p:endCondLst>
                                        </p:cTn>
                                        <p:tgtEl>
                                          <p:sndTgt r:embed="rId2" name="click.wav"/>
                                        </p:tgtEl>
                                      </p:cMediaNode>
                                    </p:audio>
                                  </p:subTnLst>
                                </p:cTn>
                              </p:par>
                            </p:childTnLst>
                          </p:cTn>
                        </p:par>
                        <p:par>
                          <p:cTn id="443" fill="hold">
                            <p:stCondLst>
                              <p:cond delay="54000"/>
                            </p:stCondLst>
                            <p:childTnLst>
                              <p:par>
                                <p:cTn id="444" presetID="54" presetClass="exit" presetSubtype="0" decel="100000" fill="hold" grpId="0" nodeType="afterEffect">
                                  <p:stCondLst>
                                    <p:cond delay="0"/>
                                  </p:stCondLst>
                                  <p:childTnLst>
                                    <p:anim calcmode="lin" valueType="num">
                                      <p:cBhvr>
                                        <p:cTn id="445" dur="1000"/>
                                        <p:tgtEl>
                                          <p:spTgt spid="68"/>
                                        </p:tgtEl>
                                        <p:attrNameLst>
                                          <p:attrName>ppt_w</p:attrName>
                                        </p:attrNameLst>
                                      </p:cBhvr>
                                      <p:tavLst>
                                        <p:tav tm="0">
                                          <p:val>
                                            <p:strVal val="ppt_w"/>
                                          </p:val>
                                        </p:tav>
                                        <p:tav tm="100000">
                                          <p:val>
                                            <p:strVal val="ppt_w*0.05"/>
                                          </p:val>
                                        </p:tav>
                                      </p:tavLst>
                                    </p:anim>
                                    <p:anim calcmode="lin" valueType="num">
                                      <p:cBhvr>
                                        <p:cTn id="446" dur="1000"/>
                                        <p:tgtEl>
                                          <p:spTgt spid="68"/>
                                        </p:tgtEl>
                                        <p:attrNameLst>
                                          <p:attrName>ppt_h</p:attrName>
                                        </p:attrNameLst>
                                      </p:cBhvr>
                                      <p:tavLst>
                                        <p:tav tm="0">
                                          <p:val>
                                            <p:strVal val="ppt_h"/>
                                          </p:val>
                                        </p:tav>
                                        <p:tav tm="100000">
                                          <p:val>
                                            <p:strVal val="ppt_h"/>
                                          </p:val>
                                        </p:tav>
                                      </p:tavLst>
                                    </p:anim>
                                    <p:anim calcmode="lin" valueType="num">
                                      <p:cBhvr>
                                        <p:cTn id="447" dur="1000"/>
                                        <p:tgtEl>
                                          <p:spTgt spid="68"/>
                                        </p:tgtEl>
                                        <p:attrNameLst>
                                          <p:attrName>ppt_x</p:attrName>
                                        </p:attrNameLst>
                                      </p:cBhvr>
                                      <p:tavLst>
                                        <p:tav tm="0">
                                          <p:val>
                                            <p:strVal val="ppt_x"/>
                                          </p:val>
                                        </p:tav>
                                        <p:tav tm="100000">
                                          <p:val>
                                            <p:strVal val="ppt_x-.2"/>
                                          </p:val>
                                        </p:tav>
                                      </p:tavLst>
                                    </p:anim>
                                    <p:anim calcmode="lin" valueType="num">
                                      <p:cBhvr>
                                        <p:cTn id="448" dur="1000"/>
                                        <p:tgtEl>
                                          <p:spTgt spid="68"/>
                                        </p:tgtEl>
                                        <p:attrNameLst>
                                          <p:attrName>ppt_y</p:attrName>
                                        </p:attrNameLst>
                                      </p:cBhvr>
                                      <p:tavLst>
                                        <p:tav tm="0">
                                          <p:val>
                                            <p:strVal val="ppt_y"/>
                                          </p:val>
                                        </p:tav>
                                        <p:tav tm="100000">
                                          <p:val>
                                            <p:strVal val="ppt_y"/>
                                          </p:val>
                                        </p:tav>
                                      </p:tavLst>
                                    </p:anim>
                                    <p:animEffect transition="out" filter="fade">
                                      <p:cBhvr>
                                        <p:cTn id="449" dur="1000"/>
                                        <p:tgtEl>
                                          <p:spTgt spid="68"/>
                                        </p:tgtEl>
                                      </p:cBhvr>
                                    </p:animEffect>
                                    <p:set>
                                      <p:cBhvr>
                                        <p:cTn id="450" dur="1" fill="hold">
                                          <p:stCondLst>
                                            <p:cond delay="999"/>
                                          </p:stCondLst>
                                        </p:cTn>
                                        <p:tgtEl>
                                          <p:spTgt spid="68"/>
                                        </p:tgtEl>
                                        <p:attrNameLst>
                                          <p:attrName>style.visibility</p:attrName>
                                        </p:attrNameLst>
                                      </p:cBhvr>
                                      <p:to>
                                        <p:strVal val="hidden"/>
                                      </p:to>
                                    </p:set>
                                  </p:childTnLst>
                                  <p:subTnLst>
                                    <p:audio>
                                      <p:cMediaNode vol="100000">
                                        <p:cTn display="0" masterRel="sameClick">
                                          <p:stCondLst>
                                            <p:cond evt="begin" delay="0">
                                              <p:tn val="444"/>
                                            </p:cond>
                                          </p:stCondLst>
                                          <p:endCondLst>
                                            <p:cond evt="onStopAudio" delay="0">
                                              <p:tgtEl>
                                                <p:sldTgt/>
                                              </p:tgtEl>
                                            </p:cond>
                                          </p:endCondLst>
                                        </p:cTn>
                                        <p:tgtEl>
                                          <p:sndTgt r:embed="rId2" name="click.wav"/>
                                        </p:tgtEl>
                                      </p:cMediaNode>
                                    </p:audio>
                                  </p:subTnLst>
                                </p:cTn>
                              </p:par>
                            </p:childTnLst>
                          </p:cTn>
                        </p:par>
                        <p:par>
                          <p:cTn id="451" fill="hold">
                            <p:stCondLst>
                              <p:cond delay="55000"/>
                            </p:stCondLst>
                            <p:childTnLst>
                              <p:par>
                                <p:cTn id="452" presetID="54" presetClass="exit" presetSubtype="0" decel="100000" fill="hold" grpId="0" nodeType="afterEffect">
                                  <p:stCondLst>
                                    <p:cond delay="0"/>
                                  </p:stCondLst>
                                  <p:childTnLst>
                                    <p:anim calcmode="lin" valueType="num">
                                      <p:cBhvr>
                                        <p:cTn id="453" dur="1000"/>
                                        <p:tgtEl>
                                          <p:spTgt spid="67"/>
                                        </p:tgtEl>
                                        <p:attrNameLst>
                                          <p:attrName>ppt_w</p:attrName>
                                        </p:attrNameLst>
                                      </p:cBhvr>
                                      <p:tavLst>
                                        <p:tav tm="0">
                                          <p:val>
                                            <p:strVal val="ppt_w"/>
                                          </p:val>
                                        </p:tav>
                                        <p:tav tm="100000">
                                          <p:val>
                                            <p:strVal val="ppt_w*0.05"/>
                                          </p:val>
                                        </p:tav>
                                      </p:tavLst>
                                    </p:anim>
                                    <p:anim calcmode="lin" valueType="num">
                                      <p:cBhvr>
                                        <p:cTn id="454" dur="1000"/>
                                        <p:tgtEl>
                                          <p:spTgt spid="67"/>
                                        </p:tgtEl>
                                        <p:attrNameLst>
                                          <p:attrName>ppt_h</p:attrName>
                                        </p:attrNameLst>
                                      </p:cBhvr>
                                      <p:tavLst>
                                        <p:tav tm="0">
                                          <p:val>
                                            <p:strVal val="ppt_h"/>
                                          </p:val>
                                        </p:tav>
                                        <p:tav tm="100000">
                                          <p:val>
                                            <p:strVal val="ppt_h"/>
                                          </p:val>
                                        </p:tav>
                                      </p:tavLst>
                                    </p:anim>
                                    <p:anim calcmode="lin" valueType="num">
                                      <p:cBhvr>
                                        <p:cTn id="455" dur="1000"/>
                                        <p:tgtEl>
                                          <p:spTgt spid="67"/>
                                        </p:tgtEl>
                                        <p:attrNameLst>
                                          <p:attrName>ppt_x</p:attrName>
                                        </p:attrNameLst>
                                      </p:cBhvr>
                                      <p:tavLst>
                                        <p:tav tm="0">
                                          <p:val>
                                            <p:strVal val="ppt_x"/>
                                          </p:val>
                                        </p:tav>
                                        <p:tav tm="100000">
                                          <p:val>
                                            <p:strVal val="ppt_x-.2"/>
                                          </p:val>
                                        </p:tav>
                                      </p:tavLst>
                                    </p:anim>
                                    <p:anim calcmode="lin" valueType="num">
                                      <p:cBhvr>
                                        <p:cTn id="456" dur="1000"/>
                                        <p:tgtEl>
                                          <p:spTgt spid="67"/>
                                        </p:tgtEl>
                                        <p:attrNameLst>
                                          <p:attrName>ppt_y</p:attrName>
                                        </p:attrNameLst>
                                      </p:cBhvr>
                                      <p:tavLst>
                                        <p:tav tm="0">
                                          <p:val>
                                            <p:strVal val="ppt_y"/>
                                          </p:val>
                                        </p:tav>
                                        <p:tav tm="100000">
                                          <p:val>
                                            <p:strVal val="ppt_y"/>
                                          </p:val>
                                        </p:tav>
                                      </p:tavLst>
                                    </p:anim>
                                    <p:animEffect transition="out" filter="fade">
                                      <p:cBhvr>
                                        <p:cTn id="457" dur="1000"/>
                                        <p:tgtEl>
                                          <p:spTgt spid="67"/>
                                        </p:tgtEl>
                                      </p:cBhvr>
                                    </p:animEffect>
                                    <p:set>
                                      <p:cBhvr>
                                        <p:cTn id="458" dur="1" fill="hold">
                                          <p:stCondLst>
                                            <p:cond delay="999"/>
                                          </p:stCondLst>
                                        </p:cTn>
                                        <p:tgtEl>
                                          <p:spTgt spid="67"/>
                                        </p:tgtEl>
                                        <p:attrNameLst>
                                          <p:attrName>style.visibility</p:attrName>
                                        </p:attrNameLst>
                                      </p:cBhvr>
                                      <p:to>
                                        <p:strVal val="hidden"/>
                                      </p:to>
                                    </p:set>
                                  </p:childTnLst>
                                  <p:subTnLst>
                                    <p:audio>
                                      <p:cMediaNode vol="100000">
                                        <p:cTn display="0" masterRel="sameClick">
                                          <p:stCondLst>
                                            <p:cond evt="begin" delay="0">
                                              <p:tn val="452"/>
                                            </p:cond>
                                          </p:stCondLst>
                                          <p:endCondLst>
                                            <p:cond evt="onStopAudio" delay="0">
                                              <p:tgtEl>
                                                <p:sldTgt/>
                                              </p:tgtEl>
                                            </p:cond>
                                          </p:endCondLst>
                                        </p:cTn>
                                        <p:tgtEl>
                                          <p:sndTgt r:embed="rId2" name="click.wav"/>
                                        </p:tgtEl>
                                      </p:cMediaNode>
                                    </p:audio>
                                  </p:subTnLst>
                                </p:cTn>
                              </p:par>
                            </p:childTnLst>
                          </p:cTn>
                        </p:par>
                        <p:par>
                          <p:cTn id="459" fill="hold">
                            <p:stCondLst>
                              <p:cond delay="56000"/>
                            </p:stCondLst>
                            <p:childTnLst>
                              <p:par>
                                <p:cTn id="460" presetID="54" presetClass="exit" presetSubtype="0" decel="100000" fill="hold" grpId="0" nodeType="afterEffect">
                                  <p:stCondLst>
                                    <p:cond delay="0"/>
                                  </p:stCondLst>
                                  <p:childTnLst>
                                    <p:anim calcmode="lin" valueType="num">
                                      <p:cBhvr>
                                        <p:cTn id="461" dur="1000"/>
                                        <p:tgtEl>
                                          <p:spTgt spid="66"/>
                                        </p:tgtEl>
                                        <p:attrNameLst>
                                          <p:attrName>ppt_w</p:attrName>
                                        </p:attrNameLst>
                                      </p:cBhvr>
                                      <p:tavLst>
                                        <p:tav tm="0">
                                          <p:val>
                                            <p:strVal val="ppt_w"/>
                                          </p:val>
                                        </p:tav>
                                        <p:tav tm="100000">
                                          <p:val>
                                            <p:strVal val="ppt_w*0.05"/>
                                          </p:val>
                                        </p:tav>
                                      </p:tavLst>
                                    </p:anim>
                                    <p:anim calcmode="lin" valueType="num">
                                      <p:cBhvr>
                                        <p:cTn id="462" dur="1000"/>
                                        <p:tgtEl>
                                          <p:spTgt spid="66"/>
                                        </p:tgtEl>
                                        <p:attrNameLst>
                                          <p:attrName>ppt_h</p:attrName>
                                        </p:attrNameLst>
                                      </p:cBhvr>
                                      <p:tavLst>
                                        <p:tav tm="0">
                                          <p:val>
                                            <p:strVal val="ppt_h"/>
                                          </p:val>
                                        </p:tav>
                                        <p:tav tm="100000">
                                          <p:val>
                                            <p:strVal val="ppt_h"/>
                                          </p:val>
                                        </p:tav>
                                      </p:tavLst>
                                    </p:anim>
                                    <p:anim calcmode="lin" valueType="num">
                                      <p:cBhvr>
                                        <p:cTn id="463" dur="1000"/>
                                        <p:tgtEl>
                                          <p:spTgt spid="66"/>
                                        </p:tgtEl>
                                        <p:attrNameLst>
                                          <p:attrName>ppt_x</p:attrName>
                                        </p:attrNameLst>
                                      </p:cBhvr>
                                      <p:tavLst>
                                        <p:tav tm="0">
                                          <p:val>
                                            <p:strVal val="ppt_x"/>
                                          </p:val>
                                        </p:tav>
                                        <p:tav tm="100000">
                                          <p:val>
                                            <p:strVal val="ppt_x-.2"/>
                                          </p:val>
                                        </p:tav>
                                      </p:tavLst>
                                    </p:anim>
                                    <p:anim calcmode="lin" valueType="num">
                                      <p:cBhvr>
                                        <p:cTn id="464" dur="1000"/>
                                        <p:tgtEl>
                                          <p:spTgt spid="66"/>
                                        </p:tgtEl>
                                        <p:attrNameLst>
                                          <p:attrName>ppt_y</p:attrName>
                                        </p:attrNameLst>
                                      </p:cBhvr>
                                      <p:tavLst>
                                        <p:tav tm="0">
                                          <p:val>
                                            <p:strVal val="ppt_y"/>
                                          </p:val>
                                        </p:tav>
                                        <p:tav tm="100000">
                                          <p:val>
                                            <p:strVal val="ppt_y"/>
                                          </p:val>
                                        </p:tav>
                                      </p:tavLst>
                                    </p:anim>
                                    <p:animEffect transition="out" filter="fade">
                                      <p:cBhvr>
                                        <p:cTn id="465" dur="1000"/>
                                        <p:tgtEl>
                                          <p:spTgt spid="66"/>
                                        </p:tgtEl>
                                      </p:cBhvr>
                                    </p:animEffect>
                                    <p:set>
                                      <p:cBhvr>
                                        <p:cTn id="466" dur="1" fill="hold">
                                          <p:stCondLst>
                                            <p:cond delay="999"/>
                                          </p:stCondLst>
                                        </p:cTn>
                                        <p:tgtEl>
                                          <p:spTgt spid="66"/>
                                        </p:tgtEl>
                                        <p:attrNameLst>
                                          <p:attrName>style.visibility</p:attrName>
                                        </p:attrNameLst>
                                      </p:cBhvr>
                                      <p:to>
                                        <p:strVal val="hidden"/>
                                      </p:to>
                                    </p:set>
                                  </p:childTnLst>
                                  <p:subTnLst>
                                    <p:audio>
                                      <p:cMediaNode vol="100000">
                                        <p:cTn display="0" masterRel="sameClick">
                                          <p:stCondLst>
                                            <p:cond evt="begin" delay="0">
                                              <p:tn val="460"/>
                                            </p:cond>
                                          </p:stCondLst>
                                          <p:endCondLst>
                                            <p:cond evt="onStopAudio" delay="0">
                                              <p:tgtEl>
                                                <p:sldTgt/>
                                              </p:tgtEl>
                                            </p:cond>
                                          </p:endCondLst>
                                        </p:cTn>
                                        <p:tgtEl>
                                          <p:sndTgt r:embed="rId2" name="click.wav"/>
                                        </p:tgtEl>
                                      </p:cMediaNode>
                                    </p:audio>
                                  </p:subTnLst>
                                </p:cTn>
                              </p:par>
                            </p:childTnLst>
                          </p:cTn>
                        </p:par>
                        <p:par>
                          <p:cTn id="467" fill="hold">
                            <p:stCondLst>
                              <p:cond delay="57000"/>
                            </p:stCondLst>
                            <p:childTnLst>
                              <p:par>
                                <p:cTn id="468" presetID="54" presetClass="exit" presetSubtype="0" decel="100000" fill="hold" grpId="0" nodeType="afterEffect">
                                  <p:stCondLst>
                                    <p:cond delay="0"/>
                                  </p:stCondLst>
                                  <p:childTnLst>
                                    <p:anim calcmode="lin" valueType="num">
                                      <p:cBhvr>
                                        <p:cTn id="469" dur="1000"/>
                                        <p:tgtEl>
                                          <p:spTgt spid="65"/>
                                        </p:tgtEl>
                                        <p:attrNameLst>
                                          <p:attrName>ppt_w</p:attrName>
                                        </p:attrNameLst>
                                      </p:cBhvr>
                                      <p:tavLst>
                                        <p:tav tm="0">
                                          <p:val>
                                            <p:strVal val="ppt_w"/>
                                          </p:val>
                                        </p:tav>
                                        <p:tav tm="100000">
                                          <p:val>
                                            <p:strVal val="ppt_w*0.05"/>
                                          </p:val>
                                        </p:tav>
                                      </p:tavLst>
                                    </p:anim>
                                    <p:anim calcmode="lin" valueType="num">
                                      <p:cBhvr>
                                        <p:cTn id="470" dur="1000"/>
                                        <p:tgtEl>
                                          <p:spTgt spid="65"/>
                                        </p:tgtEl>
                                        <p:attrNameLst>
                                          <p:attrName>ppt_h</p:attrName>
                                        </p:attrNameLst>
                                      </p:cBhvr>
                                      <p:tavLst>
                                        <p:tav tm="0">
                                          <p:val>
                                            <p:strVal val="ppt_h"/>
                                          </p:val>
                                        </p:tav>
                                        <p:tav tm="100000">
                                          <p:val>
                                            <p:strVal val="ppt_h"/>
                                          </p:val>
                                        </p:tav>
                                      </p:tavLst>
                                    </p:anim>
                                    <p:anim calcmode="lin" valueType="num">
                                      <p:cBhvr>
                                        <p:cTn id="471" dur="1000"/>
                                        <p:tgtEl>
                                          <p:spTgt spid="65"/>
                                        </p:tgtEl>
                                        <p:attrNameLst>
                                          <p:attrName>ppt_x</p:attrName>
                                        </p:attrNameLst>
                                      </p:cBhvr>
                                      <p:tavLst>
                                        <p:tav tm="0">
                                          <p:val>
                                            <p:strVal val="ppt_x"/>
                                          </p:val>
                                        </p:tav>
                                        <p:tav tm="100000">
                                          <p:val>
                                            <p:strVal val="ppt_x-.2"/>
                                          </p:val>
                                        </p:tav>
                                      </p:tavLst>
                                    </p:anim>
                                    <p:anim calcmode="lin" valueType="num">
                                      <p:cBhvr>
                                        <p:cTn id="472" dur="1000"/>
                                        <p:tgtEl>
                                          <p:spTgt spid="65"/>
                                        </p:tgtEl>
                                        <p:attrNameLst>
                                          <p:attrName>ppt_y</p:attrName>
                                        </p:attrNameLst>
                                      </p:cBhvr>
                                      <p:tavLst>
                                        <p:tav tm="0">
                                          <p:val>
                                            <p:strVal val="ppt_y"/>
                                          </p:val>
                                        </p:tav>
                                        <p:tav tm="100000">
                                          <p:val>
                                            <p:strVal val="ppt_y"/>
                                          </p:val>
                                        </p:tav>
                                      </p:tavLst>
                                    </p:anim>
                                    <p:animEffect transition="out" filter="fade">
                                      <p:cBhvr>
                                        <p:cTn id="473" dur="1000"/>
                                        <p:tgtEl>
                                          <p:spTgt spid="65"/>
                                        </p:tgtEl>
                                      </p:cBhvr>
                                    </p:animEffect>
                                    <p:set>
                                      <p:cBhvr>
                                        <p:cTn id="474" dur="1" fill="hold">
                                          <p:stCondLst>
                                            <p:cond delay="999"/>
                                          </p:stCondLst>
                                        </p:cTn>
                                        <p:tgtEl>
                                          <p:spTgt spid="65"/>
                                        </p:tgtEl>
                                        <p:attrNameLst>
                                          <p:attrName>style.visibility</p:attrName>
                                        </p:attrNameLst>
                                      </p:cBhvr>
                                      <p:to>
                                        <p:strVal val="hidden"/>
                                      </p:to>
                                    </p:set>
                                  </p:childTnLst>
                                  <p:subTnLst>
                                    <p:audio>
                                      <p:cMediaNode vol="100000">
                                        <p:cTn display="0" masterRel="sameClick">
                                          <p:stCondLst>
                                            <p:cond evt="begin" delay="0">
                                              <p:tn val="468"/>
                                            </p:cond>
                                          </p:stCondLst>
                                          <p:endCondLst>
                                            <p:cond evt="onStopAudio" delay="0">
                                              <p:tgtEl>
                                                <p:sldTgt/>
                                              </p:tgtEl>
                                            </p:cond>
                                          </p:endCondLst>
                                        </p:cTn>
                                        <p:tgtEl>
                                          <p:sndTgt r:embed="rId2" name="click.wav"/>
                                        </p:tgtEl>
                                      </p:cMediaNode>
                                    </p:audio>
                                  </p:subTnLst>
                                </p:cTn>
                              </p:par>
                            </p:childTnLst>
                          </p:cTn>
                        </p:par>
                        <p:par>
                          <p:cTn id="475" fill="hold">
                            <p:stCondLst>
                              <p:cond delay="58000"/>
                            </p:stCondLst>
                            <p:childTnLst>
                              <p:par>
                                <p:cTn id="476" presetID="54" presetClass="exit" presetSubtype="0" decel="100000" fill="hold" grpId="0" nodeType="afterEffect">
                                  <p:stCondLst>
                                    <p:cond delay="0"/>
                                  </p:stCondLst>
                                  <p:childTnLst>
                                    <p:anim calcmode="lin" valueType="num">
                                      <p:cBhvr>
                                        <p:cTn id="477" dur="1000"/>
                                        <p:tgtEl>
                                          <p:spTgt spid="142"/>
                                        </p:tgtEl>
                                        <p:attrNameLst>
                                          <p:attrName>ppt_w</p:attrName>
                                        </p:attrNameLst>
                                      </p:cBhvr>
                                      <p:tavLst>
                                        <p:tav tm="0">
                                          <p:val>
                                            <p:strVal val="ppt_w"/>
                                          </p:val>
                                        </p:tav>
                                        <p:tav tm="100000">
                                          <p:val>
                                            <p:strVal val="ppt_w*0.05"/>
                                          </p:val>
                                        </p:tav>
                                      </p:tavLst>
                                    </p:anim>
                                    <p:anim calcmode="lin" valueType="num">
                                      <p:cBhvr>
                                        <p:cTn id="478" dur="1000"/>
                                        <p:tgtEl>
                                          <p:spTgt spid="142"/>
                                        </p:tgtEl>
                                        <p:attrNameLst>
                                          <p:attrName>ppt_h</p:attrName>
                                        </p:attrNameLst>
                                      </p:cBhvr>
                                      <p:tavLst>
                                        <p:tav tm="0">
                                          <p:val>
                                            <p:strVal val="ppt_h"/>
                                          </p:val>
                                        </p:tav>
                                        <p:tav tm="100000">
                                          <p:val>
                                            <p:strVal val="ppt_h"/>
                                          </p:val>
                                        </p:tav>
                                      </p:tavLst>
                                    </p:anim>
                                    <p:anim calcmode="lin" valueType="num">
                                      <p:cBhvr>
                                        <p:cTn id="479" dur="1000"/>
                                        <p:tgtEl>
                                          <p:spTgt spid="142"/>
                                        </p:tgtEl>
                                        <p:attrNameLst>
                                          <p:attrName>ppt_x</p:attrName>
                                        </p:attrNameLst>
                                      </p:cBhvr>
                                      <p:tavLst>
                                        <p:tav tm="0">
                                          <p:val>
                                            <p:strVal val="ppt_x"/>
                                          </p:val>
                                        </p:tav>
                                        <p:tav tm="100000">
                                          <p:val>
                                            <p:strVal val="ppt_x-.2"/>
                                          </p:val>
                                        </p:tav>
                                      </p:tavLst>
                                    </p:anim>
                                    <p:anim calcmode="lin" valueType="num">
                                      <p:cBhvr>
                                        <p:cTn id="480" dur="1000"/>
                                        <p:tgtEl>
                                          <p:spTgt spid="142"/>
                                        </p:tgtEl>
                                        <p:attrNameLst>
                                          <p:attrName>ppt_y</p:attrName>
                                        </p:attrNameLst>
                                      </p:cBhvr>
                                      <p:tavLst>
                                        <p:tav tm="0">
                                          <p:val>
                                            <p:strVal val="ppt_y"/>
                                          </p:val>
                                        </p:tav>
                                        <p:tav tm="100000">
                                          <p:val>
                                            <p:strVal val="ppt_y"/>
                                          </p:val>
                                        </p:tav>
                                      </p:tavLst>
                                    </p:anim>
                                    <p:animEffect transition="out" filter="fade">
                                      <p:cBhvr>
                                        <p:cTn id="481" dur="1000"/>
                                        <p:tgtEl>
                                          <p:spTgt spid="142"/>
                                        </p:tgtEl>
                                      </p:cBhvr>
                                    </p:animEffect>
                                    <p:set>
                                      <p:cBhvr>
                                        <p:cTn id="482" dur="1" fill="hold">
                                          <p:stCondLst>
                                            <p:cond delay="999"/>
                                          </p:stCondLst>
                                        </p:cTn>
                                        <p:tgtEl>
                                          <p:spTgt spid="142"/>
                                        </p:tgtEl>
                                        <p:attrNameLst>
                                          <p:attrName>style.visibility</p:attrName>
                                        </p:attrNameLst>
                                      </p:cBhvr>
                                      <p:to>
                                        <p:strVal val="hidden"/>
                                      </p:to>
                                    </p:set>
                                  </p:childTnLst>
                                  <p:subTnLst>
                                    <p:audio>
                                      <p:cMediaNode vol="100000">
                                        <p:cTn display="0" masterRel="sameClick">
                                          <p:stCondLst>
                                            <p:cond evt="begin" delay="0">
                                              <p:tn val="476"/>
                                            </p:cond>
                                          </p:stCondLst>
                                          <p:endCondLst>
                                            <p:cond evt="onStopAudio" delay="0">
                                              <p:tgtEl>
                                                <p:sldTgt/>
                                              </p:tgtEl>
                                            </p:cond>
                                          </p:endCondLst>
                                        </p:cTn>
                                        <p:tgtEl>
                                          <p:sndTgt r:embed="rId2" name="click.wav"/>
                                        </p:tgtEl>
                                      </p:cMediaNode>
                                    </p:audio>
                                  </p:subTnLst>
                                </p:cTn>
                              </p:par>
                            </p:childTnLst>
                          </p:cTn>
                        </p:par>
                        <p:par>
                          <p:cTn id="483" fill="hold">
                            <p:stCondLst>
                              <p:cond delay="59000"/>
                            </p:stCondLst>
                            <p:childTnLst>
                              <p:par>
                                <p:cTn id="484" presetID="54" presetClass="exit" presetSubtype="0" decel="100000" fill="hold" grpId="0" nodeType="afterEffect">
                                  <p:stCondLst>
                                    <p:cond delay="0"/>
                                  </p:stCondLst>
                                  <p:childTnLst>
                                    <p:anim calcmode="lin" valueType="num">
                                      <p:cBhvr>
                                        <p:cTn id="485" dur="1000"/>
                                        <p:tgtEl>
                                          <p:spTgt spid="141"/>
                                        </p:tgtEl>
                                        <p:attrNameLst>
                                          <p:attrName>ppt_w</p:attrName>
                                        </p:attrNameLst>
                                      </p:cBhvr>
                                      <p:tavLst>
                                        <p:tav tm="0">
                                          <p:val>
                                            <p:strVal val="ppt_w"/>
                                          </p:val>
                                        </p:tav>
                                        <p:tav tm="100000">
                                          <p:val>
                                            <p:strVal val="ppt_w*0.05"/>
                                          </p:val>
                                        </p:tav>
                                      </p:tavLst>
                                    </p:anim>
                                    <p:anim calcmode="lin" valueType="num">
                                      <p:cBhvr>
                                        <p:cTn id="486" dur="1000"/>
                                        <p:tgtEl>
                                          <p:spTgt spid="141"/>
                                        </p:tgtEl>
                                        <p:attrNameLst>
                                          <p:attrName>ppt_h</p:attrName>
                                        </p:attrNameLst>
                                      </p:cBhvr>
                                      <p:tavLst>
                                        <p:tav tm="0">
                                          <p:val>
                                            <p:strVal val="ppt_h"/>
                                          </p:val>
                                        </p:tav>
                                        <p:tav tm="100000">
                                          <p:val>
                                            <p:strVal val="ppt_h"/>
                                          </p:val>
                                        </p:tav>
                                      </p:tavLst>
                                    </p:anim>
                                    <p:anim calcmode="lin" valueType="num">
                                      <p:cBhvr>
                                        <p:cTn id="487" dur="1000"/>
                                        <p:tgtEl>
                                          <p:spTgt spid="141"/>
                                        </p:tgtEl>
                                        <p:attrNameLst>
                                          <p:attrName>ppt_x</p:attrName>
                                        </p:attrNameLst>
                                      </p:cBhvr>
                                      <p:tavLst>
                                        <p:tav tm="0">
                                          <p:val>
                                            <p:strVal val="ppt_x"/>
                                          </p:val>
                                        </p:tav>
                                        <p:tav tm="100000">
                                          <p:val>
                                            <p:strVal val="ppt_x-.2"/>
                                          </p:val>
                                        </p:tav>
                                      </p:tavLst>
                                    </p:anim>
                                    <p:anim calcmode="lin" valueType="num">
                                      <p:cBhvr>
                                        <p:cTn id="488" dur="1000"/>
                                        <p:tgtEl>
                                          <p:spTgt spid="141"/>
                                        </p:tgtEl>
                                        <p:attrNameLst>
                                          <p:attrName>ppt_y</p:attrName>
                                        </p:attrNameLst>
                                      </p:cBhvr>
                                      <p:tavLst>
                                        <p:tav tm="0">
                                          <p:val>
                                            <p:strVal val="ppt_y"/>
                                          </p:val>
                                        </p:tav>
                                        <p:tav tm="100000">
                                          <p:val>
                                            <p:strVal val="ppt_y"/>
                                          </p:val>
                                        </p:tav>
                                      </p:tavLst>
                                    </p:anim>
                                    <p:animEffect transition="out" filter="fade">
                                      <p:cBhvr>
                                        <p:cTn id="489" dur="1000"/>
                                        <p:tgtEl>
                                          <p:spTgt spid="141"/>
                                        </p:tgtEl>
                                      </p:cBhvr>
                                    </p:animEffect>
                                    <p:set>
                                      <p:cBhvr>
                                        <p:cTn id="490" dur="1" fill="hold">
                                          <p:stCondLst>
                                            <p:cond delay="999"/>
                                          </p:stCondLst>
                                        </p:cTn>
                                        <p:tgtEl>
                                          <p:spTgt spid="141"/>
                                        </p:tgtEl>
                                        <p:attrNameLst>
                                          <p:attrName>style.visibility</p:attrName>
                                        </p:attrNameLst>
                                      </p:cBhvr>
                                      <p:to>
                                        <p:strVal val="hidden"/>
                                      </p:to>
                                    </p:set>
                                  </p:childTnLst>
                                  <p:subTnLst>
                                    <p:audio>
                                      <p:cMediaNode vol="96000">
                                        <p:cTn display="0" masterRel="sameClick">
                                          <p:stCondLst>
                                            <p:cond evt="begin" delay="0">
                                              <p:tn val="484"/>
                                            </p:cond>
                                          </p:stCondLst>
                                          <p:endCondLst>
                                            <p:cond evt="onStopAudio" delay="0">
                                              <p:tgtEl>
                                                <p:sldTgt/>
                                              </p:tgtEl>
                                            </p:cond>
                                          </p:endCondLst>
                                        </p:cTn>
                                        <p:tgtEl>
                                          <p:sndTgt r:embed="rId2" name="click.wav"/>
                                        </p:tgtEl>
                                      </p:cMediaNode>
                                    </p:audio>
                                  </p:subTnLst>
                                </p:cTn>
                              </p:par>
                            </p:childTnLst>
                          </p:cTn>
                        </p:par>
                        <p:par>
                          <p:cTn id="491" fill="hold">
                            <p:stCondLst>
                              <p:cond delay="60000"/>
                            </p:stCondLst>
                            <p:childTnLst>
                              <p:par>
                                <p:cTn id="492" presetID="54" presetClass="exit" presetSubtype="0" decel="100000" fill="hold" grpId="0" nodeType="afterEffect">
                                  <p:stCondLst>
                                    <p:cond delay="0"/>
                                  </p:stCondLst>
                                  <p:childTnLst>
                                    <p:anim calcmode="lin" valueType="num">
                                      <p:cBhvr>
                                        <p:cTn id="493" dur="1000"/>
                                        <p:tgtEl>
                                          <p:spTgt spid="140"/>
                                        </p:tgtEl>
                                        <p:attrNameLst>
                                          <p:attrName>ppt_w</p:attrName>
                                        </p:attrNameLst>
                                      </p:cBhvr>
                                      <p:tavLst>
                                        <p:tav tm="0">
                                          <p:val>
                                            <p:strVal val="ppt_w"/>
                                          </p:val>
                                        </p:tav>
                                        <p:tav tm="100000">
                                          <p:val>
                                            <p:strVal val="ppt_w*0.05"/>
                                          </p:val>
                                        </p:tav>
                                      </p:tavLst>
                                    </p:anim>
                                    <p:anim calcmode="lin" valueType="num">
                                      <p:cBhvr>
                                        <p:cTn id="494" dur="1000"/>
                                        <p:tgtEl>
                                          <p:spTgt spid="140"/>
                                        </p:tgtEl>
                                        <p:attrNameLst>
                                          <p:attrName>ppt_h</p:attrName>
                                        </p:attrNameLst>
                                      </p:cBhvr>
                                      <p:tavLst>
                                        <p:tav tm="0">
                                          <p:val>
                                            <p:strVal val="ppt_h"/>
                                          </p:val>
                                        </p:tav>
                                        <p:tav tm="100000">
                                          <p:val>
                                            <p:strVal val="ppt_h"/>
                                          </p:val>
                                        </p:tav>
                                      </p:tavLst>
                                    </p:anim>
                                    <p:anim calcmode="lin" valueType="num">
                                      <p:cBhvr>
                                        <p:cTn id="495" dur="1000"/>
                                        <p:tgtEl>
                                          <p:spTgt spid="140"/>
                                        </p:tgtEl>
                                        <p:attrNameLst>
                                          <p:attrName>ppt_x</p:attrName>
                                        </p:attrNameLst>
                                      </p:cBhvr>
                                      <p:tavLst>
                                        <p:tav tm="0">
                                          <p:val>
                                            <p:strVal val="ppt_x"/>
                                          </p:val>
                                        </p:tav>
                                        <p:tav tm="100000">
                                          <p:val>
                                            <p:strVal val="ppt_x-.2"/>
                                          </p:val>
                                        </p:tav>
                                      </p:tavLst>
                                    </p:anim>
                                    <p:anim calcmode="lin" valueType="num">
                                      <p:cBhvr>
                                        <p:cTn id="496" dur="1000"/>
                                        <p:tgtEl>
                                          <p:spTgt spid="140"/>
                                        </p:tgtEl>
                                        <p:attrNameLst>
                                          <p:attrName>ppt_y</p:attrName>
                                        </p:attrNameLst>
                                      </p:cBhvr>
                                      <p:tavLst>
                                        <p:tav tm="0">
                                          <p:val>
                                            <p:strVal val="ppt_y"/>
                                          </p:val>
                                        </p:tav>
                                        <p:tav tm="100000">
                                          <p:val>
                                            <p:strVal val="ppt_y"/>
                                          </p:val>
                                        </p:tav>
                                      </p:tavLst>
                                    </p:anim>
                                    <p:animEffect transition="out" filter="fade">
                                      <p:cBhvr>
                                        <p:cTn id="497" dur="1000"/>
                                        <p:tgtEl>
                                          <p:spTgt spid="140"/>
                                        </p:tgtEl>
                                      </p:cBhvr>
                                    </p:animEffect>
                                    <p:set>
                                      <p:cBhvr>
                                        <p:cTn id="498" dur="1" fill="hold">
                                          <p:stCondLst>
                                            <p:cond delay="999"/>
                                          </p:stCondLst>
                                        </p:cTn>
                                        <p:tgtEl>
                                          <p:spTgt spid="140"/>
                                        </p:tgtEl>
                                        <p:attrNameLst>
                                          <p:attrName>style.visibility</p:attrName>
                                        </p:attrNameLst>
                                      </p:cBhvr>
                                      <p:to>
                                        <p:strVal val="hidden"/>
                                      </p:to>
                                    </p:set>
                                  </p:childTnLst>
                                  <p:subTnLst>
                                    <p:audio>
                                      <p:cMediaNode vol="100000">
                                        <p:cTn display="0" masterRel="sameClick">
                                          <p:stCondLst>
                                            <p:cond evt="begin" delay="0">
                                              <p:tn val="492"/>
                                            </p:cond>
                                          </p:stCondLst>
                                          <p:endCondLst>
                                            <p:cond evt="onStopAudio" delay="0">
                                              <p:tgtEl>
                                                <p:sldTgt/>
                                              </p:tgtEl>
                                            </p:cond>
                                          </p:endCondLst>
                                        </p:cTn>
                                        <p:tgtEl>
                                          <p:sndTgt r:embed="rId2" name="click.wav"/>
                                        </p:tgtEl>
                                      </p:cMediaNode>
                                    </p:audio>
                                  </p:subTnLst>
                                </p:cTn>
                              </p:par>
                            </p:childTnLst>
                          </p:cTn>
                        </p:par>
                        <p:par>
                          <p:cTn id="499" fill="hold">
                            <p:stCondLst>
                              <p:cond delay="61000"/>
                            </p:stCondLst>
                            <p:childTnLst>
                              <p:par>
                                <p:cTn id="500" presetID="54" presetClass="exit" presetSubtype="0" decel="100000" fill="hold" grpId="0" nodeType="afterEffect">
                                  <p:stCondLst>
                                    <p:cond delay="0"/>
                                  </p:stCondLst>
                                  <p:childTnLst>
                                    <p:anim calcmode="lin" valueType="num">
                                      <p:cBhvr>
                                        <p:cTn id="501" dur="1000"/>
                                        <p:tgtEl>
                                          <p:spTgt spid="139"/>
                                        </p:tgtEl>
                                        <p:attrNameLst>
                                          <p:attrName>ppt_w</p:attrName>
                                        </p:attrNameLst>
                                      </p:cBhvr>
                                      <p:tavLst>
                                        <p:tav tm="0">
                                          <p:val>
                                            <p:strVal val="ppt_w"/>
                                          </p:val>
                                        </p:tav>
                                        <p:tav tm="100000">
                                          <p:val>
                                            <p:strVal val="ppt_w*0.05"/>
                                          </p:val>
                                        </p:tav>
                                      </p:tavLst>
                                    </p:anim>
                                    <p:anim calcmode="lin" valueType="num">
                                      <p:cBhvr>
                                        <p:cTn id="502" dur="1000"/>
                                        <p:tgtEl>
                                          <p:spTgt spid="139"/>
                                        </p:tgtEl>
                                        <p:attrNameLst>
                                          <p:attrName>ppt_h</p:attrName>
                                        </p:attrNameLst>
                                      </p:cBhvr>
                                      <p:tavLst>
                                        <p:tav tm="0">
                                          <p:val>
                                            <p:strVal val="ppt_h"/>
                                          </p:val>
                                        </p:tav>
                                        <p:tav tm="100000">
                                          <p:val>
                                            <p:strVal val="ppt_h"/>
                                          </p:val>
                                        </p:tav>
                                      </p:tavLst>
                                    </p:anim>
                                    <p:anim calcmode="lin" valueType="num">
                                      <p:cBhvr>
                                        <p:cTn id="503" dur="1000"/>
                                        <p:tgtEl>
                                          <p:spTgt spid="139"/>
                                        </p:tgtEl>
                                        <p:attrNameLst>
                                          <p:attrName>ppt_x</p:attrName>
                                        </p:attrNameLst>
                                      </p:cBhvr>
                                      <p:tavLst>
                                        <p:tav tm="0">
                                          <p:val>
                                            <p:strVal val="ppt_x"/>
                                          </p:val>
                                        </p:tav>
                                        <p:tav tm="100000">
                                          <p:val>
                                            <p:strVal val="ppt_x-.2"/>
                                          </p:val>
                                        </p:tav>
                                      </p:tavLst>
                                    </p:anim>
                                    <p:anim calcmode="lin" valueType="num">
                                      <p:cBhvr>
                                        <p:cTn id="504" dur="1000"/>
                                        <p:tgtEl>
                                          <p:spTgt spid="139"/>
                                        </p:tgtEl>
                                        <p:attrNameLst>
                                          <p:attrName>ppt_y</p:attrName>
                                        </p:attrNameLst>
                                      </p:cBhvr>
                                      <p:tavLst>
                                        <p:tav tm="0">
                                          <p:val>
                                            <p:strVal val="ppt_y"/>
                                          </p:val>
                                        </p:tav>
                                        <p:tav tm="100000">
                                          <p:val>
                                            <p:strVal val="ppt_y"/>
                                          </p:val>
                                        </p:tav>
                                      </p:tavLst>
                                    </p:anim>
                                    <p:animEffect transition="out" filter="fade">
                                      <p:cBhvr>
                                        <p:cTn id="505" dur="1000"/>
                                        <p:tgtEl>
                                          <p:spTgt spid="139"/>
                                        </p:tgtEl>
                                      </p:cBhvr>
                                    </p:animEffect>
                                    <p:set>
                                      <p:cBhvr>
                                        <p:cTn id="506" dur="1" fill="hold">
                                          <p:stCondLst>
                                            <p:cond delay="999"/>
                                          </p:stCondLst>
                                        </p:cTn>
                                        <p:tgtEl>
                                          <p:spTgt spid="139"/>
                                        </p:tgtEl>
                                        <p:attrNameLst>
                                          <p:attrName>style.visibility</p:attrName>
                                        </p:attrNameLst>
                                      </p:cBhvr>
                                      <p:to>
                                        <p:strVal val="hidden"/>
                                      </p:to>
                                    </p:set>
                                  </p:childTnLst>
                                  <p:subTnLst>
                                    <p:audio>
                                      <p:cMediaNode vol="100000">
                                        <p:cTn display="0" masterRel="sameClick">
                                          <p:stCondLst>
                                            <p:cond evt="begin" delay="0">
                                              <p:tn val="500"/>
                                            </p:cond>
                                          </p:stCondLst>
                                          <p:endCondLst>
                                            <p:cond evt="onStopAudio" delay="0">
                                              <p:tgtEl>
                                                <p:sldTgt/>
                                              </p:tgtEl>
                                            </p:cond>
                                          </p:endCondLst>
                                        </p:cTn>
                                        <p:tgtEl>
                                          <p:sndTgt r:embed="rId2" name="click.wav"/>
                                        </p:tgtEl>
                                      </p:cMediaNode>
                                    </p:audio>
                                  </p:subTnLst>
                                </p:cTn>
                              </p:par>
                            </p:childTnLst>
                          </p:cTn>
                        </p:par>
                        <p:par>
                          <p:cTn id="507" fill="hold">
                            <p:stCondLst>
                              <p:cond delay="62000"/>
                            </p:stCondLst>
                            <p:childTnLst>
                              <p:par>
                                <p:cTn id="508" presetID="54" presetClass="exit" presetSubtype="0" decel="100000" fill="hold" grpId="0" nodeType="afterEffect">
                                  <p:stCondLst>
                                    <p:cond delay="0"/>
                                  </p:stCondLst>
                                  <p:childTnLst>
                                    <p:anim calcmode="lin" valueType="num">
                                      <p:cBhvr>
                                        <p:cTn id="509" dur="1000"/>
                                        <p:tgtEl>
                                          <p:spTgt spid="138"/>
                                        </p:tgtEl>
                                        <p:attrNameLst>
                                          <p:attrName>ppt_w</p:attrName>
                                        </p:attrNameLst>
                                      </p:cBhvr>
                                      <p:tavLst>
                                        <p:tav tm="0">
                                          <p:val>
                                            <p:strVal val="ppt_w"/>
                                          </p:val>
                                        </p:tav>
                                        <p:tav tm="100000">
                                          <p:val>
                                            <p:strVal val="ppt_w*0.05"/>
                                          </p:val>
                                        </p:tav>
                                      </p:tavLst>
                                    </p:anim>
                                    <p:anim calcmode="lin" valueType="num">
                                      <p:cBhvr>
                                        <p:cTn id="510" dur="1000"/>
                                        <p:tgtEl>
                                          <p:spTgt spid="138"/>
                                        </p:tgtEl>
                                        <p:attrNameLst>
                                          <p:attrName>ppt_h</p:attrName>
                                        </p:attrNameLst>
                                      </p:cBhvr>
                                      <p:tavLst>
                                        <p:tav tm="0">
                                          <p:val>
                                            <p:strVal val="ppt_h"/>
                                          </p:val>
                                        </p:tav>
                                        <p:tav tm="100000">
                                          <p:val>
                                            <p:strVal val="ppt_h"/>
                                          </p:val>
                                        </p:tav>
                                      </p:tavLst>
                                    </p:anim>
                                    <p:anim calcmode="lin" valueType="num">
                                      <p:cBhvr>
                                        <p:cTn id="511" dur="1000"/>
                                        <p:tgtEl>
                                          <p:spTgt spid="138"/>
                                        </p:tgtEl>
                                        <p:attrNameLst>
                                          <p:attrName>ppt_x</p:attrName>
                                        </p:attrNameLst>
                                      </p:cBhvr>
                                      <p:tavLst>
                                        <p:tav tm="0">
                                          <p:val>
                                            <p:strVal val="ppt_x"/>
                                          </p:val>
                                        </p:tav>
                                        <p:tav tm="100000">
                                          <p:val>
                                            <p:strVal val="ppt_x-.2"/>
                                          </p:val>
                                        </p:tav>
                                      </p:tavLst>
                                    </p:anim>
                                    <p:anim calcmode="lin" valueType="num">
                                      <p:cBhvr>
                                        <p:cTn id="512" dur="1000"/>
                                        <p:tgtEl>
                                          <p:spTgt spid="138"/>
                                        </p:tgtEl>
                                        <p:attrNameLst>
                                          <p:attrName>ppt_y</p:attrName>
                                        </p:attrNameLst>
                                      </p:cBhvr>
                                      <p:tavLst>
                                        <p:tav tm="0">
                                          <p:val>
                                            <p:strVal val="ppt_y"/>
                                          </p:val>
                                        </p:tav>
                                        <p:tav tm="100000">
                                          <p:val>
                                            <p:strVal val="ppt_y"/>
                                          </p:val>
                                        </p:tav>
                                      </p:tavLst>
                                    </p:anim>
                                    <p:animEffect transition="out" filter="fade">
                                      <p:cBhvr>
                                        <p:cTn id="513" dur="1000"/>
                                        <p:tgtEl>
                                          <p:spTgt spid="138"/>
                                        </p:tgtEl>
                                      </p:cBhvr>
                                    </p:animEffect>
                                    <p:set>
                                      <p:cBhvr>
                                        <p:cTn id="514" dur="1" fill="hold">
                                          <p:stCondLst>
                                            <p:cond delay="999"/>
                                          </p:stCondLst>
                                        </p:cTn>
                                        <p:tgtEl>
                                          <p:spTgt spid="138"/>
                                        </p:tgtEl>
                                        <p:attrNameLst>
                                          <p:attrName>style.visibility</p:attrName>
                                        </p:attrNameLst>
                                      </p:cBhvr>
                                      <p:to>
                                        <p:strVal val="hidden"/>
                                      </p:to>
                                    </p:set>
                                  </p:childTnLst>
                                  <p:subTnLst>
                                    <p:audio>
                                      <p:cMediaNode vol="90000">
                                        <p:cTn display="0" masterRel="sameClick">
                                          <p:stCondLst>
                                            <p:cond evt="begin" delay="0">
                                              <p:tn val="508"/>
                                            </p:cond>
                                          </p:stCondLst>
                                          <p:endCondLst>
                                            <p:cond evt="onStopAudio" delay="0">
                                              <p:tgtEl>
                                                <p:sldTgt/>
                                              </p:tgtEl>
                                            </p:cond>
                                          </p:endCondLst>
                                        </p:cTn>
                                        <p:tgtEl>
                                          <p:sndTgt r:embed="rId2" name="click.wav"/>
                                        </p:tgtEl>
                                      </p:cMediaNode>
                                    </p:audio>
                                  </p:subTnLst>
                                </p:cTn>
                              </p:par>
                            </p:childTnLst>
                          </p:cTn>
                        </p:par>
                        <p:par>
                          <p:cTn id="515" fill="hold">
                            <p:stCondLst>
                              <p:cond delay="63000"/>
                            </p:stCondLst>
                            <p:childTnLst>
                              <p:par>
                                <p:cTn id="516" presetID="54" presetClass="exit" presetSubtype="0" decel="100000" fill="hold" grpId="0" nodeType="afterEffect">
                                  <p:stCondLst>
                                    <p:cond delay="0"/>
                                  </p:stCondLst>
                                  <p:childTnLst>
                                    <p:anim calcmode="lin" valueType="num">
                                      <p:cBhvr>
                                        <p:cTn id="517" dur="1000"/>
                                        <p:tgtEl>
                                          <p:spTgt spid="137"/>
                                        </p:tgtEl>
                                        <p:attrNameLst>
                                          <p:attrName>ppt_w</p:attrName>
                                        </p:attrNameLst>
                                      </p:cBhvr>
                                      <p:tavLst>
                                        <p:tav tm="0">
                                          <p:val>
                                            <p:strVal val="ppt_w"/>
                                          </p:val>
                                        </p:tav>
                                        <p:tav tm="100000">
                                          <p:val>
                                            <p:strVal val="ppt_w*0.05"/>
                                          </p:val>
                                        </p:tav>
                                      </p:tavLst>
                                    </p:anim>
                                    <p:anim calcmode="lin" valueType="num">
                                      <p:cBhvr>
                                        <p:cTn id="518" dur="1000"/>
                                        <p:tgtEl>
                                          <p:spTgt spid="137"/>
                                        </p:tgtEl>
                                        <p:attrNameLst>
                                          <p:attrName>ppt_h</p:attrName>
                                        </p:attrNameLst>
                                      </p:cBhvr>
                                      <p:tavLst>
                                        <p:tav tm="0">
                                          <p:val>
                                            <p:strVal val="ppt_h"/>
                                          </p:val>
                                        </p:tav>
                                        <p:tav tm="100000">
                                          <p:val>
                                            <p:strVal val="ppt_h"/>
                                          </p:val>
                                        </p:tav>
                                      </p:tavLst>
                                    </p:anim>
                                    <p:anim calcmode="lin" valueType="num">
                                      <p:cBhvr>
                                        <p:cTn id="519" dur="1000"/>
                                        <p:tgtEl>
                                          <p:spTgt spid="137"/>
                                        </p:tgtEl>
                                        <p:attrNameLst>
                                          <p:attrName>ppt_x</p:attrName>
                                        </p:attrNameLst>
                                      </p:cBhvr>
                                      <p:tavLst>
                                        <p:tav tm="0">
                                          <p:val>
                                            <p:strVal val="ppt_x"/>
                                          </p:val>
                                        </p:tav>
                                        <p:tav tm="100000">
                                          <p:val>
                                            <p:strVal val="ppt_x-.2"/>
                                          </p:val>
                                        </p:tav>
                                      </p:tavLst>
                                    </p:anim>
                                    <p:anim calcmode="lin" valueType="num">
                                      <p:cBhvr>
                                        <p:cTn id="520" dur="1000"/>
                                        <p:tgtEl>
                                          <p:spTgt spid="137"/>
                                        </p:tgtEl>
                                        <p:attrNameLst>
                                          <p:attrName>ppt_y</p:attrName>
                                        </p:attrNameLst>
                                      </p:cBhvr>
                                      <p:tavLst>
                                        <p:tav tm="0">
                                          <p:val>
                                            <p:strVal val="ppt_y"/>
                                          </p:val>
                                        </p:tav>
                                        <p:tav tm="100000">
                                          <p:val>
                                            <p:strVal val="ppt_y"/>
                                          </p:val>
                                        </p:tav>
                                      </p:tavLst>
                                    </p:anim>
                                    <p:animEffect transition="out" filter="fade">
                                      <p:cBhvr>
                                        <p:cTn id="521" dur="1000"/>
                                        <p:tgtEl>
                                          <p:spTgt spid="137"/>
                                        </p:tgtEl>
                                      </p:cBhvr>
                                    </p:animEffect>
                                    <p:set>
                                      <p:cBhvr>
                                        <p:cTn id="522" dur="1" fill="hold">
                                          <p:stCondLst>
                                            <p:cond delay="999"/>
                                          </p:stCondLst>
                                        </p:cTn>
                                        <p:tgtEl>
                                          <p:spTgt spid="137"/>
                                        </p:tgtEl>
                                        <p:attrNameLst>
                                          <p:attrName>style.visibility</p:attrName>
                                        </p:attrNameLst>
                                      </p:cBhvr>
                                      <p:to>
                                        <p:strVal val="hidden"/>
                                      </p:to>
                                    </p:set>
                                  </p:childTnLst>
                                  <p:subTnLst>
                                    <p:audio>
                                      <p:cMediaNode vol="100000">
                                        <p:cTn display="0" masterRel="sameClick">
                                          <p:stCondLst>
                                            <p:cond evt="begin" delay="0">
                                              <p:tn val="516"/>
                                            </p:cond>
                                          </p:stCondLst>
                                          <p:endCondLst>
                                            <p:cond evt="onStopAudio" delay="0">
                                              <p:tgtEl>
                                                <p:sldTgt/>
                                              </p:tgtEl>
                                            </p:cond>
                                          </p:endCondLst>
                                        </p:cTn>
                                        <p:tgtEl>
                                          <p:sndTgt r:embed="rId2" name="click.wav"/>
                                        </p:tgtEl>
                                      </p:cMediaNode>
                                    </p:audio>
                                  </p:subTnLst>
                                </p:cTn>
                              </p:par>
                            </p:childTnLst>
                          </p:cTn>
                        </p:par>
                        <p:par>
                          <p:cTn id="523" fill="hold">
                            <p:stCondLst>
                              <p:cond delay="64000"/>
                            </p:stCondLst>
                            <p:childTnLst>
                              <p:par>
                                <p:cTn id="524" presetID="54" presetClass="exit" presetSubtype="0" decel="100000" fill="hold" grpId="0" nodeType="afterEffect">
                                  <p:stCondLst>
                                    <p:cond delay="0"/>
                                  </p:stCondLst>
                                  <p:childTnLst>
                                    <p:anim calcmode="lin" valueType="num">
                                      <p:cBhvr>
                                        <p:cTn id="525" dur="1000"/>
                                        <p:tgtEl>
                                          <p:spTgt spid="136"/>
                                        </p:tgtEl>
                                        <p:attrNameLst>
                                          <p:attrName>ppt_w</p:attrName>
                                        </p:attrNameLst>
                                      </p:cBhvr>
                                      <p:tavLst>
                                        <p:tav tm="0">
                                          <p:val>
                                            <p:strVal val="ppt_w"/>
                                          </p:val>
                                        </p:tav>
                                        <p:tav tm="100000">
                                          <p:val>
                                            <p:strVal val="ppt_w*0.05"/>
                                          </p:val>
                                        </p:tav>
                                      </p:tavLst>
                                    </p:anim>
                                    <p:anim calcmode="lin" valueType="num">
                                      <p:cBhvr>
                                        <p:cTn id="526" dur="1000"/>
                                        <p:tgtEl>
                                          <p:spTgt spid="136"/>
                                        </p:tgtEl>
                                        <p:attrNameLst>
                                          <p:attrName>ppt_h</p:attrName>
                                        </p:attrNameLst>
                                      </p:cBhvr>
                                      <p:tavLst>
                                        <p:tav tm="0">
                                          <p:val>
                                            <p:strVal val="ppt_h"/>
                                          </p:val>
                                        </p:tav>
                                        <p:tav tm="100000">
                                          <p:val>
                                            <p:strVal val="ppt_h"/>
                                          </p:val>
                                        </p:tav>
                                      </p:tavLst>
                                    </p:anim>
                                    <p:anim calcmode="lin" valueType="num">
                                      <p:cBhvr>
                                        <p:cTn id="527" dur="1000"/>
                                        <p:tgtEl>
                                          <p:spTgt spid="136"/>
                                        </p:tgtEl>
                                        <p:attrNameLst>
                                          <p:attrName>ppt_x</p:attrName>
                                        </p:attrNameLst>
                                      </p:cBhvr>
                                      <p:tavLst>
                                        <p:tav tm="0">
                                          <p:val>
                                            <p:strVal val="ppt_x"/>
                                          </p:val>
                                        </p:tav>
                                        <p:tav tm="100000">
                                          <p:val>
                                            <p:strVal val="ppt_x-.2"/>
                                          </p:val>
                                        </p:tav>
                                      </p:tavLst>
                                    </p:anim>
                                    <p:anim calcmode="lin" valueType="num">
                                      <p:cBhvr>
                                        <p:cTn id="528" dur="1000"/>
                                        <p:tgtEl>
                                          <p:spTgt spid="136"/>
                                        </p:tgtEl>
                                        <p:attrNameLst>
                                          <p:attrName>ppt_y</p:attrName>
                                        </p:attrNameLst>
                                      </p:cBhvr>
                                      <p:tavLst>
                                        <p:tav tm="0">
                                          <p:val>
                                            <p:strVal val="ppt_y"/>
                                          </p:val>
                                        </p:tav>
                                        <p:tav tm="100000">
                                          <p:val>
                                            <p:strVal val="ppt_y"/>
                                          </p:val>
                                        </p:tav>
                                      </p:tavLst>
                                    </p:anim>
                                    <p:animEffect transition="out" filter="fade">
                                      <p:cBhvr>
                                        <p:cTn id="529" dur="1000"/>
                                        <p:tgtEl>
                                          <p:spTgt spid="136"/>
                                        </p:tgtEl>
                                      </p:cBhvr>
                                    </p:animEffect>
                                    <p:set>
                                      <p:cBhvr>
                                        <p:cTn id="530" dur="1" fill="hold">
                                          <p:stCondLst>
                                            <p:cond delay="999"/>
                                          </p:stCondLst>
                                        </p:cTn>
                                        <p:tgtEl>
                                          <p:spTgt spid="136"/>
                                        </p:tgtEl>
                                        <p:attrNameLst>
                                          <p:attrName>style.visibility</p:attrName>
                                        </p:attrNameLst>
                                      </p:cBhvr>
                                      <p:to>
                                        <p:strVal val="hidden"/>
                                      </p:to>
                                    </p:set>
                                  </p:childTnLst>
                                  <p:subTnLst>
                                    <p:audio>
                                      <p:cMediaNode vol="100000">
                                        <p:cTn display="0" masterRel="sameClick">
                                          <p:stCondLst>
                                            <p:cond evt="begin" delay="0">
                                              <p:tn val="524"/>
                                            </p:cond>
                                          </p:stCondLst>
                                          <p:endCondLst>
                                            <p:cond evt="onStopAudio" delay="0">
                                              <p:tgtEl>
                                                <p:sldTgt/>
                                              </p:tgtEl>
                                            </p:cond>
                                          </p:endCondLst>
                                        </p:cTn>
                                        <p:tgtEl>
                                          <p:sndTgt r:embed="rId2" name="click.wav"/>
                                        </p:tgtEl>
                                      </p:cMediaNode>
                                    </p:audio>
                                  </p:subTnLst>
                                </p:cTn>
                              </p:par>
                            </p:childTnLst>
                          </p:cTn>
                        </p:par>
                        <p:par>
                          <p:cTn id="531" fill="hold">
                            <p:stCondLst>
                              <p:cond delay="65000"/>
                            </p:stCondLst>
                            <p:childTnLst>
                              <p:par>
                                <p:cTn id="532" presetID="54" presetClass="exit" presetSubtype="0" decel="100000" fill="hold" grpId="0" nodeType="afterEffect">
                                  <p:stCondLst>
                                    <p:cond delay="0"/>
                                  </p:stCondLst>
                                  <p:childTnLst>
                                    <p:anim calcmode="lin" valueType="num">
                                      <p:cBhvr>
                                        <p:cTn id="533" dur="1000"/>
                                        <p:tgtEl>
                                          <p:spTgt spid="135"/>
                                        </p:tgtEl>
                                        <p:attrNameLst>
                                          <p:attrName>ppt_w</p:attrName>
                                        </p:attrNameLst>
                                      </p:cBhvr>
                                      <p:tavLst>
                                        <p:tav tm="0">
                                          <p:val>
                                            <p:strVal val="ppt_w"/>
                                          </p:val>
                                        </p:tav>
                                        <p:tav tm="100000">
                                          <p:val>
                                            <p:strVal val="ppt_w*0.05"/>
                                          </p:val>
                                        </p:tav>
                                      </p:tavLst>
                                    </p:anim>
                                    <p:anim calcmode="lin" valueType="num">
                                      <p:cBhvr>
                                        <p:cTn id="534" dur="1000"/>
                                        <p:tgtEl>
                                          <p:spTgt spid="135"/>
                                        </p:tgtEl>
                                        <p:attrNameLst>
                                          <p:attrName>ppt_h</p:attrName>
                                        </p:attrNameLst>
                                      </p:cBhvr>
                                      <p:tavLst>
                                        <p:tav tm="0">
                                          <p:val>
                                            <p:strVal val="ppt_h"/>
                                          </p:val>
                                        </p:tav>
                                        <p:tav tm="100000">
                                          <p:val>
                                            <p:strVal val="ppt_h"/>
                                          </p:val>
                                        </p:tav>
                                      </p:tavLst>
                                    </p:anim>
                                    <p:anim calcmode="lin" valueType="num">
                                      <p:cBhvr>
                                        <p:cTn id="535" dur="1000"/>
                                        <p:tgtEl>
                                          <p:spTgt spid="135"/>
                                        </p:tgtEl>
                                        <p:attrNameLst>
                                          <p:attrName>ppt_x</p:attrName>
                                        </p:attrNameLst>
                                      </p:cBhvr>
                                      <p:tavLst>
                                        <p:tav tm="0">
                                          <p:val>
                                            <p:strVal val="ppt_x"/>
                                          </p:val>
                                        </p:tav>
                                        <p:tav tm="100000">
                                          <p:val>
                                            <p:strVal val="ppt_x-.2"/>
                                          </p:val>
                                        </p:tav>
                                      </p:tavLst>
                                    </p:anim>
                                    <p:anim calcmode="lin" valueType="num">
                                      <p:cBhvr>
                                        <p:cTn id="536" dur="1000"/>
                                        <p:tgtEl>
                                          <p:spTgt spid="135"/>
                                        </p:tgtEl>
                                        <p:attrNameLst>
                                          <p:attrName>ppt_y</p:attrName>
                                        </p:attrNameLst>
                                      </p:cBhvr>
                                      <p:tavLst>
                                        <p:tav tm="0">
                                          <p:val>
                                            <p:strVal val="ppt_y"/>
                                          </p:val>
                                        </p:tav>
                                        <p:tav tm="100000">
                                          <p:val>
                                            <p:strVal val="ppt_y"/>
                                          </p:val>
                                        </p:tav>
                                      </p:tavLst>
                                    </p:anim>
                                    <p:animEffect transition="out" filter="fade">
                                      <p:cBhvr>
                                        <p:cTn id="537" dur="1000"/>
                                        <p:tgtEl>
                                          <p:spTgt spid="135"/>
                                        </p:tgtEl>
                                      </p:cBhvr>
                                    </p:animEffect>
                                    <p:set>
                                      <p:cBhvr>
                                        <p:cTn id="538" dur="1" fill="hold">
                                          <p:stCondLst>
                                            <p:cond delay="999"/>
                                          </p:stCondLst>
                                        </p:cTn>
                                        <p:tgtEl>
                                          <p:spTgt spid="135"/>
                                        </p:tgtEl>
                                        <p:attrNameLst>
                                          <p:attrName>style.visibility</p:attrName>
                                        </p:attrNameLst>
                                      </p:cBhvr>
                                      <p:to>
                                        <p:strVal val="hidden"/>
                                      </p:to>
                                    </p:set>
                                  </p:childTnLst>
                                  <p:subTnLst>
                                    <p:audio>
                                      <p:cMediaNode vol="98000">
                                        <p:cTn display="0" masterRel="sameClick">
                                          <p:stCondLst>
                                            <p:cond evt="begin" delay="0">
                                              <p:tn val="532"/>
                                            </p:cond>
                                          </p:stCondLst>
                                          <p:endCondLst>
                                            <p:cond evt="onStopAudio" delay="0">
                                              <p:tgtEl>
                                                <p:sldTgt/>
                                              </p:tgtEl>
                                            </p:cond>
                                          </p:endCondLst>
                                        </p:cTn>
                                        <p:tgtEl>
                                          <p:sndTgt r:embed="rId2" name="click.wav"/>
                                        </p:tgtEl>
                                      </p:cMediaNode>
                                    </p:audio>
                                  </p:subTnLst>
                                </p:cTn>
                              </p:par>
                            </p:childTnLst>
                          </p:cTn>
                        </p:par>
                        <p:par>
                          <p:cTn id="539" fill="hold">
                            <p:stCondLst>
                              <p:cond delay="66000"/>
                            </p:stCondLst>
                            <p:childTnLst>
                              <p:par>
                                <p:cTn id="540" presetID="54" presetClass="exit" presetSubtype="0" decel="100000" fill="hold" grpId="0" nodeType="afterEffect">
                                  <p:stCondLst>
                                    <p:cond delay="0"/>
                                  </p:stCondLst>
                                  <p:childTnLst>
                                    <p:anim calcmode="lin" valueType="num">
                                      <p:cBhvr>
                                        <p:cTn id="541" dur="1000"/>
                                        <p:tgtEl>
                                          <p:spTgt spid="134"/>
                                        </p:tgtEl>
                                        <p:attrNameLst>
                                          <p:attrName>ppt_w</p:attrName>
                                        </p:attrNameLst>
                                      </p:cBhvr>
                                      <p:tavLst>
                                        <p:tav tm="0">
                                          <p:val>
                                            <p:strVal val="ppt_w"/>
                                          </p:val>
                                        </p:tav>
                                        <p:tav tm="100000">
                                          <p:val>
                                            <p:strVal val="ppt_w*0.05"/>
                                          </p:val>
                                        </p:tav>
                                      </p:tavLst>
                                    </p:anim>
                                    <p:anim calcmode="lin" valueType="num">
                                      <p:cBhvr>
                                        <p:cTn id="542" dur="1000"/>
                                        <p:tgtEl>
                                          <p:spTgt spid="134"/>
                                        </p:tgtEl>
                                        <p:attrNameLst>
                                          <p:attrName>ppt_h</p:attrName>
                                        </p:attrNameLst>
                                      </p:cBhvr>
                                      <p:tavLst>
                                        <p:tav tm="0">
                                          <p:val>
                                            <p:strVal val="ppt_h"/>
                                          </p:val>
                                        </p:tav>
                                        <p:tav tm="100000">
                                          <p:val>
                                            <p:strVal val="ppt_h"/>
                                          </p:val>
                                        </p:tav>
                                      </p:tavLst>
                                    </p:anim>
                                    <p:anim calcmode="lin" valueType="num">
                                      <p:cBhvr>
                                        <p:cTn id="543" dur="1000"/>
                                        <p:tgtEl>
                                          <p:spTgt spid="134"/>
                                        </p:tgtEl>
                                        <p:attrNameLst>
                                          <p:attrName>ppt_x</p:attrName>
                                        </p:attrNameLst>
                                      </p:cBhvr>
                                      <p:tavLst>
                                        <p:tav tm="0">
                                          <p:val>
                                            <p:strVal val="ppt_x"/>
                                          </p:val>
                                        </p:tav>
                                        <p:tav tm="100000">
                                          <p:val>
                                            <p:strVal val="ppt_x-.2"/>
                                          </p:val>
                                        </p:tav>
                                      </p:tavLst>
                                    </p:anim>
                                    <p:anim calcmode="lin" valueType="num">
                                      <p:cBhvr>
                                        <p:cTn id="544" dur="1000"/>
                                        <p:tgtEl>
                                          <p:spTgt spid="134"/>
                                        </p:tgtEl>
                                        <p:attrNameLst>
                                          <p:attrName>ppt_y</p:attrName>
                                        </p:attrNameLst>
                                      </p:cBhvr>
                                      <p:tavLst>
                                        <p:tav tm="0">
                                          <p:val>
                                            <p:strVal val="ppt_y"/>
                                          </p:val>
                                        </p:tav>
                                        <p:tav tm="100000">
                                          <p:val>
                                            <p:strVal val="ppt_y"/>
                                          </p:val>
                                        </p:tav>
                                      </p:tavLst>
                                    </p:anim>
                                    <p:animEffect transition="out" filter="fade">
                                      <p:cBhvr>
                                        <p:cTn id="545" dur="1000"/>
                                        <p:tgtEl>
                                          <p:spTgt spid="134"/>
                                        </p:tgtEl>
                                      </p:cBhvr>
                                    </p:animEffect>
                                    <p:set>
                                      <p:cBhvr>
                                        <p:cTn id="546" dur="1" fill="hold">
                                          <p:stCondLst>
                                            <p:cond delay="999"/>
                                          </p:stCondLst>
                                        </p:cTn>
                                        <p:tgtEl>
                                          <p:spTgt spid="134"/>
                                        </p:tgtEl>
                                        <p:attrNameLst>
                                          <p:attrName>style.visibility</p:attrName>
                                        </p:attrNameLst>
                                      </p:cBhvr>
                                      <p:to>
                                        <p:strVal val="hidden"/>
                                      </p:to>
                                    </p:set>
                                  </p:childTnLst>
                                  <p:subTnLst>
                                    <p:audio>
                                      <p:cMediaNode vol="90000">
                                        <p:cTn display="0" masterRel="sameClick">
                                          <p:stCondLst>
                                            <p:cond evt="begin" delay="0">
                                              <p:tn val="540"/>
                                            </p:cond>
                                          </p:stCondLst>
                                          <p:endCondLst>
                                            <p:cond evt="onStopAudio" delay="0">
                                              <p:tgtEl>
                                                <p:sldTgt/>
                                              </p:tgtEl>
                                            </p:cond>
                                          </p:endCondLst>
                                        </p:cTn>
                                        <p:tgtEl>
                                          <p:sndTgt r:embed="rId2" name="click.wav"/>
                                        </p:tgtEl>
                                      </p:cMediaNode>
                                    </p:audio>
                                  </p:subTnLst>
                                </p:cTn>
                              </p:par>
                            </p:childTnLst>
                          </p:cTn>
                        </p:par>
                        <p:par>
                          <p:cTn id="547" fill="hold">
                            <p:stCondLst>
                              <p:cond delay="67000"/>
                            </p:stCondLst>
                            <p:childTnLst>
                              <p:par>
                                <p:cTn id="548" presetID="54" presetClass="exit" presetSubtype="0" decel="100000" fill="hold" grpId="0" nodeType="afterEffect">
                                  <p:stCondLst>
                                    <p:cond delay="0"/>
                                  </p:stCondLst>
                                  <p:childTnLst>
                                    <p:anim calcmode="lin" valueType="num">
                                      <p:cBhvr>
                                        <p:cTn id="549" dur="1000"/>
                                        <p:tgtEl>
                                          <p:spTgt spid="133"/>
                                        </p:tgtEl>
                                        <p:attrNameLst>
                                          <p:attrName>ppt_w</p:attrName>
                                        </p:attrNameLst>
                                      </p:cBhvr>
                                      <p:tavLst>
                                        <p:tav tm="0">
                                          <p:val>
                                            <p:strVal val="ppt_w"/>
                                          </p:val>
                                        </p:tav>
                                        <p:tav tm="100000">
                                          <p:val>
                                            <p:strVal val="ppt_w*0.05"/>
                                          </p:val>
                                        </p:tav>
                                      </p:tavLst>
                                    </p:anim>
                                    <p:anim calcmode="lin" valueType="num">
                                      <p:cBhvr>
                                        <p:cTn id="550" dur="1000"/>
                                        <p:tgtEl>
                                          <p:spTgt spid="133"/>
                                        </p:tgtEl>
                                        <p:attrNameLst>
                                          <p:attrName>ppt_h</p:attrName>
                                        </p:attrNameLst>
                                      </p:cBhvr>
                                      <p:tavLst>
                                        <p:tav tm="0">
                                          <p:val>
                                            <p:strVal val="ppt_h"/>
                                          </p:val>
                                        </p:tav>
                                        <p:tav tm="100000">
                                          <p:val>
                                            <p:strVal val="ppt_h"/>
                                          </p:val>
                                        </p:tav>
                                      </p:tavLst>
                                    </p:anim>
                                    <p:anim calcmode="lin" valueType="num">
                                      <p:cBhvr>
                                        <p:cTn id="551" dur="1000"/>
                                        <p:tgtEl>
                                          <p:spTgt spid="133"/>
                                        </p:tgtEl>
                                        <p:attrNameLst>
                                          <p:attrName>ppt_x</p:attrName>
                                        </p:attrNameLst>
                                      </p:cBhvr>
                                      <p:tavLst>
                                        <p:tav tm="0">
                                          <p:val>
                                            <p:strVal val="ppt_x"/>
                                          </p:val>
                                        </p:tav>
                                        <p:tav tm="100000">
                                          <p:val>
                                            <p:strVal val="ppt_x-.2"/>
                                          </p:val>
                                        </p:tav>
                                      </p:tavLst>
                                    </p:anim>
                                    <p:anim calcmode="lin" valueType="num">
                                      <p:cBhvr>
                                        <p:cTn id="552" dur="1000"/>
                                        <p:tgtEl>
                                          <p:spTgt spid="133"/>
                                        </p:tgtEl>
                                        <p:attrNameLst>
                                          <p:attrName>ppt_y</p:attrName>
                                        </p:attrNameLst>
                                      </p:cBhvr>
                                      <p:tavLst>
                                        <p:tav tm="0">
                                          <p:val>
                                            <p:strVal val="ppt_y"/>
                                          </p:val>
                                        </p:tav>
                                        <p:tav tm="100000">
                                          <p:val>
                                            <p:strVal val="ppt_y"/>
                                          </p:val>
                                        </p:tav>
                                      </p:tavLst>
                                    </p:anim>
                                    <p:animEffect transition="out" filter="fade">
                                      <p:cBhvr>
                                        <p:cTn id="553" dur="1000"/>
                                        <p:tgtEl>
                                          <p:spTgt spid="133"/>
                                        </p:tgtEl>
                                      </p:cBhvr>
                                    </p:animEffect>
                                    <p:set>
                                      <p:cBhvr>
                                        <p:cTn id="554" dur="1" fill="hold">
                                          <p:stCondLst>
                                            <p:cond delay="999"/>
                                          </p:stCondLst>
                                        </p:cTn>
                                        <p:tgtEl>
                                          <p:spTgt spid="133"/>
                                        </p:tgtEl>
                                        <p:attrNameLst>
                                          <p:attrName>style.visibility</p:attrName>
                                        </p:attrNameLst>
                                      </p:cBhvr>
                                      <p:to>
                                        <p:strVal val="hidden"/>
                                      </p:to>
                                    </p:set>
                                  </p:childTnLst>
                                  <p:subTnLst>
                                    <p:audio>
                                      <p:cMediaNode vol="100000">
                                        <p:cTn display="0" masterRel="sameClick">
                                          <p:stCondLst>
                                            <p:cond evt="begin" delay="0">
                                              <p:tn val="548"/>
                                            </p:cond>
                                          </p:stCondLst>
                                          <p:endCondLst>
                                            <p:cond evt="onStopAudio" delay="0">
                                              <p:tgtEl>
                                                <p:sldTgt/>
                                              </p:tgtEl>
                                            </p:cond>
                                          </p:endCondLst>
                                        </p:cTn>
                                        <p:tgtEl>
                                          <p:sndTgt r:embed="rId2" name="click.wav"/>
                                        </p:tgtEl>
                                      </p:cMediaNode>
                                    </p:audio>
                                  </p:subTnLst>
                                </p:cTn>
                              </p:par>
                            </p:childTnLst>
                          </p:cTn>
                        </p:par>
                        <p:par>
                          <p:cTn id="555" fill="hold">
                            <p:stCondLst>
                              <p:cond delay="68000"/>
                            </p:stCondLst>
                            <p:childTnLst>
                              <p:par>
                                <p:cTn id="556" presetID="54" presetClass="exit" presetSubtype="0" decel="100000" fill="hold" grpId="0" nodeType="afterEffect">
                                  <p:stCondLst>
                                    <p:cond delay="0"/>
                                  </p:stCondLst>
                                  <p:childTnLst>
                                    <p:anim calcmode="lin" valueType="num">
                                      <p:cBhvr>
                                        <p:cTn id="557" dur="1000"/>
                                        <p:tgtEl>
                                          <p:spTgt spid="132"/>
                                        </p:tgtEl>
                                        <p:attrNameLst>
                                          <p:attrName>ppt_w</p:attrName>
                                        </p:attrNameLst>
                                      </p:cBhvr>
                                      <p:tavLst>
                                        <p:tav tm="0">
                                          <p:val>
                                            <p:strVal val="ppt_w"/>
                                          </p:val>
                                        </p:tav>
                                        <p:tav tm="100000">
                                          <p:val>
                                            <p:strVal val="ppt_w*0.05"/>
                                          </p:val>
                                        </p:tav>
                                      </p:tavLst>
                                    </p:anim>
                                    <p:anim calcmode="lin" valueType="num">
                                      <p:cBhvr>
                                        <p:cTn id="558" dur="1000"/>
                                        <p:tgtEl>
                                          <p:spTgt spid="132"/>
                                        </p:tgtEl>
                                        <p:attrNameLst>
                                          <p:attrName>ppt_h</p:attrName>
                                        </p:attrNameLst>
                                      </p:cBhvr>
                                      <p:tavLst>
                                        <p:tav tm="0">
                                          <p:val>
                                            <p:strVal val="ppt_h"/>
                                          </p:val>
                                        </p:tav>
                                        <p:tav tm="100000">
                                          <p:val>
                                            <p:strVal val="ppt_h"/>
                                          </p:val>
                                        </p:tav>
                                      </p:tavLst>
                                    </p:anim>
                                    <p:anim calcmode="lin" valueType="num">
                                      <p:cBhvr>
                                        <p:cTn id="559" dur="1000"/>
                                        <p:tgtEl>
                                          <p:spTgt spid="132"/>
                                        </p:tgtEl>
                                        <p:attrNameLst>
                                          <p:attrName>ppt_x</p:attrName>
                                        </p:attrNameLst>
                                      </p:cBhvr>
                                      <p:tavLst>
                                        <p:tav tm="0">
                                          <p:val>
                                            <p:strVal val="ppt_x"/>
                                          </p:val>
                                        </p:tav>
                                        <p:tav tm="100000">
                                          <p:val>
                                            <p:strVal val="ppt_x-.2"/>
                                          </p:val>
                                        </p:tav>
                                      </p:tavLst>
                                    </p:anim>
                                    <p:anim calcmode="lin" valueType="num">
                                      <p:cBhvr>
                                        <p:cTn id="560" dur="1000"/>
                                        <p:tgtEl>
                                          <p:spTgt spid="132"/>
                                        </p:tgtEl>
                                        <p:attrNameLst>
                                          <p:attrName>ppt_y</p:attrName>
                                        </p:attrNameLst>
                                      </p:cBhvr>
                                      <p:tavLst>
                                        <p:tav tm="0">
                                          <p:val>
                                            <p:strVal val="ppt_y"/>
                                          </p:val>
                                        </p:tav>
                                        <p:tav tm="100000">
                                          <p:val>
                                            <p:strVal val="ppt_y"/>
                                          </p:val>
                                        </p:tav>
                                      </p:tavLst>
                                    </p:anim>
                                    <p:animEffect transition="out" filter="fade">
                                      <p:cBhvr>
                                        <p:cTn id="561" dur="1000"/>
                                        <p:tgtEl>
                                          <p:spTgt spid="132"/>
                                        </p:tgtEl>
                                      </p:cBhvr>
                                    </p:animEffect>
                                    <p:set>
                                      <p:cBhvr>
                                        <p:cTn id="562" dur="1" fill="hold">
                                          <p:stCondLst>
                                            <p:cond delay="999"/>
                                          </p:stCondLst>
                                        </p:cTn>
                                        <p:tgtEl>
                                          <p:spTgt spid="132"/>
                                        </p:tgtEl>
                                        <p:attrNameLst>
                                          <p:attrName>style.visibility</p:attrName>
                                        </p:attrNameLst>
                                      </p:cBhvr>
                                      <p:to>
                                        <p:strVal val="hidden"/>
                                      </p:to>
                                    </p:set>
                                  </p:childTnLst>
                                  <p:subTnLst>
                                    <p:audio>
                                      <p:cMediaNode vol="90000">
                                        <p:cTn display="0" masterRel="sameClick">
                                          <p:stCondLst>
                                            <p:cond evt="begin" delay="0">
                                              <p:tn val="556"/>
                                            </p:cond>
                                          </p:stCondLst>
                                          <p:endCondLst>
                                            <p:cond evt="onStopAudio" delay="0">
                                              <p:tgtEl>
                                                <p:sldTgt/>
                                              </p:tgtEl>
                                            </p:cond>
                                          </p:endCondLst>
                                        </p:cTn>
                                        <p:tgtEl>
                                          <p:sndTgt r:embed="rId2" name="click.wav"/>
                                        </p:tgtEl>
                                      </p:cMediaNode>
                                    </p:audio>
                                  </p:subTnLst>
                                </p:cTn>
                              </p:par>
                            </p:childTnLst>
                          </p:cTn>
                        </p:par>
                        <p:par>
                          <p:cTn id="563" fill="hold">
                            <p:stCondLst>
                              <p:cond delay="69000"/>
                            </p:stCondLst>
                            <p:childTnLst>
                              <p:par>
                                <p:cTn id="564" presetID="54" presetClass="exit" presetSubtype="0" decel="100000" fill="hold" grpId="0" nodeType="afterEffect">
                                  <p:stCondLst>
                                    <p:cond delay="0"/>
                                  </p:stCondLst>
                                  <p:childTnLst>
                                    <p:anim calcmode="lin" valueType="num">
                                      <p:cBhvr>
                                        <p:cTn id="565" dur="1000"/>
                                        <p:tgtEl>
                                          <p:spTgt spid="131"/>
                                        </p:tgtEl>
                                        <p:attrNameLst>
                                          <p:attrName>ppt_w</p:attrName>
                                        </p:attrNameLst>
                                      </p:cBhvr>
                                      <p:tavLst>
                                        <p:tav tm="0">
                                          <p:val>
                                            <p:strVal val="ppt_w"/>
                                          </p:val>
                                        </p:tav>
                                        <p:tav tm="100000">
                                          <p:val>
                                            <p:strVal val="ppt_w*0.05"/>
                                          </p:val>
                                        </p:tav>
                                      </p:tavLst>
                                    </p:anim>
                                    <p:anim calcmode="lin" valueType="num">
                                      <p:cBhvr>
                                        <p:cTn id="566" dur="1000"/>
                                        <p:tgtEl>
                                          <p:spTgt spid="131"/>
                                        </p:tgtEl>
                                        <p:attrNameLst>
                                          <p:attrName>ppt_h</p:attrName>
                                        </p:attrNameLst>
                                      </p:cBhvr>
                                      <p:tavLst>
                                        <p:tav tm="0">
                                          <p:val>
                                            <p:strVal val="ppt_h"/>
                                          </p:val>
                                        </p:tav>
                                        <p:tav tm="100000">
                                          <p:val>
                                            <p:strVal val="ppt_h"/>
                                          </p:val>
                                        </p:tav>
                                      </p:tavLst>
                                    </p:anim>
                                    <p:anim calcmode="lin" valueType="num">
                                      <p:cBhvr>
                                        <p:cTn id="567" dur="1000"/>
                                        <p:tgtEl>
                                          <p:spTgt spid="131"/>
                                        </p:tgtEl>
                                        <p:attrNameLst>
                                          <p:attrName>ppt_x</p:attrName>
                                        </p:attrNameLst>
                                      </p:cBhvr>
                                      <p:tavLst>
                                        <p:tav tm="0">
                                          <p:val>
                                            <p:strVal val="ppt_x"/>
                                          </p:val>
                                        </p:tav>
                                        <p:tav tm="100000">
                                          <p:val>
                                            <p:strVal val="ppt_x-.2"/>
                                          </p:val>
                                        </p:tav>
                                      </p:tavLst>
                                    </p:anim>
                                    <p:anim calcmode="lin" valueType="num">
                                      <p:cBhvr>
                                        <p:cTn id="568" dur="1000"/>
                                        <p:tgtEl>
                                          <p:spTgt spid="131"/>
                                        </p:tgtEl>
                                        <p:attrNameLst>
                                          <p:attrName>ppt_y</p:attrName>
                                        </p:attrNameLst>
                                      </p:cBhvr>
                                      <p:tavLst>
                                        <p:tav tm="0">
                                          <p:val>
                                            <p:strVal val="ppt_y"/>
                                          </p:val>
                                        </p:tav>
                                        <p:tav tm="100000">
                                          <p:val>
                                            <p:strVal val="ppt_y"/>
                                          </p:val>
                                        </p:tav>
                                      </p:tavLst>
                                    </p:anim>
                                    <p:animEffect transition="out" filter="fade">
                                      <p:cBhvr>
                                        <p:cTn id="569" dur="1000"/>
                                        <p:tgtEl>
                                          <p:spTgt spid="131"/>
                                        </p:tgtEl>
                                      </p:cBhvr>
                                    </p:animEffect>
                                    <p:set>
                                      <p:cBhvr>
                                        <p:cTn id="570" dur="1" fill="hold">
                                          <p:stCondLst>
                                            <p:cond delay="999"/>
                                          </p:stCondLst>
                                        </p:cTn>
                                        <p:tgtEl>
                                          <p:spTgt spid="131"/>
                                        </p:tgtEl>
                                        <p:attrNameLst>
                                          <p:attrName>style.visibility</p:attrName>
                                        </p:attrNameLst>
                                      </p:cBhvr>
                                      <p:to>
                                        <p:strVal val="hidden"/>
                                      </p:to>
                                    </p:set>
                                  </p:childTnLst>
                                  <p:subTnLst>
                                    <p:audio>
                                      <p:cMediaNode vol="100000">
                                        <p:cTn display="0" masterRel="sameClick">
                                          <p:stCondLst>
                                            <p:cond evt="begin" delay="0">
                                              <p:tn val="564"/>
                                            </p:cond>
                                          </p:stCondLst>
                                          <p:endCondLst>
                                            <p:cond evt="onStopAudio" delay="0">
                                              <p:tgtEl>
                                                <p:sldTgt/>
                                              </p:tgtEl>
                                            </p:cond>
                                          </p:endCondLst>
                                        </p:cTn>
                                        <p:tgtEl>
                                          <p:sndTgt r:embed="rId2" name="click.wav"/>
                                        </p:tgtEl>
                                      </p:cMediaNode>
                                    </p:audio>
                                  </p:subTnLst>
                                </p:cTn>
                              </p:par>
                            </p:childTnLst>
                          </p:cTn>
                        </p:par>
                        <p:par>
                          <p:cTn id="571" fill="hold">
                            <p:stCondLst>
                              <p:cond delay="70000"/>
                            </p:stCondLst>
                            <p:childTnLst>
                              <p:par>
                                <p:cTn id="572" presetID="54" presetClass="exit" presetSubtype="0" decel="100000" fill="hold" grpId="0" nodeType="afterEffect">
                                  <p:stCondLst>
                                    <p:cond delay="0"/>
                                  </p:stCondLst>
                                  <p:childTnLst>
                                    <p:anim calcmode="lin" valueType="num">
                                      <p:cBhvr>
                                        <p:cTn id="573" dur="1000"/>
                                        <p:tgtEl>
                                          <p:spTgt spid="130"/>
                                        </p:tgtEl>
                                        <p:attrNameLst>
                                          <p:attrName>ppt_w</p:attrName>
                                        </p:attrNameLst>
                                      </p:cBhvr>
                                      <p:tavLst>
                                        <p:tav tm="0">
                                          <p:val>
                                            <p:strVal val="ppt_w"/>
                                          </p:val>
                                        </p:tav>
                                        <p:tav tm="100000">
                                          <p:val>
                                            <p:strVal val="ppt_w*0.05"/>
                                          </p:val>
                                        </p:tav>
                                      </p:tavLst>
                                    </p:anim>
                                    <p:anim calcmode="lin" valueType="num">
                                      <p:cBhvr>
                                        <p:cTn id="574" dur="1000"/>
                                        <p:tgtEl>
                                          <p:spTgt spid="130"/>
                                        </p:tgtEl>
                                        <p:attrNameLst>
                                          <p:attrName>ppt_h</p:attrName>
                                        </p:attrNameLst>
                                      </p:cBhvr>
                                      <p:tavLst>
                                        <p:tav tm="0">
                                          <p:val>
                                            <p:strVal val="ppt_h"/>
                                          </p:val>
                                        </p:tav>
                                        <p:tav tm="100000">
                                          <p:val>
                                            <p:strVal val="ppt_h"/>
                                          </p:val>
                                        </p:tav>
                                      </p:tavLst>
                                    </p:anim>
                                    <p:anim calcmode="lin" valueType="num">
                                      <p:cBhvr>
                                        <p:cTn id="575" dur="1000"/>
                                        <p:tgtEl>
                                          <p:spTgt spid="130"/>
                                        </p:tgtEl>
                                        <p:attrNameLst>
                                          <p:attrName>ppt_x</p:attrName>
                                        </p:attrNameLst>
                                      </p:cBhvr>
                                      <p:tavLst>
                                        <p:tav tm="0">
                                          <p:val>
                                            <p:strVal val="ppt_x"/>
                                          </p:val>
                                        </p:tav>
                                        <p:tav tm="100000">
                                          <p:val>
                                            <p:strVal val="ppt_x-.2"/>
                                          </p:val>
                                        </p:tav>
                                      </p:tavLst>
                                    </p:anim>
                                    <p:anim calcmode="lin" valueType="num">
                                      <p:cBhvr>
                                        <p:cTn id="576" dur="1000"/>
                                        <p:tgtEl>
                                          <p:spTgt spid="130"/>
                                        </p:tgtEl>
                                        <p:attrNameLst>
                                          <p:attrName>ppt_y</p:attrName>
                                        </p:attrNameLst>
                                      </p:cBhvr>
                                      <p:tavLst>
                                        <p:tav tm="0">
                                          <p:val>
                                            <p:strVal val="ppt_y"/>
                                          </p:val>
                                        </p:tav>
                                        <p:tav tm="100000">
                                          <p:val>
                                            <p:strVal val="ppt_y"/>
                                          </p:val>
                                        </p:tav>
                                      </p:tavLst>
                                    </p:anim>
                                    <p:animEffect transition="out" filter="fade">
                                      <p:cBhvr>
                                        <p:cTn id="577" dur="1000"/>
                                        <p:tgtEl>
                                          <p:spTgt spid="130"/>
                                        </p:tgtEl>
                                      </p:cBhvr>
                                    </p:animEffect>
                                    <p:set>
                                      <p:cBhvr>
                                        <p:cTn id="578" dur="1" fill="hold">
                                          <p:stCondLst>
                                            <p:cond delay="999"/>
                                          </p:stCondLst>
                                        </p:cTn>
                                        <p:tgtEl>
                                          <p:spTgt spid="130"/>
                                        </p:tgtEl>
                                        <p:attrNameLst>
                                          <p:attrName>style.visibility</p:attrName>
                                        </p:attrNameLst>
                                      </p:cBhvr>
                                      <p:to>
                                        <p:strVal val="hidden"/>
                                      </p:to>
                                    </p:set>
                                  </p:childTnLst>
                                  <p:subTnLst>
                                    <p:audio>
                                      <p:cMediaNode vol="100000">
                                        <p:cTn display="0" masterRel="sameClick">
                                          <p:stCondLst>
                                            <p:cond evt="begin" delay="0">
                                              <p:tn val="572"/>
                                            </p:cond>
                                          </p:stCondLst>
                                          <p:endCondLst>
                                            <p:cond evt="onStopAudio" delay="0">
                                              <p:tgtEl>
                                                <p:sldTgt/>
                                              </p:tgtEl>
                                            </p:cond>
                                          </p:endCondLst>
                                        </p:cTn>
                                        <p:tgtEl>
                                          <p:sndTgt r:embed="rId2" name="click.wav"/>
                                        </p:tgtEl>
                                      </p:cMediaNode>
                                    </p:audio>
                                  </p:subTnLst>
                                </p:cTn>
                              </p:par>
                            </p:childTnLst>
                          </p:cTn>
                        </p:par>
                        <p:par>
                          <p:cTn id="579" fill="hold">
                            <p:stCondLst>
                              <p:cond delay="71000"/>
                            </p:stCondLst>
                            <p:childTnLst>
                              <p:par>
                                <p:cTn id="580" presetID="54" presetClass="exit" presetSubtype="0" decel="100000" fill="hold" grpId="0" nodeType="afterEffect">
                                  <p:stCondLst>
                                    <p:cond delay="0"/>
                                  </p:stCondLst>
                                  <p:childTnLst>
                                    <p:anim calcmode="lin" valueType="num">
                                      <p:cBhvr>
                                        <p:cTn id="581" dur="1000"/>
                                        <p:tgtEl>
                                          <p:spTgt spid="129"/>
                                        </p:tgtEl>
                                        <p:attrNameLst>
                                          <p:attrName>ppt_w</p:attrName>
                                        </p:attrNameLst>
                                      </p:cBhvr>
                                      <p:tavLst>
                                        <p:tav tm="0">
                                          <p:val>
                                            <p:strVal val="ppt_w"/>
                                          </p:val>
                                        </p:tav>
                                        <p:tav tm="100000">
                                          <p:val>
                                            <p:strVal val="ppt_w*0.05"/>
                                          </p:val>
                                        </p:tav>
                                      </p:tavLst>
                                    </p:anim>
                                    <p:anim calcmode="lin" valueType="num">
                                      <p:cBhvr>
                                        <p:cTn id="582" dur="1000"/>
                                        <p:tgtEl>
                                          <p:spTgt spid="129"/>
                                        </p:tgtEl>
                                        <p:attrNameLst>
                                          <p:attrName>ppt_h</p:attrName>
                                        </p:attrNameLst>
                                      </p:cBhvr>
                                      <p:tavLst>
                                        <p:tav tm="0">
                                          <p:val>
                                            <p:strVal val="ppt_h"/>
                                          </p:val>
                                        </p:tav>
                                        <p:tav tm="100000">
                                          <p:val>
                                            <p:strVal val="ppt_h"/>
                                          </p:val>
                                        </p:tav>
                                      </p:tavLst>
                                    </p:anim>
                                    <p:anim calcmode="lin" valueType="num">
                                      <p:cBhvr>
                                        <p:cTn id="583" dur="1000"/>
                                        <p:tgtEl>
                                          <p:spTgt spid="129"/>
                                        </p:tgtEl>
                                        <p:attrNameLst>
                                          <p:attrName>ppt_x</p:attrName>
                                        </p:attrNameLst>
                                      </p:cBhvr>
                                      <p:tavLst>
                                        <p:tav tm="0">
                                          <p:val>
                                            <p:strVal val="ppt_x"/>
                                          </p:val>
                                        </p:tav>
                                        <p:tav tm="100000">
                                          <p:val>
                                            <p:strVal val="ppt_x-.2"/>
                                          </p:val>
                                        </p:tav>
                                      </p:tavLst>
                                    </p:anim>
                                    <p:anim calcmode="lin" valueType="num">
                                      <p:cBhvr>
                                        <p:cTn id="584" dur="1000"/>
                                        <p:tgtEl>
                                          <p:spTgt spid="129"/>
                                        </p:tgtEl>
                                        <p:attrNameLst>
                                          <p:attrName>ppt_y</p:attrName>
                                        </p:attrNameLst>
                                      </p:cBhvr>
                                      <p:tavLst>
                                        <p:tav tm="0">
                                          <p:val>
                                            <p:strVal val="ppt_y"/>
                                          </p:val>
                                        </p:tav>
                                        <p:tav tm="100000">
                                          <p:val>
                                            <p:strVal val="ppt_y"/>
                                          </p:val>
                                        </p:tav>
                                      </p:tavLst>
                                    </p:anim>
                                    <p:animEffect transition="out" filter="fade">
                                      <p:cBhvr>
                                        <p:cTn id="585" dur="1000"/>
                                        <p:tgtEl>
                                          <p:spTgt spid="129"/>
                                        </p:tgtEl>
                                      </p:cBhvr>
                                    </p:animEffect>
                                    <p:set>
                                      <p:cBhvr>
                                        <p:cTn id="586" dur="1" fill="hold">
                                          <p:stCondLst>
                                            <p:cond delay="999"/>
                                          </p:stCondLst>
                                        </p:cTn>
                                        <p:tgtEl>
                                          <p:spTgt spid="129"/>
                                        </p:tgtEl>
                                        <p:attrNameLst>
                                          <p:attrName>style.visibility</p:attrName>
                                        </p:attrNameLst>
                                      </p:cBhvr>
                                      <p:to>
                                        <p:strVal val="hidden"/>
                                      </p:to>
                                    </p:set>
                                  </p:childTnLst>
                                  <p:subTnLst>
                                    <p:audio>
                                      <p:cMediaNode vol="90000">
                                        <p:cTn display="0" masterRel="sameClick">
                                          <p:stCondLst>
                                            <p:cond evt="begin" delay="0">
                                              <p:tn val="580"/>
                                            </p:cond>
                                          </p:stCondLst>
                                          <p:endCondLst>
                                            <p:cond evt="onStopAudio" delay="0">
                                              <p:tgtEl>
                                                <p:sldTgt/>
                                              </p:tgtEl>
                                            </p:cond>
                                          </p:endCondLst>
                                        </p:cTn>
                                        <p:tgtEl>
                                          <p:sndTgt r:embed="rId2" name="click.wav"/>
                                        </p:tgtEl>
                                      </p:cMediaNode>
                                    </p:audio>
                                  </p:subTnLst>
                                </p:cTn>
                              </p:par>
                            </p:childTnLst>
                          </p:cTn>
                        </p:par>
                        <p:par>
                          <p:cTn id="587" fill="hold">
                            <p:stCondLst>
                              <p:cond delay="72000"/>
                            </p:stCondLst>
                            <p:childTnLst>
                              <p:par>
                                <p:cTn id="588" presetID="54" presetClass="exit" presetSubtype="0" decel="100000" fill="hold" grpId="0" nodeType="afterEffect">
                                  <p:stCondLst>
                                    <p:cond delay="0"/>
                                  </p:stCondLst>
                                  <p:childTnLst>
                                    <p:anim calcmode="lin" valueType="num">
                                      <p:cBhvr>
                                        <p:cTn id="589" dur="1000"/>
                                        <p:tgtEl>
                                          <p:spTgt spid="128"/>
                                        </p:tgtEl>
                                        <p:attrNameLst>
                                          <p:attrName>ppt_w</p:attrName>
                                        </p:attrNameLst>
                                      </p:cBhvr>
                                      <p:tavLst>
                                        <p:tav tm="0">
                                          <p:val>
                                            <p:strVal val="ppt_w"/>
                                          </p:val>
                                        </p:tav>
                                        <p:tav tm="100000">
                                          <p:val>
                                            <p:strVal val="ppt_w*0.05"/>
                                          </p:val>
                                        </p:tav>
                                      </p:tavLst>
                                    </p:anim>
                                    <p:anim calcmode="lin" valueType="num">
                                      <p:cBhvr>
                                        <p:cTn id="590" dur="1000"/>
                                        <p:tgtEl>
                                          <p:spTgt spid="128"/>
                                        </p:tgtEl>
                                        <p:attrNameLst>
                                          <p:attrName>ppt_h</p:attrName>
                                        </p:attrNameLst>
                                      </p:cBhvr>
                                      <p:tavLst>
                                        <p:tav tm="0">
                                          <p:val>
                                            <p:strVal val="ppt_h"/>
                                          </p:val>
                                        </p:tav>
                                        <p:tav tm="100000">
                                          <p:val>
                                            <p:strVal val="ppt_h"/>
                                          </p:val>
                                        </p:tav>
                                      </p:tavLst>
                                    </p:anim>
                                    <p:anim calcmode="lin" valueType="num">
                                      <p:cBhvr>
                                        <p:cTn id="591" dur="1000"/>
                                        <p:tgtEl>
                                          <p:spTgt spid="128"/>
                                        </p:tgtEl>
                                        <p:attrNameLst>
                                          <p:attrName>ppt_x</p:attrName>
                                        </p:attrNameLst>
                                      </p:cBhvr>
                                      <p:tavLst>
                                        <p:tav tm="0">
                                          <p:val>
                                            <p:strVal val="ppt_x"/>
                                          </p:val>
                                        </p:tav>
                                        <p:tav tm="100000">
                                          <p:val>
                                            <p:strVal val="ppt_x-.2"/>
                                          </p:val>
                                        </p:tav>
                                      </p:tavLst>
                                    </p:anim>
                                    <p:anim calcmode="lin" valueType="num">
                                      <p:cBhvr>
                                        <p:cTn id="592" dur="1000"/>
                                        <p:tgtEl>
                                          <p:spTgt spid="128"/>
                                        </p:tgtEl>
                                        <p:attrNameLst>
                                          <p:attrName>ppt_y</p:attrName>
                                        </p:attrNameLst>
                                      </p:cBhvr>
                                      <p:tavLst>
                                        <p:tav tm="0">
                                          <p:val>
                                            <p:strVal val="ppt_y"/>
                                          </p:val>
                                        </p:tav>
                                        <p:tav tm="100000">
                                          <p:val>
                                            <p:strVal val="ppt_y"/>
                                          </p:val>
                                        </p:tav>
                                      </p:tavLst>
                                    </p:anim>
                                    <p:animEffect transition="out" filter="fade">
                                      <p:cBhvr>
                                        <p:cTn id="593" dur="1000"/>
                                        <p:tgtEl>
                                          <p:spTgt spid="128"/>
                                        </p:tgtEl>
                                      </p:cBhvr>
                                    </p:animEffect>
                                    <p:set>
                                      <p:cBhvr>
                                        <p:cTn id="594" dur="1" fill="hold">
                                          <p:stCondLst>
                                            <p:cond delay="999"/>
                                          </p:stCondLst>
                                        </p:cTn>
                                        <p:tgtEl>
                                          <p:spTgt spid="128"/>
                                        </p:tgtEl>
                                        <p:attrNameLst>
                                          <p:attrName>style.visibility</p:attrName>
                                        </p:attrNameLst>
                                      </p:cBhvr>
                                      <p:to>
                                        <p:strVal val="hidden"/>
                                      </p:to>
                                    </p:set>
                                  </p:childTnLst>
                                  <p:subTnLst>
                                    <p:audio>
                                      <p:cMediaNode vol="90000">
                                        <p:cTn display="0" masterRel="sameClick">
                                          <p:stCondLst>
                                            <p:cond evt="begin" delay="0">
                                              <p:tn val="588"/>
                                            </p:cond>
                                          </p:stCondLst>
                                          <p:endCondLst>
                                            <p:cond evt="onStopAudio" delay="0">
                                              <p:tgtEl>
                                                <p:sldTgt/>
                                              </p:tgtEl>
                                            </p:cond>
                                          </p:endCondLst>
                                        </p:cTn>
                                        <p:tgtEl>
                                          <p:sndTgt r:embed="rId2" name="click.wav"/>
                                        </p:tgtEl>
                                      </p:cMediaNode>
                                    </p:audio>
                                  </p:subTnLst>
                                </p:cTn>
                              </p:par>
                            </p:childTnLst>
                          </p:cTn>
                        </p:par>
                        <p:par>
                          <p:cTn id="595" fill="hold">
                            <p:stCondLst>
                              <p:cond delay="73000"/>
                            </p:stCondLst>
                            <p:childTnLst>
                              <p:par>
                                <p:cTn id="596" presetID="54" presetClass="exit" presetSubtype="0" decel="100000" fill="hold" grpId="0" nodeType="afterEffect">
                                  <p:stCondLst>
                                    <p:cond delay="0"/>
                                  </p:stCondLst>
                                  <p:childTnLst>
                                    <p:anim calcmode="lin" valueType="num">
                                      <p:cBhvr>
                                        <p:cTn id="597" dur="1000"/>
                                        <p:tgtEl>
                                          <p:spTgt spid="127"/>
                                        </p:tgtEl>
                                        <p:attrNameLst>
                                          <p:attrName>ppt_w</p:attrName>
                                        </p:attrNameLst>
                                      </p:cBhvr>
                                      <p:tavLst>
                                        <p:tav tm="0">
                                          <p:val>
                                            <p:strVal val="ppt_w"/>
                                          </p:val>
                                        </p:tav>
                                        <p:tav tm="100000">
                                          <p:val>
                                            <p:strVal val="ppt_w*0.05"/>
                                          </p:val>
                                        </p:tav>
                                      </p:tavLst>
                                    </p:anim>
                                    <p:anim calcmode="lin" valueType="num">
                                      <p:cBhvr>
                                        <p:cTn id="598" dur="1000"/>
                                        <p:tgtEl>
                                          <p:spTgt spid="127"/>
                                        </p:tgtEl>
                                        <p:attrNameLst>
                                          <p:attrName>ppt_h</p:attrName>
                                        </p:attrNameLst>
                                      </p:cBhvr>
                                      <p:tavLst>
                                        <p:tav tm="0">
                                          <p:val>
                                            <p:strVal val="ppt_h"/>
                                          </p:val>
                                        </p:tav>
                                        <p:tav tm="100000">
                                          <p:val>
                                            <p:strVal val="ppt_h"/>
                                          </p:val>
                                        </p:tav>
                                      </p:tavLst>
                                    </p:anim>
                                    <p:anim calcmode="lin" valueType="num">
                                      <p:cBhvr>
                                        <p:cTn id="599" dur="1000"/>
                                        <p:tgtEl>
                                          <p:spTgt spid="127"/>
                                        </p:tgtEl>
                                        <p:attrNameLst>
                                          <p:attrName>ppt_x</p:attrName>
                                        </p:attrNameLst>
                                      </p:cBhvr>
                                      <p:tavLst>
                                        <p:tav tm="0">
                                          <p:val>
                                            <p:strVal val="ppt_x"/>
                                          </p:val>
                                        </p:tav>
                                        <p:tav tm="100000">
                                          <p:val>
                                            <p:strVal val="ppt_x-.2"/>
                                          </p:val>
                                        </p:tav>
                                      </p:tavLst>
                                    </p:anim>
                                    <p:anim calcmode="lin" valueType="num">
                                      <p:cBhvr>
                                        <p:cTn id="600" dur="1000"/>
                                        <p:tgtEl>
                                          <p:spTgt spid="127"/>
                                        </p:tgtEl>
                                        <p:attrNameLst>
                                          <p:attrName>ppt_y</p:attrName>
                                        </p:attrNameLst>
                                      </p:cBhvr>
                                      <p:tavLst>
                                        <p:tav tm="0">
                                          <p:val>
                                            <p:strVal val="ppt_y"/>
                                          </p:val>
                                        </p:tav>
                                        <p:tav tm="100000">
                                          <p:val>
                                            <p:strVal val="ppt_y"/>
                                          </p:val>
                                        </p:tav>
                                      </p:tavLst>
                                    </p:anim>
                                    <p:animEffect transition="out" filter="fade">
                                      <p:cBhvr>
                                        <p:cTn id="601" dur="1000"/>
                                        <p:tgtEl>
                                          <p:spTgt spid="127"/>
                                        </p:tgtEl>
                                      </p:cBhvr>
                                    </p:animEffect>
                                    <p:set>
                                      <p:cBhvr>
                                        <p:cTn id="602" dur="1" fill="hold">
                                          <p:stCondLst>
                                            <p:cond delay="999"/>
                                          </p:stCondLst>
                                        </p:cTn>
                                        <p:tgtEl>
                                          <p:spTgt spid="127"/>
                                        </p:tgtEl>
                                        <p:attrNameLst>
                                          <p:attrName>style.visibility</p:attrName>
                                        </p:attrNameLst>
                                      </p:cBhvr>
                                      <p:to>
                                        <p:strVal val="hidden"/>
                                      </p:to>
                                    </p:set>
                                  </p:childTnLst>
                                  <p:subTnLst>
                                    <p:audio>
                                      <p:cMediaNode vol="100000">
                                        <p:cTn display="0" masterRel="sameClick">
                                          <p:stCondLst>
                                            <p:cond evt="begin" delay="0">
                                              <p:tn val="596"/>
                                            </p:cond>
                                          </p:stCondLst>
                                          <p:endCondLst>
                                            <p:cond evt="onStopAudio" delay="0">
                                              <p:tgtEl>
                                                <p:sldTgt/>
                                              </p:tgtEl>
                                            </p:cond>
                                          </p:endCondLst>
                                        </p:cTn>
                                        <p:tgtEl>
                                          <p:sndTgt r:embed="rId2" name="click.wav"/>
                                        </p:tgtEl>
                                      </p:cMediaNode>
                                    </p:audio>
                                  </p:subTnLst>
                                </p:cTn>
                              </p:par>
                            </p:childTnLst>
                          </p:cTn>
                        </p:par>
                        <p:par>
                          <p:cTn id="603" fill="hold">
                            <p:stCondLst>
                              <p:cond delay="74000"/>
                            </p:stCondLst>
                            <p:childTnLst>
                              <p:par>
                                <p:cTn id="604" presetID="54" presetClass="exit" presetSubtype="0" decel="100000" fill="hold" grpId="0" nodeType="afterEffect">
                                  <p:stCondLst>
                                    <p:cond delay="0"/>
                                  </p:stCondLst>
                                  <p:childTnLst>
                                    <p:anim calcmode="lin" valueType="num">
                                      <p:cBhvr>
                                        <p:cTn id="605" dur="1000"/>
                                        <p:tgtEl>
                                          <p:spTgt spid="126"/>
                                        </p:tgtEl>
                                        <p:attrNameLst>
                                          <p:attrName>ppt_w</p:attrName>
                                        </p:attrNameLst>
                                      </p:cBhvr>
                                      <p:tavLst>
                                        <p:tav tm="0">
                                          <p:val>
                                            <p:strVal val="ppt_w"/>
                                          </p:val>
                                        </p:tav>
                                        <p:tav tm="100000">
                                          <p:val>
                                            <p:strVal val="ppt_w*0.05"/>
                                          </p:val>
                                        </p:tav>
                                      </p:tavLst>
                                    </p:anim>
                                    <p:anim calcmode="lin" valueType="num">
                                      <p:cBhvr>
                                        <p:cTn id="606" dur="1000"/>
                                        <p:tgtEl>
                                          <p:spTgt spid="126"/>
                                        </p:tgtEl>
                                        <p:attrNameLst>
                                          <p:attrName>ppt_h</p:attrName>
                                        </p:attrNameLst>
                                      </p:cBhvr>
                                      <p:tavLst>
                                        <p:tav tm="0">
                                          <p:val>
                                            <p:strVal val="ppt_h"/>
                                          </p:val>
                                        </p:tav>
                                        <p:tav tm="100000">
                                          <p:val>
                                            <p:strVal val="ppt_h"/>
                                          </p:val>
                                        </p:tav>
                                      </p:tavLst>
                                    </p:anim>
                                    <p:anim calcmode="lin" valueType="num">
                                      <p:cBhvr>
                                        <p:cTn id="607" dur="1000"/>
                                        <p:tgtEl>
                                          <p:spTgt spid="126"/>
                                        </p:tgtEl>
                                        <p:attrNameLst>
                                          <p:attrName>ppt_x</p:attrName>
                                        </p:attrNameLst>
                                      </p:cBhvr>
                                      <p:tavLst>
                                        <p:tav tm="0">
                                          <p:val>
                                            <p:strVal val="ppt_x"/>
                                          </p:val>
                                        </p:tav>
                                        <p:tav tm="100000">
                                          <p:val>
                                            <p:strVal val="ppt_x-.2"/>
                                          </p:val>
                                        </p:tav>
                                      </p:tavLst>
                                    </p:anim>
                                    <p:anim calcmode="lin" valueType="num">
                                      <p:cBhvr>
                                        <p:cTn id="608" dur="1000"/>
                                        <p:tgtEl>
                                          <p:spTgt spid="126"/>
                                        </p:tgtEl>
                                        <p:attrNameLst>
                                          <p:attrName>ppt_y</p:attrName>
                                        </p:attrNameLst>
                                      </p:cBhvr>
                                      <p:tavLst>
                                        <p:tav tm="0">
                                          <p:val>
                                            <p:strVal val="ppt_y"/>
                                          </p:val>
                                        </p:tav>
                                        <p:tav tm="100000">
                                          <p:val>
                                            <p:strVal val="ppt_y"/>
                                          </p:val>
                                        </p:tav>
                                      </p:tavLst>
                                    </p:anim>
                                    <p:animEffect transition="out" filter="fade">
                                      <p:cBhvr>
                                        <p:cTn id="609" dur="1000"/>
                                        <p:tgtEl>
                                          <p:spTgt spid="126"/>
                                        </p:tgtEl>
                                      </p:cBhvr>
                                    </p:animEffect>
                                    <p:set>
                                      <p:cBhvr>
                                        <p:cTn id="610" dur="1" fill="hold">
                                          <p:stCondLst>
                                            <p:cond delay="999"/>
                                          </p:stCondLst>
                                        </p:cTn>
                                        <p:tgtEl>
                                          <p:spTgt spid="126"/>
                                        </p:tgtEl>
                                        <p:attrNameLst>
                                          <p:attrName>style.visibility</p:attrName>
                                        </p:attrNameLst>
                                      </p:cBhvr>
                                      <p:to>
                                        <p:strVal val="hidden"/>
                                      </p:to>
                                    </p:set>
                                  </p:childTnLst>
                                  <p:subTnLst>
                                    <p:audio>
                                      <p:cMediaNode vol="100000">
                                        <p:cTn display="0" masterRel="sameClick">
                                          <p:stCondLst>
                                            <p:cond evt="begin" delay="0">
                                              <p:tn val="604"/>
                                            </p:cond>
                                          </p:stCondLst>
                                          <p:endCondLst>
                                            <p:cond evt="onStopAudio" delay="0">
                                              <p:tgtEl>
                                                <p:sldTgt/>
                                              </p:tgtEl>
                                            </p:cond>
                                          </p:endCondLst>
                                        </p:cTn>
                                        <p:tgtEl>
                                          <p:sndTgt r:embed="rId2" name="click.wav"/>
                                        </p:tgtEl>
                                      </p:cMediaNode>
                                    </p:audio>
                                  </p:subTnLst>
                                </p:cTn>
                              </p:par>
                            </p:childTnLst>
                          </p:cTn>
                        </p:par>
                        <p:par>
                          <p:cTn id="611" fill="hold">
                            <p:stCondLst>
                              <p:cond delay="75000"/>
                            </p:stCondLst>
                            <p:childTnLst>
                              <p:par>
                                <p:cTn id="612" presetID="54" presetClass="exit" presetSubtype="0" decel="100000" fill="hold" grpId="0" nodeType="afterEffect">
                                  <p:stCondLst>
                                    <p:cond delay="0"/>
                                  </p:stCondLst>
                                  <p:childTnLst>
                                    <p:anim calcmode="lin" valueType="num">
                                      <p:cBhvr>
                                        <p:cTn id="613" dur="1000"/>
                                        <p:tgtEl>
                                          <p:spTgt spid="125"/>
                                        </p:tgtEl>
                                        <p:attrNameLst>
                                          <p:attrName>ppt_w</p:attrName>
                                        </p:attrNameLst>
                                      </p:cBhvr>
                                      <p:tavLst>
                                        <p:tav tm="0">
                                          <p:val>
                                            <p:strVal val="ppt_w"/>
                                          </p:val>
                                        </p:tav>
                                        <p:tav tm="100000">
                                          <p:val>
                                            <p:strVal val="ppt_w*0.05"/>
                                          </p:val>
                                        </p:tav>
                                      </p:tavLst>
                                    </p:anim>
                                    <p:anim calcmode="lin" valueType="num">
                                      <p:cBhvr>
                                        <p:cTn id="614" dur="1000"/>
                                        <p:tgtEl>
                                          <p:spTgt spid="125"/>
                                        </p:tgtEl>
                                        <p:attrNameLst>
                                          <p:attrName>ppt_h</p:attrName>
                                        </p:attrNameLst>
                                      </p:cBhvr>
                                      <p:tavLst>
                                        <p:tav tm="0">
                                          <p:val>
                                            <p:strVal val="ppt_h"/>
                                          </p:val>
                                        </p:tav>
                                        <p:tav tm="100000">
                                          <p:val>
                                            <p:strVal val="ppt_h"/>
                                          </p:val>
                                        </p:tav>
                                      </p:tavLst>
                                    </p:anim>
                                    <p:anim calcmode="lin" valueType="num">
                                      <p:cBhvr>
                                        <p:cTn id="615" dur="1000"/>
                                        <p:tgtEl>
                                          <p:spTgt spid="125"/>
                                        </p:tgtEl>
                                        <p:attrNameLst>
                                          <p:attrName>ppt_x</p:attrName>
                                        </p:attrNameLst>
                                      </p:cBhvr>
                                      <p:tavLst>
                                        <p:tav tm="0">
                                          <p:val>
                                            <p:strVal val="ppt_x"/>
                                          </p:val>
                                        </p:tav>
                                        <p:tav tm="100000">
                                          <p:val>
                                            <p:strVal val="ppt_x-.2"/>
                                          </p:val>
                                        </p:tav>
                                      </p:tavLst>
                                    </p:anim>
                                    <p:anim calcmode="lin" valueType="num">
                                      <p:cBhvr>
                                        <p:cTn id="616" dur="1000"/>
                                        <p:tgtEl>
                                          <p:spTgt spid="125"/>
                                        </p:tgtEl>
                                        <p:attrNameLst>
                                          <p:attrName>ppt_y</p:attrName>
                                        </p:attrNameLst>
                                      </p:cBhvr>
                                      <p:tavLst>
                                        <p:tav tm="0">
                                          <p:val>
                                            <p:strVal val="ppt_y"/>
                                          </p:val>
                                        </p:tav>
                                        <p:tav tm="100000">
                                          <p:val>
                                            <p:strVal val="ppt_y"/>
                                          </p:val>
                                        </p:tav>
                                      </p:tavLst>
                                    </p:anim>
                                    <p:animEffect transition="out" filter="fade">
                                      <p:cBhvr>
                                        <p:cTn id="617" dur="1000"/>
                                        <p:tgtEl>
                                          <p:spTgt spid="125"/>
                                        </p:tgtEl>
                                      </p:cBhvr>
                                    </p:animEffect>
                                    <p:set>
                                      <p:cBhvr>
                                        <p:cTn id="618" dur="1" fill="hold">
                                          <p:stCondLst>
                                            <p:cond delay="999"/>
                                          </p:stCondLst>
                                        </p:cTn>
                                        <p:tgtEl>
                                          <p:spTgt spid="125"/>
                                        </p:tgtEl>
                                        <p:attrNameLst>
                                          <p:attrName>style.visibility</p:attrName>
                                        </p:attrNameLst>
                                      </p:cBhvr>
                                      <p:to>
                                        <p:strVal val="hidden"/>
                                      </p:to>
                                    </p:set>
                                  </p:childTnLst>
                                  <p:subTnLst>
                                    <p:audio>
                                      <p:cMediaNode vol="90000">
                                        <p:cTn display="0" masterRel="sameClick">
                                          <p:stCondLst>
                                            <p:cond evt="begin" delay="0">
                                              <p:tn val="612"/>
                                            </p:cond>
                                          </p:stCondLst>
                                          <p:endCondLst>
                                            <p:cond evt="onStopAudio" delay="0">
                                              <p:tgtEl>
                                                <p:sldTgt/>
                                              </p:tgtEl>
                                            </p:cond>
                                          </p:endCondLst>
                                        </p:cTn>
                                        <p:tgtEl>
                                          <p:sndTgt r:embed="rId2" name="click.wav"/>
                                        </p:tgtEl>
                                      </p:cMediaNode>
                                    </p:audio>
                                  </p:subTnLst>
                                </p:cTn>
                              </p:par>
                            </p:childTnLst>
                          </p:cTn>
                        </p:par>
                        <p:par>
                          <p:cTn id="619" fill="hold">
                            <p:stCondLst>
                              <p:cond delay="76000"/>
                            </p:stCondLst>
                            <p:childTnLst>
                              <p:par>
                                <p:cTn id="620" presetID="54" presetClass="exit" presetSubtype="0" decel="100000" fill="hold" grpId="0" nodeType="afterEffect">
                                  <p:stCondLst>
                                    <p:cond delay="0"/>
                                  </p:stCondLst>
                                  <p:childTnLst>
                                    <p:anim calcmode="lin" valueType="num">
                                      <p:cBhvr>
                                        <p:cTn id="621" dur="1000"/>
                                        <p:tgtEl>
                                          <p:spTgt spid="124"/>
                                        </p:tgtEl>
                                        <p:attrNameLst>
                                          <p:attrName>ppt_w</p:attrName>
                                        </p:attrNameLst>
                                      </p:cBhvr>
                                      <p:tavLst>
                                        <p:tav tm="0">
                                          <p:val>
                                            <p:strVal val="ppt_w"/>
                                          </p:val>
                                        </p:tav>
                                        <p:tav tm="100000">
                                          <p:val>
                                            <p:strVal val="ppt_w*0.05"/>
                                          </p:val>
                                        </p:tav>
                                      </p:tavLst>
                                    </p:anim>
                                    <p:anim calcmode="lin" valueType="num">
                                      <p:cBhvr>
                                        <p:cTn id="622" dur="1000"/>
                                        <p:tgtEl>
                                          <p:spTgt spid="124"/>
                                        </p:tgtEl>
                                        <p:attrNameLst>
                                          <p:attrName>ppt_h</p:attrName>
                                        </p:attrNameLst>
                                      </p:cBhvr>
                                      <p:tavLst>
                                        <p:tav tm="0">
                                          <p:val>
                                            <p:strVal val="ppt_h"/>
                                          </p:val>
                                        </p:tav>
                                        <p:tav tm="100000">
                                          <p:val>
                                            <p:strVal val="ppt_h"/>
                                          </p:val>
                                        </p:tav>
                                      </p:tavLst>
                                    </p:anim>
                                    <p:anim calcmode="lin" valueType="num">
                                      <p:cBhvr>
                                        <p:cTn id="623" dur="1000"/>
                                        <p:tgtEl>
                                          <p:spTgt spid="124"/>
                                        </p:tgtEl>
                                        <p:attrNameLst>
                                          <p:attrName>ppt_x</p:attrName>
                                        </p:attrNameLst>
                                      </p:cBhvr>
                                      <p:tavLst>
                                        <p:tav tm="0">
                                          <p:val>
                                            <p:strVal val="ppt_x"/>
                                          </p:val>
                                        </p:tav>
                                        <p:tav tm="100000">
                                          <p:val>
                                            <p:strVal val="ppt_x-.2"/>
                                          </p:val>
                                        </p:tav>
                                      </p:tavLst>
                                    </p:anim>
                                    <p:anim calcmode="lin" valueType="num">
                                      <p:cBhvr>
                                        <p:cTn id="624" dur="1000"/>
                                        <p:tgtEl>
                                          <p:spTgt spid="124"/>
                                        </p:tgtEl>
                                        <p:attrNameLst>
                                          <p:attrName>ppt_y</p:attrName>
                                        </p:attrNameLst>
                                      </p:cBhvr>
                                      <p:tavLst>
                                        <p:tav tm="0">
                                          <p:val>
                                            <p:strVal val="ppt_y"/>
                                          </p:val>
                                        </p:tav>
                                        <p:tav tm="100000">
                                          <p:val>
                                            <p:strVal val="ppt_y"/>
                                          </p:val>
                                        </p:tav>
                                      </p:tavLst>
                                    </p:anim>
                                    <p:animEffect transition="out" filter="fade">
                                      <p:cBhvr>
                                        <p:cTn id="625" dur="1000"/>
                                        <p:tgtEl>
                                          <p:spTgt spid="124"/>
                                        </p:tgtEl>
                                      </p:cBhvr>
                                    </p:animEffect>
                                    <p:set>
                                      <p:cBhvr>
                                        <p:cTn id="626" dur="1" fill="hold">
                                          <p:stCondLst>
                                            <p:cond delay="999"/>
                                          </p:stCondLst>
                                        </p:cTn>
                                        <p:tgtEl>
                                          <p:spTgt spid="124"/>
                                        </p:tgtEl>
                                        <p:attrNameLst>
                                          <p:attrName>style.visibility</p:attrName>
                                        </p:attrNameLst>
                                      </p:cBhvr>
                                      <p:to>
                                        <p:strVal val="hidden"/>
                                      </p:to>
                                    </p:set>
                                  </p:childTnLst>
                                  <p:subTnLst>
                                    <p:audio>
                                      <p:cMediaNode vol="100000">
                                        <p:cTn display="0" masterRel="sameClick">
                                          <p:stCondLst>
                                            <p:cond evt="begin" delay="0">
                                              <p:tn val="620"/>
                                            </p:cond>
                                          </p:stCondLst>
                                          <p:endCondLst>
                                            <p:cond evt="onStopAudio" delay="0">
                                              <p:tgtEl>
                                                <p:sldTgt/>
                                              </p:tgtEl>
                                            </p:cond>
                                          </p:endCondLst>
                                        </p:cTn>
                                        <p:tgtEl>
                                          <p:sndTgt r:embed="rId2" name="click.wav"/>
                                        </p:tgtEl>
                                      </p:cMediaNode>
                                    </p:audio>
                                  </p:subTnLst>
                                </p:cTn>
                              </p:par>
                            </p:childTnLst>
                          </p:cTn>
                        </p:par>
                        <p:par>
                          <p:cTn id="627" fill="hold">
                            <p:stCondLst>
                              <p:cond delay="77000"/>
                            </p:stCondLst>
                            <p:childTnLst>
                              <p:par>
                                <p:cTn id="628" presetID="54" presetClass="exit" presetSubtype="0" decel="100000" fill="hold" grpId="0" nodeType="afterEffect">
                                  <p:stCondLst>
                                    <p:cond delay="0"/>
                                  </p:stCondLst>
                                  <p:childTnLst>
                                    <p:anim calcmode="lin" valueType="num">
                                      <p:cBhvr>
                                        <p:cTn id="629" dur="1000"/>
                                        <p:tgtEl>
                                          <p:spTgt spid="123"/>
                                        </p:tgtEl>
                                        <p:attrNameLst>
                                          <p:attrName>ppt_w</p:attrName>
                                        </p:attrNameLst>
                                      </p:cBhvr>
                                      <p:tavLst>
                                        <p:tav tm="0">
                                          <p:val>
                                            <p:strVal val="ppt_w"/>
                                          </p:val>
                                        </p:tav>
                                        <p:tav tm="100000">
                                          <p:val>
                                            <p:strVal val="ppt_w*0.05"/>
                                          </p:val>
                                        </p:tav>
                                      </p:tavLst>
                                    </p:anim>
                                    <p:anim calcmode="lin" valueType="num">
                                      <p:cBhvr>
                                        <p:cTn id="630" dur="1000"/>
                                        <p:tgtEl>
                                          <p:spTgt spid="123"/>
                                        </p:tgtEl>
                                        <p:attrNameLst>
                                          <p:attrName>ppt_h</p:attrName>
                                        </p:attrNameLst>
                                      </p:cBhvr>
                                      <p:tavLst>
                                        <p:tav tm="0">
                                          <p:val>
                                            <p:strVal val="ppt_h"/>
                                          </p:val>
                                        </p:tav>
                                        <p:tav tm="100000">
                                          <p:val>
                                            <p:strVal val="ppt_h"/>
                                          </p:val>
                                        </p:tav>
                                      </p:tavLst>
                                    </p:anim>
                                    <p:anim calcmode="lin" valueType="num">
                                      <p:cBhvr>
                                        <p:cTn id="631" dur="1000"/>
                                        <p:tgtEl>
                                          <p:spTgt spid="123"/>
                                        </p:tgtEl>
                                        <p:attrNameLst>
                                          <p:attrName>ppt_x</p:attrName>
                                        </p:attrNameLst>
                                      </p:cBhvr>
                                      <p:tavLst>
                                        <p:tav tm="0">
                                          <p:val>
                                            <p:strVal val="ppt_x"/>
                                          </p:val>
                                        </p:tav>
                                        <p:tav tm="100000">
                                          <p:val>
                                            <p:strVal val="ppt_x-.2"/>
                                          </p:val>
                                        </p:tav>
                                      </p:tavLst>
                                    </p:anim>
                                    <p:anim calcmode="lin" valueType="num">
                                      <p:cBhvr>
                                        <p:cTn id="632" dur="1000"/>
                                        <p:tgtEl>
                                          <p:spTgt spid="123"/>
                                        </p:tgtEl>
                                        <p:attrNameLst>
                                          <p:attrName>ppt_y</p:attrName>
                                        </p:attrNameLst>
                                      </p:cBhvr>
                                      <p:tavLst>
                                        <p:tav tm="0">
                                          <p:val>
                                            <p:strVal val="ppt_y"/>
                                          </p:val>
                                        </p:tav>
                                        <p:tav tm="100000">
                                          <p:val>
                                            <p:strVal val="ppt_y"/>
                                          </p:val>
                                        </p:tav>
                                      </p:tavLst>
                                    </p:anim>
                                    <p:animEffect transition="out" filter="fade">
                                      <p:cBhvr>
                                        <p:cTn id="633" dur="1000"/>
                                        <p:tgtEl>
                                          <p:spTgt spid="123"/>
                                        </p:tgtEl>
                                      </p:cBhvr>
                                    </p:animEffect>
                                    <p:set>
                                      <p:cBhvr>
                                        <p:cTn id="634" dur="1" fill="hold">
                                          <p:stCondLst>
                                            <p:cond delay="999"/>
                                          </p:stCondLst>
                                        </p:cTn>
                                        <p:tgtEl>
                                          <p:spTgt spid="123"/>
                                        </p:tgtEl>
                                        <p:attrNameLst>
                                          <p:attrName>style.visibility</p:attrName>
                                        </p:attrNameLst>
                                      </p:cBhvr>
                                      <p:to>
                                        <p:strVal val="hidden"/>
                                      </p:to>
                                    </p:set>
                                  </p:childTnLst>
                                  <p:subTnLst>
                                    <p:audio>
                                      <p:cMediaNode vol="100000">
                                        <p:cTn display="0" masterRel="sameClick">
                                          <p:stCondLst>
                                            <p:cond evt="begin" delay="0">
                                              <p:tn val="628"/>
                                            </p:cond>
                                          </p:stCondLst>
                                          <p:endCondLst>
                                            <p:cond evt="onStopAudio" delay="0">
                                              <p:tgtEl>
                                                <p:sldTgt/>
                                              </p:tgtEl>
                                            </p:cond>
                                          </p:endCondLst>
                                        </p:cTn>
                                        <p:tgtEl>
                                          <p:sndTgt r:embed="rId2" name="click.wav"/>
                                        </p:tgtEl>
                                      </p:cMediaNode>
                                    </p:audio>
                                  </p:subTnLst>
                                </p:cTn>
                              </p:par>
                            </p:childTnLst>
                          </p:cTn>
                        </p:par>
                        <p:par>
                          <p:cTn id="635" fill="hold">
                            <p:stCondLst>
                              <p:cond delay="78000"/>
                            </p:stCondLst>
                            <p:childTnLst>
                              <p:par>
                                <p:cTn id="636" presetID="54" presetClass="exit" presetSubtype="0" decel="100000" fill="hold" grpId="0" nodeType="afterEffect">
                                  <p:stCondLst>
                                    <p:cond delay="0"/>
                                  </p:stCondLst>
                                  <p:childTnLst>
                                    <p:anim calcmode="lin" valueType="num">
                                      <p:cBhvr>
                                        <p:cTn id="637" dur="1000"/>
                                        <p:tgtEl>
                                          <p:spTgt spid="122"/>
                                        </p:tgtEl>
                                        <p:attrNameLst>
                                          <p:attrName>ppt_w</p:attrName>
                                        </p:attrNameLst>
                                      </p:cBhvr>
                                      <p:tavLst>
                                        <p:tav tm="0">
                                          <p:val>
                                            <p:strVal val="ppt_w"/>
                                          </p:val>
                                        </p:tav>
                                        <p:tav tm="100000">
                                          <p:val>
                                            <p:strVal val="ppt_w*0.05"/>
                                          </p:val>
                                        </p:tav>
                                      </p:tavLst>
                                    </p:anim>
                                    <p:anim calcmode="lin" valueType="num">
                                      <p:cBhvr>
                                        <p:cTn id="638" dur="1000"/>
                                        <p:tgtEl>
                                          <p:spTgt spid="122"/>
                                        </p:tgtEl>
                                        <p:attrNameLst>
                                          <p:attrName>ppt_h</p:attrName>
                                        </p:attrNameLst>
                                      </p:cBhvr>
                                      <p:tavLst>
                                        <p:tav tm="0">
                                          <p:val>
                                            <p:strVal val="ppt_h"/>
                                          </p:val>
                                        </p:tav>
                                        <p:tav tm="100000">
                                          <p:val>
                                            <p:strVal val="ppt_h"/>
                                          </p:val>
                                        </p:tav>
                                      </p:tavLst>
                                    </p:anim>
                                    <p:anim calcmode="lin" valueType="num">
                                      <p:cBhvr>
                                        <p:cTn id="639" dur="1000"/>
                                        <p:tgtEl>
                                          <p:spTgt spid="122"/>
                                        </p:tgtEl>
                                        <p:attrNameLst>
                                          <p:attrName>ppt_x</p:attrName>
                                        </p:attrNameLst>
                                      </p:cBhvr>
                                      <p:tavLst>
                                        <p:tav tm="0">
                                          <p:val>
                                            <p:strVal val="ppt_x"/>
                                          </p:val>
                                        </p:tav>
                                        <p:tav tm="100000">
                                          <p:val>
                                            <p:strVal val="ppt_x-.2"/>
                                          </p:val>
                                        </p:tav>
                                      </p:tavLst>
                                    </p:anim>
                                    <p:anim calcmode="lin" valueType="num">
                                      <p:cBhvr>
                                        <p:cTn id="640" dur="1000"/>
                                        <p:tgtEl>
                                          <p:spTgt spid="122"/>
                                        </p:tgtEl>
                                        <p:attrNameLst>
                                          <p:attrName>ppt_y</p:attrName>
                                        </p:attrNameLst>
                                      </p:cBhvr>
                                      <p:tavLst>
                                        <p:tav tm="0">
                                          <p:val>
                                            <p:strVal val="ppt_y"/>
                                          </p:val>
                                        </p:tav>
                                        <p:tav tm="100000">
                                          <p:val>
                                            <p:strVal val="ppt_y"/>
                                          </p:val>
                                        </p:tav>
                                      </p:tavLst>
                                    </p:anim>
                                    <p:animEffect transition="out" filter="fade">
                                      <p:cBhvr>
                                        <p:cTn id="641" dur="1000"/>
                                        <p:tgtEl>
                                          <p:spTgt spid="122"/>
                                        </p:tgtEl>
                                      </p:cBhvr>
                                    </p:animEffect>
                                    <p:set>
                                      <p:cBhvr>
                                        <p:cTn id="642" dur="1" fill="hold">
                                          <p:stCondLst>
                                            <p:cond delay="999"/>
                                          </p:stCondLst>
                                        </p:cTn>
                                        <p:tgtEl>
                                          <p:spTgt spid="122"/>
                                        </p:tgtEl>
                                        <p:attrNameLst>
                                          <p:attrName>style.visibility</p:attrName>
                                        </p:attrNameLst>
                                      </p:cBhvr>
                                      <p:to>
                                        <p:strVal val="hidden"/>
                                      </p:to>
                                    </p:set>
                                  </p:childTnLst>
                                  <p:subTnLst>
                                    <p:audio>
                                      <p:cMediaNode>
                                        <p:cTn display="0" masterRel="sameClick">
                                          <p:stCondLst>
                                            <p:cond evt="begin" delay="0">
                                              <p:tn val="636"/>
                                            </p:cond>
                                          </p:stCondLst>
                                          <p:endCondLst>
                                            <p:cond evt="onStopAudio" delay="0">
                                              <p:tgtEl>
                                                <p:sldTgt/>
                                              </p:tgtEl>
                                            </p:cond>
                                          </p:endCondLst>
                                        </p:cTn>
                                        <p:tgtEl>
                                          <p:sndTgt r:embed="rId2" name="click.wav"/>
                                        </p:tgtEl>
                                      </p:cMediaNode>
                                    </p:audio>
                                  </p:subTnLst>
                                </p:cTn>
                              </p:par>
                            </p:childTnLst>
                          </p:cTn>
                        </p:par>
                        <p:par>
                          <p:cTn id="643" fill="hold">
                            <p:stCondLst>
                              <p:cond delay="79000"/>
                            </p:stCondLst>
                            <p:childTnLst>
                              <p:par>
                                <p:cTn id="644" presetID="54" presetClass="exit" presetSubtype="0" decel="100000" fill="hold" grpId="0" nodeType="afterEffect">
                                  <p:stCondLst>
                                    <p:cond delay="0"/>
                                  </p:stCondLst>
                                  <p:childTnLst>
                                    <p:anim calcmode="lin" valueType="num">
                                      <p:cBhvr>
                                        <p:cTn id="645" dur="1000"/>
                                        <p:tgtEl>
                                          <p:spTgt spid="121"/>
                                        </p:tgtEl>
                                        <p:attrNameLst>
                                          <p:attrName>ppt_w</p:attrName>
                                        </p:attrNameLst>
                                      </p:cBhvr>
                                      <p:tavLst>
                                        <p:tav tm="0">
                                          <p:val>
                                            <p:strVal val="ppt_w"/>
                                          </p:val>
                                        </p:tav>
                                        <p:tav tm="100000">
                                          <p:val>
                                            <p:strVal val="ppt_w*0.05"/>
                                          </p:val>
                                        </p:tav>
                                      </p:tavLst>
                                    </p:anim>
                                    <p:anim calcmode="lin" valueType="num">
                                      <p:cBhvr>
                                        <p:cTn id="646" dur="1000"/>
                                        <p:tgtEl>
                                          <p:spTgt spid="121"/>
                                        </p:tgtEl>
                                        <p:attrNameLst>
                                          <p:attrName>ppt_h</p:attrName>
                                        </p:attrNameLst>
                                      </p:cBhvr>
                                      <p:tavLst>
                                        <p:tav tm="0">
                                          <p:val>
                                            <p:strVal val="ppt_h"/>
                                          </p:val>
                                        </p:tav>
                                        <p:tav tm="100000">
                                          <p:val>
                                            <p:strVal val="ppt_h"/>
                                          </p:val>
                                        </p:tav>
                                      </p:tavLst>
                                    </p:anim>
                                    <p:anim calcmode="lin" valueType="num">
                                      <p:cBhvr>
                                        <p:cTn id="647" dur="1000"/>
                                        <p:tgtEl>
                                          <p:spTgt spid="121"/>
                                        </p:tgtEl>
                                        <p:attrNameLst>
                                          <p:attrName>ppt_x</p:attrName>
                                        </p:attrNameLst>
                                      </p:cBhvr>
                                      <p:tavLst>
                                        <p:tav tm="0">
                                          <p:val>
                                            <p:strVal val="ppt_x"/>
                                          </p:val>
                                        </p:tav>
                                        <p:tav tm="100000">
                                          <p:val>
                                            <p:strVal val="ppt_x-.2"/>
                                          </p:val>
                                        </p:tav>
                                      </p:tavLst>
                                    </p:anim>
                                    <p:anim calcmode="lin" valueType="num">
                                      <p:cBhvr>
                                        <p:cTn id="648" dur="1000"/>
                                        <p:tgtEl>
                                          <p:spTgt spid="121"/>
                                        </p:tgtEl>
                                        <p:attrNameLst>
                                          <p:attrName>ppt_y</p:attrName>
                                        </p:attrNameLst>
                                      </p:cBhvr>
                                      <p:tavLst>
                                        <p:tav tm="0">
                                          <p:val>
                                            <p:strVal val="ppt_y"/>
                                          </p:val>
                                        </p:tav>
                                        <p:tav tm="100000">
                                          <p:val>
                                            <p:strVal val="ppt_y"/>
                                          </p:val>
                                        </p:tav>
                                      </p:tavLst>
                                    </p:anim>
                                    <p:animEffect transition="out" filter="fade">
                                      <p:cBhvr>
                                        <p:cTn id="649" dur="1000"/>
                                        <p:tgtEl>
                                          <p:spTgt spid="121"/>
                                        </p:tgtEl>
                                      </p:cBhvr>
                                    </p:animEffect>
                                    <p:set>
                                      <p:cBhvr>
                                        <p:cTn id="650" dur="1" fill="hold">
                                          <p:stCondLst>
                                            <p:cond delay="999"/>
                                          </p:stCondLst>
                                        </p:cTn>
                                        <p:tgtEl>
                                          <p:spTgt spid="121"/>
                                        </p:tgtEl>
                                        <p:attrNameLst>
                                          <p:attrName>style.visibility</p:attrName>
                                        </p:attrNameLst>
                                      </p:cBhvr>
                                      <p:to>
                                        <p:strVal val="hidden"/>
                                      </p:to>
                                    </p:set>
                                  </p:childTnLst>
                                  <p:subTnLst>
                                    <p:audio>
                                      <p:cMediaNode>
                                        <p:cTn display="0" masterRel="sameClick">
                                          <p:stCondLst>
                                            <p:cond evt="begin" delay="0">
                                              <p:tn val="644"/>
                                            </p:cond>
                                          </p:stCondLst>
                                          <p:endCondLst>
                                            <p:cond evt="onStopAudio" delay="0">
                                              <p:tgtEl>
                                                <p:sldTgt/>
                                              </p:tgtEl>
                                            </p:cond>
                                          </p:endCondLst>
                                        </p:cTn>
                                        <p:tgtEl>
                                          <p:sndTgt r:embed="rId2" name="click.wav"/>
                                        </p:tgtEl>
                                      </p:cMediaNode>
                                    </p:audio>
                                  </p:subTnLst>
                                </p:cTn>
                              </p:par>
                            </p:childTnLst>
                          </p:cTn>
                        </p:par>
                        <p:par>
                          <p:cTn id="651" fill="hold">
                            <p:stCondLst>
                              <p:cond delay="80000"/>
                            </p:stCondLst>
                            <p:childTnLst>
                              <p:par>
                                <p:cTn id="652" presetID="54" presetClass="exit" presetSubtype="0" decel="100000" fill="hold" grpId="0" nodeType="afterEffect">
                                  <p:stCondLst>
                                    <p:cond delay="0"/>
                                  </p:stCondLst>
                                  <p:childTnLst>
                                    <p:anim calcmode="lin" valueType="num">
                                      <p:cBhvr>
                                        <p:cTn id="653" dur="1000"/>
                                        <p:tgtEl>
                                          <p:spTgt spid="120"/>
                                        </p:tgtEl>
                                        <p:attrNameLst>
                                          <p:attrName>ppt_w</p:attrName>
                                        </p:attrNameLst>
                                      </p:cBhvr>
                                      <p:tavLst>
                                        <p:tav tm="0">
                                          <p:val>
                                            <p:strVal val="ppt_w"/>
                                          </p:val>
                                        </p:tav>
                                        <p:tav tm="100000">
                                          <p:val>
                                            <p:strVal val="ppt_w*0.05"/>
                                          </p:val>
                                        </p:tav>
                                      </p:tavLst>
                                    </p:anim>
                                    <p:anim calcmode="lin" valueType="num">
                                      <p:cBhvr>
                                        <p:cTn id="654" dur="1000"/>
                                        <p:tgtEl>
                                          <p:spTgt spid="120"/>
                                        </p:tgtEl>
                                        <p:attrNameLst>
                                          <p:attrName>ppt_h</p:attrName>
                                        </p:attrNameLst>
                                      </p:cBhvr>
                                      <p:tavLst>
                                        <p:tav tm="0">
                                          <p:val>
                                            <p:strVal val="ppt_h"/>
                                          </p:val>
                                        </p:tav>
                                        <p:tav tm="100000">
                                          <p:val>
                                            <p:strVal val="ppt_h"/>
                                          </p:val>
                                        </p:tav>
                                      </p:tavLst>
                                    </p:anim>
                                    <p:anim calcmode="lin" valueType="num">
                                      <p:cBhvr>
                                        <p:cTn id="655" dur="1000"/>
                                        <p:tgtEl>
                                          <p:spTgt spid="120"/>
                                        </p:tgtEl>
                                        <p:attrNameLst>
                                          <p:attrName>ppt_x</p:attrName>
                                        </p:attrNameLst>
                                      </p:cBhvr>
                                      <p:tavLst>
                                        <p:tav tm="0">
                                          <p:val>
                                            <p:strVal val="ppt_x"/>
                                          </p:val>
                                        </p:tav>
                                        <p:tav tm="100000">
                                          <p:val>
                                            <p:strVal val="ppt_x-.2"/>
                                          </p:val>
                                        </p:tav>
                                      </p:tavLst>
                                    </p:anim>
                                    <p:anim calcmode="lin" valueType="num">
                                      <p:cBhvr>
                                        <p:cTn id="656" dur="1000"/>
                                        <p:tgtEl>
                                          <p:spTgt spid="120"/>
                                        </p:tgtEl>
                                        <p:attrNameLst>
                                          <p:attrName>ppt_y</p:attrName>
                                        </p:attrNameLst>
                                      </p:cBhvr>
                                      <p:tavLst>
                                        <p:tav tm="0">
                                          <p:val>
                                            <p:strVal val="ppt_y"/>
                                          </p:val>
                                        </p:tav>
                                        <p:tav tm="100000">
                                          <p:val>
                                            <p:strVal val="ppt_y"/>
                                          </p:val>
                                        </p:tav>
                                      </p:tavLst>
                                    </p:anim>
                                    <p:animEffect transition="out" filter="fade">
                                      <p:cBhvr>
                                        <p:cTn id="657" dur="1000"/>
                                        <p:tgtEl>
                                          <p:spTgt spid="120"/>
                                        </p:tgtEl>
                                      </p:cBhvr>
                                    </p:animEffect>
                                    <p:set>
                                      <p:cBhvr>
                                        <p:cTn id="658" dur="1" fill="hold">
                                          <p:stCondLst>
                                            <p:cond delay="999"/>
                                          </p:stCondLst>
                                        </p:cTn>
                                        <p:tgtEl>
                                          <p:spTgt spid="120"/>
                                        </p:tgtEl>
                                        <p:attrNameLst>
                                          <p:attrName>style.visibility</p:attrName>
                                        </p:attrNameLst>
                                      </p:cBhvr>
                                      <p:to>
                                        <p:strVal val="hidden"/>
                                      </p:to>
                                    </p:set>
                                  </p:childTnLst>
                                  <p:subTnLst>
                                    <p:audio>
                                      <p:cMediaNode>
                                        <p:cTn display="0" masterRel="sameClick">
                                          <p:stCondLst>
                                            <p:cond evt="begin" delay="0">
                                              <p:tn val="652"/>
                                            </p:cond>
                                          </p:stCondLst>
                                          <p:endCondLst>
                                            <p:cond evt="onStopAudio" delay="0">
                                              <p:tgtEl>
                                                <p:sldTgt/>
                                              </p:tgtEl>
                                            </p:cond>
                                          </p:endCondLst>
                                        </p:cTn>
                                        <p:tgtEl>
                                          <p:sndTgt r:embed="rId2" name="click.wav"/>
                                        </p:tgtEl>
                                      </p:cMediaNode>
                                    </p:audio>
                                  </p:subTnLst>
                                </p:cTn>
                              </p:par>
                            </p:childTnLst>
                          </p:cTn>
                        </p:par>
                        <p:par>
                          <p:cTn id="659" fill="hold">
                            <p:stCondLst>
                              <p:cond delay="81000"/>
                            </p:stCondLst>
                            <p:childTnLst>
                              <p:par>
                                <p:cTn id="660" presetID="54" presetClass="exit" presetSubtype="0" decel="100000" fill="hold" grpId="0" nodeType="afterEffect">
                                  <p:stCondLst>
                                    <p:cond delay="0"/>
                                  </p:stCondLst>
                                  <p:childTnLst>
                                    <p:anim calcmode="lin" valueType="num">
                                      <p:cBhvr>
                                        <p:cTn id="661" dur="1000"/>
                                        <p:tgtEl>
                                          <p:spTgt spid="119"/>
                                        </p:tgtEl>
                                        <p:attrNameLst>
                                          <p:attrName>ppt_w</p:attrName>
                                        </p:attrNameLst>
                                      </p:cBhvr>
                                      <p:tavLst>
                                        <p:tav tm="0">
                                          <p:val>
                                            <p:strVal val="ppt_w"/>
                                          </p:val>
                                        </p:tav>
                                        <p:tav tm="100000">
                                          <p:val>
                                            <p:strVal val="ppt_w*0.05"/>
                                          </p:val>
                                        </p:tav>
                                      </p:tavLst>
                                    </p:anim>
                                    <p:anim calcmode="lin" valueType="num">
                                      <p:cBhvr>
                                        <p:cTn id="662" dur="1000"/>
                                        <p:tgtEl>
                                          <p:spTgt spid="119"/>
                                        </p:tgtEl>
                                        <p:attrNameLst>
                                          <p:attrName>ppt_h</p:attrName>
                                        </p:attrNameLst>
                                      </p:cBhvr>
                                      <p:tavLst>
                                        <p:tav tm="0">
                                          <p:val>
                                            <p:strVal val="ppt_h"/>
                                          </p:val>
                                        </p:tav>
                                        <p:tav tm="100000">
                                          <p:val>
                                            <p:strVal val="ppt_h"/>
                                          </p:val>
                                        </p:tav>
                                      </p:tavLst>
                                    </p:anim>
                                    <p:anim calcmode="lin" valueType="num">
                                      <p:cBhvr>
                                        <p:cTn id="663" dur="1000"/>
                                        <p:tgtEl>
                                          <p:spTgt spid="119"/>
                                        </p:tgtEl>
                                        <p:attrNameLst>
                                          <p:attrName>ppt_x</p:attrName>
                                        </p:attrNameLst>
                                      </p:cBhvr>
                                      <p:tavLst>
                                        <p:tav tm="0">
                                          <p:val>
                                            <p:strVal val="ppt_x"/>
                                          </p:val>
                                        </p:tav>
                                        <p:tav tm="100000">
                                          <p:val>
                                            <p:strVal val="ppt_x-.2"/>
                                          </p:val>
                                        </p:tav>
                                      </p:tavLst>
                                    </p:anim>
                                    <p:anim calcmode="lin" valueType="num">
                                      <p:cBhvr>
                                        <p:cTn id="664" dur="1000"/>
                                        <p:tgtEl>
                                          <p:spTgt spid="119"/>
                                        </p:tgtEl>
                                        <p:attrNameLst>
                                          <p:attrName>ppt_y</p:attrName>
                                        </p:attrNameLst>
                                      </p:cBhvr>
                                      <p:tavLst>
                                        <p:tav tm="0">
                                          <p:val>
                                            <p:strVal val="ppt_y"/>
                                          </p:val>
                                        </p:tav>
                                        <p:tav tm="100000">
                                          <p:val>
                                            <p:strVal val="ppt_y"/>
                                          </p:val>
                                        </p:tav>
                                      </p:tavLst>
                                    </p:anim>
                                    <p:animEffect transition="out" filter="fade">
                                      <p:cBhvr>
                                        <p:cTn id="665" dur="1000"/>
                                        <p:tgtEl>
                                          <p:spTgt spid="119"/>
                                        </p:tgtEl>
                                      </p:cBhvr>
                                    </p:animEffect>
                                    <p:set>
                                      <p:cBhvr>
                                        <p:cTn id="666" dur="1" fill="hold">
                                          <p:stCondLst>
                                            <p:cond delay="999"/>
                                          </p:stCondLst>
                                        </p:cTn>
                                        <p:tgtEl>
                                          <p:spTgt spid="119"/>
                                        </p:tgtEl>
                                        <p:attrNameLst>
                                          <p:attrName>style.visibility</p:attrName>
                                        </p:attrNameLst>
                                      </p:cBhvr>
                                      <p:to>
                                        <p:strVal val="hidden"/>
                                      </p:to>
                                    </p:set>
                                  </p:childTnLst>
                                  <p:subTnLst>
                                    <p:audio>
                                      <p:cMediaNode>
                                        <p:cTn display="0" masterRel="sameClick">
                                          <p:stCondLst>
                                            <p:cond evt="begin" delay="0">
                                              <p:tn val="660"/>
                                            </p:cond>
                                          </p:stCondLst>
                                          <p:endCondLst>
                                            <p:cond evt="onStopAudio" delay="0">
                                              <p:tgtEl>
                                                <p:sldTgt/>
                                              </p:tgtEl>
                                            </p:cond>
                                          </p:endCondLst>
                                        </p:cTn>
                                        <p:tgtEl>
                                          <p:sndTgt r:embed="rId2" name="click.wav"/>
                                        </p:tgtEl>
                                      </p:cMediaNode>
                                    </p:audio>
                                  </p:subTnLst>
                                </p:cTn>
                              </p:par>
                            </p:childTnLst>
                          </p:cTn>
                        </p:par>
                        <p:par>
                          <p:cTn id="667" fill="hold">
                            <p:stCondLst>
                              <p:cond delay="82000"/>
                            </p:stCondLst>
                            <p:childTnLst>
                              <p:par>
                                <p:cTn id="668" presetID="54" presetClass="exit" presetSubtype="0" decel="100000" fill="hold" grpId="0" nodeType="afterEffect">
                                  <p:stCondLst>
                                    <p:cond delay="0"/>
                                  </p:stCondLst>
                                  <p:childTnLst>
                                    <p:anim calcmode="lin" valueType="num">
                                      <p:cBhvr>
                                        <p:cTn id="669" dur="1000"/>
                                        <p:tgtEl>
                                          <p:spTgt spid="118"/>
                                        </p:tgtEl>
                                        <p:attrNameLst>
                                          <p:attrName>ppt_w</p:attrName>
                                        </p:attrNameLst>
                                      </p:cBhvr>
                                      <p:tavLst>
                                        <p:tav tm="0">
                                          <p:val>
                                            <p:strVal val="ppt_w"/>
                                          </p:val>
                                        </p:tav>
                                        <p:tav tm="100000">
                                          <p:val>
                                            <p:strVal val="ppt_w*0.05"/>
                                          </p:val>
                                        </p:tav>
                                      </p:tavLst>
                                    </p:anim>
                                    <p:anim calcmode="lin" valueType="num">
                                      <p:cBhvr>
                                        <p:cTn id="670" dur="1000"/>
                                        <p:tgtEl>
                                          <p:spTgt spid="118"/>
                                        </p:tgtEl>
                                        <p:attrNameLst>
                                          <p:attrName>ppt_h</p:attrName>
                                        </p:attrNameLst>
                                      </p:cBhvr>
                                      <p:tavLst>
                                        <p:tav tm="0">
                                          <p:val>
                                            <p:strVal val="ppt_h"/>
                                          </p:val>
                                        </p:tav>
                                        <p:tav tm="100000">
                                          <p:val>
                                            <p:strVal val="ppt_h"/>
                                          </p:val>
                                        </p:tav>
                                      </p:tavLst>
                                    </p:anim>
                                    <p:anim calcmode="lin" valueType="num">
                                      <p:cBhvr>
                                        <p:cTn id="671" dur="1000"/>
                                        <p:tgtEl>
                                          <p:spTgt spid="118"/>
                                        </p:tgtEl>
                                        <p:attrNameLst>
                                          <p:attrName>ppt_x</p:attrName>
                                        </p:attrNameLst>
                                      </p:cBhvr>
                                      <p:tavLst>
                                        <p:tav tm="0">
                                          <p:val>
                                            <p:strVal val="ppt_x"/>
                                          </p:val>
                                        </p:tav>
                                        <p:tav tm="100000">
                                          <p:val>
                                            <p:strVal val="ppt_x-.2"/>
                                          </p:val>
                                        </p:tav>
                                      </p:tavLst>
                                    </p:anim>
                                    <p:anim calcmode="lin" valueType="num">
                                      <p:cBhvr>
                                        <p:cTn id="672" dur="1000"/>
                                        <p:tgtEl>
                                          <p:spTgt spid="118"/>
                                        </p:tgtEl>
                                        <p:attrNameLst>
                                          <p:attrName>ppt_y</p:attrName>
                                        </p:attrNameLst>
                                      </p:cBhvr>
                                      <p:tavLst>
                                        <p:tav tm="0">
                                          <p:val>
                                            <p:strVal val="ppt_y"/>
                                          </p:val>
                                        </p:tav>
                                        <p:tav tm="100000">
                                          <p:val>
                                            <p:strVal val="ppt_y"/>
                                          </p:val>
                                        </p:tav>
                                      </p:tavLst>
                                    </p:anim>
                                    <p:animEffect transition="out" filter="fade">
                                      <p:cBhvr>
                                        <p:cTn id="673" dur="1000"/>
                                        <p:tgtEl>
                                          <p:spTgt spid="118"/>
                                        </p:tgtEl>
                                      </p:cBhvr>
                                    </p:animEffect>
                                    <p:set>
                                      <p:cBhvr>
                                        <p:cTn id="674" dur="1" fill="hold">
                                          <p:stCondLst>
                                            <p:cond delay="999"/>
                                          </p:stCondLst>
                                        </p:cTn>
                                        <p:tgtEl>
                                          <p:spTgt spid="118"/>
                                        </p:tgtEl>
                                        <p:attrNameLst>
                                          <p:attrName>style.visibility</p:attrName>
                                        </p:attrNameLst>
                                      </p:cBhvr>
                                      <p:to>
                                        <p:strVal val="hidden"/>
                                      </p:to>
                                    </p:set>
                                  </p:childTnLst>
                                  <p:subTnLst>
                                    <p:audio>
                                      <p:cMediaNode>
                                        <p:cTn display="0" masterRel="sameClick">
                                          <p:stCondLst>
                                            <p:cond evt="begin" delay="0">
                                              <p:tn val="668"/>
                                            </p:cond>
                                          </p:stCondLst>
                                          <p:endCondLst>
                                            <p:cond evt="onStopAudio" delay="0">
                                              <p:tgtEl>
                                                <p:sldTgt/>
                                              </p:tgtEl>
                                            </p:cond>
                                          </p:endCondLst>
                                        </p:cTn>
                                        <p:tgtEl>
                                          <p:sndTgt r:embed="rId2" name="click.wav"/>
                                        </p:tgtEl>
                                      </p:cMediaNode>
                                    </p:audio>
                                  </p:subTnLst>
                                </p:cTn>
                              </p:par>
                            </p:childTnLst>
                          </p:cTn>
                        </p:par>
                        <p:par>
                          <p:cTn id="675" fill="hold">
                            <p:stCondLst>
                              <p:cond delay="83000"/>
                            </p:stCondLst>
                            <p:childTnLst>
                              <p:par>
                                <p:cTn id="676" presetID="54" presetClass="exit" presetSubtype="0" decel="100000" fill="hold" grpId="0" nodeType="afterEffect">
                                  <p:stCondLst>
                                    <p:cond delay="0"/>
                                  </p:stCondLst>
                                  <p:childTnLst>
                                    <p:anim calcmode="lin" valueType="num">
                                      <p:cBhvr>
                                        <p:cTn id="677" dur="1000"/>
                                        <p:tgtEl>
                                          <p:spTgt spid="117"/>
                                        </p:tgtEl>
                                        <p:attrNameLst>
                                          <p:attrName>ppt_w</p:attrName>
                                        </p:attrNameLst>
                                      </p:cBhvr>
                                      <p:tavLst>
                                        <p:tav tm="0">
                                          <p:val>
                                            <p:strVal val="ppt_w"/>
                                          </p:val>
                                        </p:tav>
                                        <p:tav tm="100000">
                                          <p:val>
                                            <p:strVal val="ppt_w*0.05"/>
                                          </p:val>
                                        </p:tav>
                                      </p:tavLst>
                                    </p:anim>
                                    <p:anim calcmode="lin" valueType="num">
                                      <p:cBhvr>
                                        <p:cTn id="678" dur="1000"/>
                                        <p:tgtEl>
                                          <p:spTgt spid="117"/>
                                        </p:tgtEl>
                                        <p:attrNameLst>
                                          <p:attrName>ppt_h</p:attrName>
                                        </p:attrNameLst>
                                      </p:cBhvr>
                                      <p:tavLst>
                                        <p:tav tm="0">
                                          <p:val>
                                            <p:strVal val="ppt_h"/>
                                          </p:val>
                                        </p:tav>
                                        <p:tav tm="100000">
                                          <p:val>
                                            <p:strVal val="ppt_h"/>
                                          </p:val>
                                        </p:tav>
                                      </p:tavLst>
                                    </p:anim>
                                    <p:anim calcmode="lin" valueType="num">
                                      <p:cBhvr>
                                        <p:cTn id="679" dur="1000"/>
                                        <p:tgtEl>
                                          <p:spTgt spid="117"/>
                                        </p:tgtEl>
                                        <p:attrNameLst>
                                          <p:attrName>ppt_x</p:attrName>
                                        </p:attrNameLst>
                                      </p:cBhvr>
                                      <p:tavLst>
                                        <p:tav tm="0">
                                          <p:val>
                                            <p:strVal val="ppt_x"/>
                                          </p:val>
                                        </p:tav>
                                        <p:tav tm="100000">
                                          <p:val>
                                            <p:strVal val="ppt_x-.2"/>
                                          </p:val>
                                        </p:tav>
                                      </p:tavLst>
                                    </p:anim>
                                    <p:anim calcmode="lin" valueType="num">
                                      <p:cBhvr>
                                        <p:cTn id="680" dur="1000"/>
                                        <p:tgtEl>
                                          <p:spTgt spid="117"/>
                                        </p:tgtEl>
                                        <p:attrNameLst>
                                          <p:attrName>ppt_y</p:attrName>
                                        </p:attrNameLst>
                                      </p:cBhvr>
                                      <p:tavLst>
                                        <p:tav tm="0">
                                          <p:val>
                                            <p:strVal val="ppt_y"/>
                                          </p:val>
                                        </p:tav>
                                        <p:tav tm="100000">
                                          <p:val>
                                            <p:strVal val="ppt_y"/>
                                          </p:val>
                                        </p:tav>
                                      </p:tavLst>
                                    </p:anim>
                                    <p:animEffect transition="out" filter="fade">
                                      <p:cBhvr>
                                        <p:cTn id="681" dur="1000"/>
                                        <p:tgtEl>
                                          <p:spTgt spid="117"/>
                                        </p:tgtEl>
                                      </p:cBhvr>
                                    </p:animEffect>
                                    <p:set>
                                      <p:cBhvr>
                                        <p:cTn id="682" dur="1" fill="hold">
                                          <p:stCondLst>
                                            <p:cond delay="999"/>
                                          </p:stCondLst>
                                        </p:cTn>
                                        <p:tgtEl>
                                          <p:spTgt spid="117"/>
                                        </p:tgtEl>
                                        <p:attrNameLst>
                                          <p:attrName>style.visibility</p:attrName>
                                        </p:attrNameLst>
                                      </p:cBhvr>
                                      <p:to>
                                        <p:strVal val="hidden"/>
                                      </p:to>
                                    </p:set>
                                  </p:childTnLst>
                                  <p:subTnLst>
                                    <p:audio>
                                      <p:cMediaNode>
                                        <p:cTn display="0" masterRel="sameClick">
                                          <p:stCondLst>
                                            <p:cond evt="begin" delay="0">
                                              <p:tn val="676"/>
                                            </p:cond>
                                          </p:stCondLst>
                                          <p:endCondLst>
                                            <p:cond evt="onStopAudio" delay="0">
                                              <p:tgtEl>
                                                <p:sldTgt/>
                                              </p:tgtEl>
                                            </p:cond>
                                          </p:endCondLst>
                                        </p:cTn>
                                        <p:tgtEl>
                                          <p:sndTgt r:embed="rId2" name="click.wav"/>
                                        </p:tgtEl>
                                      </p:cMediaNode>
                                    </p:audio>
                                  </p:subTnLst>
                                </p:cTn>
                              </p:par>
                            </p:childTnLst>
                          </p:cTn>
                        </p:par>
                        <p:par>
                          <p:cTn id="683" fill="hold">
                            <p:stCondLst>
                              <p:cond delay="84000"/>
                            </p:stCondLst>
                            <p:childTnLst>
                              <p:par>
                                <p:cTn id="684" presetID="54" presetClass="exit" presetSubtype="0" decel="100000" fill="hold" grpId="0" nodeType="afterEffect">
                                  <p:stCondLst>
                                    <p:cond delay="0"/>
                                  </p:stCondLst>
                                  <p:childTnLst>
                                    <p:anim calcmode="lin" valueType="num">
                                      <p:cBhvr>
                                        <p:cTn id="685" dur="1000"/>
                                        <p:tgtEl>
                                          <p:spTgt spid="116"/>
                                        </p:tgtEl>
                                        <p:attrNameLst>
                                          <p:attrName>ppt_w</p:attrName>
                                        </p:attrNameLst>
                                      </p:cBhvr>
                                      <p:tavLst>
                                        <p:tav tm="0">
                                          <p:val>
                                            <p:strVal val="ppt_w"/>
                                          </p:val>
                                        </p:tav>
                                        <p:tav tm="100000">
                                          <p:val>
                                            <p:strVal val="ppt_w*0.05"/>
                                          </p:val>
                                        </p:tav>
                                      </p:tavLst>
                                    </p:anim>
                                    <p:anim calcmode="lin" valueType="num">
                                      <p:cBhvr>
                                        <p:cTn id="686" dur="1000"/>
                                        <p:tgtEl>
                                          <p:spTgt spid="116"/>
                                        </p:tgtEl>
                                        <p:attrNameLst>
                                          <p:attrName>ppt_h</p:attrName>
                                        </p:attrNameLst>
                                      </p:cBhvr>
                                      <p:tavLst>
                                        <p:tav tm="0">
                                          <p:val>
                                            <p:strVal val="ppt_h"/>
                                          </p:val>
                                        </p:tav>
                                        <p:tav tm="100000">
                                          <p:val>
                                            <p:strVal val="ppt_h"/>
                                          </p:val>
                                        </p:tav>
                                      </p:tavLst>
                                    </p:anim>
                                    <p:anim calcmode="lin" valueType="num">
                                      <p:cBhvr>
                                        <p:cTn id="687" dur="1000"/>
                                        <p:tgtEl>
                                          <p:spTgt spid="116"/>
                                        </p:tgtEl>
                                        <p:attrNameLst>
                                          <p:attrName>ppt_x</p:attrName>
                                        </p:attrNameLst>
                                      </p:cBhvr>
                                      <p:tavLst>
                                        <p:tav tm="0">
                                          <p:val>
                                            <p:strVal val="ppt_x"/>
                                          </p:val>
                                        </p:tav>
                                        <p:tav tm="100000">
                                          <p:val>
                                            <p:strVal val="ppt_x-.2"/>
                                          </p:val>
                                        </p:tav>
                                      </p:tavLst>
                                    </p:anim>
                                    <p:anim calcmode="lin" valueType="num">
                                      <p:cBhvr>
                                        <p:cTn id="688" dur="1000"/>
                                        <p:tgtEl>
                                          <p:spTgt spid="116"/>
                                        </p:tgtEl>
                                        <p:attrNameLst>
                                          <p:attrName>ppt_y</p:attrName>
                                        </p:attrNameLst>
                                      </p:cBhvr>
                                      <p:tavLst>
                                        <p:tav tm="0">
                                          <p:val>
                                            <p:strVal val="ppt_y"/>
                                          </p:val>
                                        </p:tav>
                                        <p:tav tm="100000">
                                          <p:val>
                                            <p:strVal val="ppt_y"/>
                                          </p:val>
                                        </p:tav>
                                      </p:tavLst>
                                    </p:anim>
                                    <p:animEffect transition="out" filter="fade">
                                      <p:cBhvr>
                                        <p:cTn id="689" dur="1000"/>
                                        <p:tgtEl>
                                          <p:spTgt spid="116"/>
                                        </p:tgtEl>
                                      </p:cBhvr>
                                    </p:animEffect>
                                    <p:set>
                                      <p:cBhvr>
                                        <p:cTn id="690" dur="1" fill="hold">
                                          <p:stCondLst>
                                            <p:cond delay="999"/>
                                          </p:stCondLst>
                                        </p:cTn>
                                        <p:tgtEl>
                                          <p:spTgt spid="116"/>
                                        </p:tgtEl>
                                        <p:attrNameLst>
                                          <p:attrName>style.visibility</p:attrName>
                                        </p:attrNameLst>
                                      </p:cBhvr>
                                      <p:to>
                                        <p:strVal val="hidden"/>
                                      </p:to>
                                    </p:set>
                                  </p:childTnLst>
                                  <p:subTnLst>
                                    <p:audio>
                                      <p:cMediaNode>
                                        <p:cTn display="0" masterRel="sameClick">
                                          <p:stCondLst>
                                            <p:cond evt="begin" delay="0">
                                              <p:tn val="684"/>
                                            </p:cond>
                                          </p:stCondLst>
                                          <p:endCondLst>
                                            <p:cond evt="onStopAudio" delay="0">
                                              <p:tgtEl>
                                                <p:sldTgt/>
                                              </p:tgtEl>
                                            </p:cond>
                                          </p:endCondLst>
                                        </p:cTn>
                                        <p:tgtEl>
                                          <p:sndTgt r:embed="rId2" name="click.wav"/>
                                        </p:tgtEl>
                                      </p:cMediaNode>
                                    </p:audio>
                                  </p:subTnLst>
                                </p:cTn>
                              </p:par>
                            </p:childTnLst>
                          </p:cTn>
                        </p:par>
                        <p:par>
                          <p:cTn id="691" fill="hold">
                            <p:stCondLst>
                              <p:cond delay="85000"/>
                            </p:stCondLst>
                            <p:childTnLst>
                              <p:par>
                                <p:cTn id="692" presetID="54" presetClass="exit" presetSubtype="0" decel="100000" fill="hold" grpId="0" nodeType="afterEffect">
                                  <p:stCondLst>
                                    <p:cond delay="0"/>
                                  </p:stCondLst>
                                  <p:childTnLst>
                                    <p:anim calcmode="lin" valueType="num">
                                      <p:cBhvr>
                                        <p:cTn id="693" dur="1000"/>
                                        <p:tgtEl>
                                          <p:spTgt spid="115"/>
                                        </p:tgtEl>
                                        <p:attrNameLst>
                                          <p:attrName>ppt_w</p:attrName>
                                        </p:attrNameLst>
                                      </p:cBhvr>
                                      <p:tavLst>
                                        <p:tav tm="0">
                                          <p:val>
                                            <p:strVal val="ppt_w"/>
                                          </p:val>
                                        </p:tav>
                                        <p:tav tm="100000">
                                          <p:val>
                                            <p:strVal val="ppt_w*0.05"/>
                                          </p:val>
                                        </p:tav>
                                      </p:tavLst>
                                    </p:anim>
                                    <p:anim calcmode="lin" valueType="num">
                                      <p:cBhvr>
                                        <p:cTn id="694" dur="1000"/>
                                        <p:tgtEl>
                                          <p:spTgt spid="115"/>
                                        </p:tgtEl>
                                        <p:attrNameLst>
                                          <p:attrName>ppt_h</p:attrName>
                                        </p:attrNameLst>
                                      </p:cBhvr>
                                      <p:tavLst>
                                        <p:tav tm="0">
                                          <p:val>
                                            <p:strVal val="ppt_h"/>
                                          </p:val>
                                        </p:tav>
                                        <p:tav tm="100000">
                                          <p:val>
                                            <p:strVal val="ppt_h"/>
                                          </p:val>
                                        </p:tav>
                                      </p:tavLst>
                                    </p:anim>
                                    <p:anim calcmode="lin" valueType="num">
                                      <p:cBhvr>
                                        <p:cTn id="695" dur="1000"/>
                                        <p:tgtEl>
                                          <p:spTgt spid="115"/>
                                        </p:tgtEl>
                                        <p:attrNameLst>
                                          <p:attrName>ppt_x</p:attrName>
                                        </p:attrNameLst>
                                      </p:cBhvr>
                                      <p:tavLst>
                                        <p:tav tm="0">
                                          <p:val>
                                            <p:strVal val="ppt_x"/>
                                          </p:val>
                                        </p:tav>
                                        <p:tav tm="100000">
                                          <p:val>
                                            <p:strVal val="ppt_x-.2"/>
                                          </p:val>
                                        </p:tav>
                                      </p:tavLst>
                                    </p:anim>
                                    <p:anim calcmode="lin" valueType="num">
                                      <p:cBhvr>
                                        <p:cTn id="696" dur="1000"/>
                                        <p:tgtEl>
                                          <p:spTgt spid="115"/>
                                        </p:tgtEl>
                                        <p:attrNameLst>
                                          <p:attrName>ppt_y</p:attrName>
                                        </p:attrNameLst>
                                      </p:cBhvr>
                                      <p:tavLst>
                                        <p:tav tm="0">
                                          <p:val>
                                            <p:strVal val="ppt_y"/>
                                          </p:val>
                                        </p:tav>
                                        <p:tav tm="100000">
                                          <p:val>
                                            <p:strVal val="ppt_y"/>
                                          </p:val>
                                        </p:tav>
                                      </p:tavLst>
                                    </p:anim>
                                    <p:animEffect transition="out" filter="fade">
                                      <p:cBhvr>
                                        <p:cTn id="697" dur="1000"/>
                                        <p:tgtEl>
                                          <p:spTgt spid="115"/>
                                        </p:tgtEl>
                                      </p:cBhvr>
                                    </p:animEffect>
                                    <p:set>
                                      <p:cBhvr>
                                        <p:cTn id="698" dur="1" fill="hold">
                                          <p:stCondLst>
                                            <p:cond delay="999"/>
                                          </p:stCondLst>
                                        </p:cTn>
                                        <p:tgtEl>
                                          <p:spTgt spid="115"/>
                                        </p:tgtEl>
                                        <p:attrNameLst>
                                          <p:attrName>style.visibility</p:attrName>
                                        </p:attrNameLst>
                                      </p:cBhvr>
                                      <p:to>
                                        <p:strVal val="hidden"/>
                                      </p:to>
                                    </p:set>
                                  </p:childTnLst>
                                  <p:subTnLst>
                                    <p:audio>
                                      <p:cMediaNode>
                                        <p:cTn display="0" masterRel="sameClick">
                                          <p:stCondLst>
                                            <p:cond evt="begin" delay="0">
                                              <p:tn val="692"/>
                                            </p:cond>
                                          </p:stCondLst>
                                          <p:endCondLst>
                                            <p:cond evt="onStopAudio" delay="0">
                                              <p:tgtEl>
                                                <p:sldTgt/>
                                              </p:tgtEl>
                                            </p:cond>
                                          </p:endCondLst>
                                        </p:cTn>
                                        <p:tgtEl>
                                          <p:sndTgt r:embed="rId2" name="click.wav"/>
                                        </p:tgtEl>
                                      </p:cMediaNode>
                                    </p:audio>
                                  </p:subTnLst>
                                </p:cTn>
                              </p:par>
                            </p:childTnLst>
                          </p:cTn>
                        </p:par>
                        <p:par>
                          <p:cTn id="699" fill="hold">
                            <p:stCondLst>
                              <p:cond delay="86000"/>
                            </p:stCondLst>
                            <p:childTnLst>
                              <p:par>
                                <p:cTn id="700" presetID="54" presetClass="exit" presetSubtype="0" decel="100000" fill="hold" grpId="0" nodeType="afterEffect">
                                  <p:stCondLst>
                                    <p:cond delay="0"/>
                                  </p:stCondLst>
                                  <p:childTnLst>
                                    <p:anim calcmode="lin" valueType="num">
                                      <p:cBhvr>
                                        <p:cTn id="701" dur="1000"/>
                                        <p:tgtEl>
                                          <p:spTgt spid="114"/>
                                        </p:tgtEl>
                                        <p:attrNameLst>
                                          <p:attrName>ppt_w</p:attrName>
                                        </p:attrNameLst>
                                      </p:cBhvr>
                                      <p:tavLst>
                                        <p:tav tm="0">
                                          <p:val>
                                            <p:strVal val="ppt_w"/>
                                          </p:val>
                                        </p:tav>
                                        <p:tav tm="100000">
                                          <p:val>
                                            <p:strVal val="ppt_w*0.05"/>
                                          </p:val>
                                        </p:tav>
                                      </p:tavLst>
                                    </p:anim>
                                    <p:anim calcmode="lin" valueType="num">
                                      <p:cBhvr>
                                        <p:cTn id="702" dur="1000"/>
                                        <p:tgtEl>
                                          <p:spTgt spid="114"/>
                                        </p:tgtEl>
                                        <p:attrNameLst>
                                          <p:attrName>ppt_h</p:attrName>
                                        </p:attrNameLst>
                                      </p:cBhvr>
                                      <p:tavLst>
                                        <p:tav tm="0">
                                          <p:val>
                                            <p:strVal val="ppt_h"/>
                                          </p:val>
                                        </p:tav>
                                        <p:tav tm="100000">
                                          <p:val>
                                            <p:strVal val="ppt_h"/>
                                          </p:val>
                                        </p:tav>
                                      </p:tavLst>
                                    </p:anim>
                                    <p:anim calcmode="lin" valueType="num">
                                      <p:cBhvr>
                                        <p:cTn id="703" dur="1000"/>
                                        <p:tgtEl>
                                          <p:spTgt spid="114"/>
                                        </p:tgtEl>
                                        <p:attrNameLst>
                                          <p:attrName>ppt_x</p:attrName>
                                        </p:attrNameLst>
                                      </p:cBhvr>
                                      <p:tavLst>
                                        <p:tav tm="0">
                                          <p:val>
                                            <p:strVal val="ppt_x"/>
                                          </p:val>
                                        </p:tav>
                                        <p:tav tm="100000">
                                          <p:val>
                                            <p:strVal val="ppt_x-.2"/>
                                          </p:val>
                                        </p:tav>
                                      </p:tavLst>
                                    </p:anim>
                                    <p:anim calcmode="lin" valueType="num">
                                      <p:cBhvr>
                                        <p:cTn id="704" dur="1000"/>
                                        <p:tgtEl>
                                          <p:spTgt spid="114"/>
                                        </p:tgtEl>
                                        <p:attrNameLst>
                                          <p:attrName>ppt_y</p:attrName>
                                        </p:attrNameLst>
                                      </p:cBhvr>
                                      <p:tavLst>
                                        <p:tav tm="0">
                                          <p:val>
                                            <p:strVal val="ppt_y"/>
                                          </p:val>
                                        </p:tav>
                                        <p:tav tm="100000">
                                          <p:val>
                                            <p:strVal val="ppt_y"/>
                                          </p:val>
                                        </p:tav>
                                      </p:tavLst>
                                    </p:anim>
                                    <p:animEffect transition="out" filter="fade">
                                      <p:cBhvr>
                                        <p:cTn id="705" dur="1000"/>
                                        <p:tgtEl>
                                          <p:spTgt spid="114"/>
                                        </p:tgtEl>
                                      </p:cBhvr>
                                    </p:animEffect>
                                    <p:set>
                                      <p:cBhvr>
                                        <p:cTn id="706" dur="1" fill="hold">
                                          <p:stCondLst>
                                            <p:cond delay="999"/>
                                          </p:stCondLst>
                                        </p:cTn>
                                        <p:tgtEl>
                                          <p:spTgt spid="114"/>
                                        </p:tgtEl>
                                        <p:attrNameLst>
                                          <p:attrName>style.visibility</p:attrName>
                                        </p:attrNameLst>
                                      </p:cBhvr>
                                      <p:to>
                                        <p:strVal val="hidden"/>
                                      </p:to>
                                    </p:set>
                                  </p:childTnLst>
                                  <p:subTnLst>
                                    <p:audio>
                                      <p:cMediaNode>
                                        <p:cTn display="0" masterRel="sameClick">
                                          <p:stCondLst>
                                            <p:cond evt="begin" delay="0">
                                              <p:tn val="700"/>
                                            </p:cond>
                                          </p:stCondLst>
                                          <p:endCondLst>
                                            <p:cond evt="onStopAudio" delay="0">
                                              <p:tgtEl>
                                                <p:sldTgt/>
                                              </p:tgtEl>
                                            </p:cond>
                                          </p:endCondLst>
                                        </p:cTn>
                                        <p:tgtEl>
                                          <p:sndTgt r:embed="rId2" name="click.wav"/>
                                        </p:tgtEl>
                                      </p:cMediaNode>
                                    </p:audio>
                                  </p:subTnLst>
                                </p:cTn>
                              </p:par>
                            </p:childTnLst>
                          </p:cTn>
                        </p:par>
                        <p:par>
                          <p:cTn id="707" fill="hold">
                            <p:stCondLst>
                              <p:cond delay="87000"/>
                            </p:stCondLst>
                            <p:childTnLst>
                              <p:par>
                                <p:cTn id="708" presetID="54" presetClass="exit" presetSubtype="0" decel="100000" fill="hold" grpId="0" nodeType="afterEffect">
                                  <p:stCondLst>
                                    <p:cond delay="0"/>
                                  </p:stCondLst>
                                  <p:childTnLst>
                                    <p:anim calcmode="lin" valueType="num">
                                      <p:cBhvr>
                                        <p:cTn id="709" dur="1000"/>
                                        <p:tgtEl>
                                          <p:spTgt spid="82"/>
                                        </p:tgtEl>
                                        <p:attrNameLst>
                                          <p:attrName>ppt_w</p:attrName>
                                        </p:attrNameLst>
                                      </p:cBhvr>
                                      <p:tavLst>
                                        <p:tav tm="0">
                                          <p:val>
                                            <p:strVal val="ppt_w"/>
                                          </p:val>
                                        </p:tav>
                                        <p:tav tm="100000">
                                          <p:val>
                                            <p:strVal val="ppt_w*0.05"/>
                                          </p:val>
                                        </p:tav>
                                      </p:tavLst>
                                    </p:anim>
                                    <p:anim calcmode="lin" valueType="num">
                                      <p:cBhvr>
                                        <p:cTn id="710" dur="1000"/>
                                        <p:tgtEl>
                                          <p:spTgt spid="82"/>
                                        </p:tgtEl>
                                        <p:attrNameLst>
                                          <p:attrName>ppt_h</p:attrName>
                                        </p:attrNameLst>
                                      </p:cBhvr>
                                      <p:tavLst>
                                        <p:tav tm="0">
                                          <p:val>
                                            <p:strVal val="ppt_h"/>
                                          </p:val>
                                        </p:tav>
                                        <p:tav tm="100000">
                                          <p:val>
                                            <p:strVal val="ppt_h"/>
                                          </p:val>
                                        </p:tav>
                                      </p:tavLst>
                                    </p:anim>
                                    <p:anim calcmode="lin" valueType="num">
                                      <p:cBhvr>
                                        <p:cTn id="711" dur="1000"/>
                                        <p:tgtEl>
                                          <p:spTgt spid="82"/>
                                        </p:tgtEl>
                                        <p:attrNameLst>
                                          <p:attrName>ppt_x</p:attrName>
                                        </p:attrNameLst>
                                      </p:cBhvr>
                                      <p:tavLst>
                                        <p:tav tm="0">
                                          <p:val>
                                            <p:strVal val="ppt_x"/>
                                          </p:val>
                                        </p:tav>
                                        <p:tav tm="100000">
                                          <p:val>
                                            <p:strVal val="ppt_x-.2"/>
                                          </p:val>
                                        </p:tav>
                                      </p:tavLst>
                                    </p:anim>
                                    <p:anim calcmode="lin" valueType="num">
                                      <p:cBhvr>
                                        <p:cTn id="712" dur="1000"/>
                                        <p:tgtEl>
                                          <p:spTgt spid="82"/>
                                        </p:tgtEl>
                                        <p:attrNameLst>
                                          <p:attrName>ppt_y</p:attrName>
                                        </p:attrNameLst>
                                      </p:cBhvr>
                                      <p:tavLst>
                                        <p:tav tm="0">
                                          <p:val>
                                            <p:strVal val="ppt_y"/>
                                          </p:val>
                                        </p:tav>
                                        <p:tav tm="100000">
                                          <p:val>
                                            <p:strVal val="ppt_y"/>
                                          </p:val>
                                        </p:tav>
                                      </p:tavLst>
                                    </p:anim>
                                    <p:animEffect transition="out" filter="fade">
                                      <p:cBhvr>
                                        <p:cTn id="713" dur="1000"/>
                                        <p:tgtEl>
                                          <p:spTgt spid="82"/>
                                        </p:tgtEl>
                                      </p:cBhvr>
                                    </p:animEffect>
                                    <p:set>
                                      <p:cBhvr>
                                        <p:cTn id="714" dur="1" fill="hold">
                                          <p:stCondLst>
                                            <p:cond delay="999"/>
                                          </p:stCondLst>
                                        </p:cTn>
                                        <p:tgtEl>
                                          <p:spTgt spid="82"/>
                                        </p:tgtEl>
                                        <p:attrNameLst>
                                          <p:attrName>style.visibility</p:attrName>
                                        </p:attrNameLst>
                                      </p:cBhvr>
                                      <p:to>
                                        <p:strVal val="hidden"/>
                                      </p:to>
                                    </p:set>
                                  </p:childTnLst>
                                  <p:subTnLst>
                                    <p:audio>
                                      <p:cMediaNode>
                                        <p:cTn display="0" masterRel="sameClick">
                                          <p:stCondLst>
                                            <p:cond evt="begin" delay="0">
                                              <p:tn val="708"/>
                                            </p:cond>
                                          </p:stCondLst>
                                          <p:endCondLst>
                                            <p:cond evt="onStopAudio" delay="0">
                                              <p:tgtEl>
                                                <p:sldTgt/>
                                              </p:tgtEl>
                                            </p:cond>
                                          </p:endCondLst>
                                        </p:cTn>
                                        <p:tgtEl>
                                          <p:sndTgt r:embed="rId2" name="click.wav"/>
                                        </p:tgtEl>
                                      </p:cMediaNode>
                                    </p:audio>
                                  </p:subTnLst>
                                </p:cTn>
                              </p:par>
                            </p:childTnLst>
                          </p:cTn>
                        </p:par>
                        <p:par>
                          <p:cTn id="715" fill="hold">
                            <p:stCondLst>
                              <p:cond delay="88000"/>
                            </p:stCondLst>
                            <p:childTnLst>
                              <p:par>
                                <p:cTn id="716" presetID="54" presetClass="exit" presetSubtype="0" decel="100000" fill="hold" grpId="0" nodeType="afterEffect">
                                  <p:stCondLst>
                                    <p:cond delay="0"/>
                                  </p:stCondLst>
                                  <p:childTnLst>
                                    <p:anim calcmode="lin" valueType="num">
                                      <p:cBhvr>
                                        <p:cTn id="717" dur="1000"/>
                                        <p:tgtEl>
                                          <p:spTgt spid="80"/>
                                        </p:tgtEl>
                                        <p:attrNameLst>
                                          <p:attrName>ppt_w</p:attrName>
                                        </p:attrNameLst>
                                      </p:cBhvr>
                                      <p:tavLst>
                                        <p:tav tm="0">
                                          <p:val>
                                            <p:strVal val="ppt_w"/>
                                          </p:val>
                                        </p:tav>
                                        <p:tav tm="100000">
                                          <p:val>
                                            <p:strVal val="ppt_w*0.05"/>
                                          </p:val>
                                        </p:tav>
                                      </p:tavLst>
                                    </p:anim>
                                    <p:anim calcmode="lin" valueType="num">
                                      <p:cBhvr>
                                        <p:cTn id="718" dur="1000"/>
                                        <p:tgtEl>
                                          <p:spTgt spid="80"/>
                                        </p:tgtEl>
                                        <p:attrNameLst>
                                          <p:attrName>ppt_h</p:attrName>
                                        </p:attrNameLst>
                                      </p:cBhvr>
                                      <p:tavLst>
                                        <p:tav tm="0">
                                          <p:val>
                                            <p:strVal val="ppt_h"/>
                                          </p:val>
                                        </p:tav>
                                        <p:tav tm="100000">
                                          <p:val>
                                            <p:strVal val="ppt_h"/>
                                          </p:val>
                                        </p:tav>
                                      </p:tavLst>
                                    </p:anim>
                                    <p:anim calcmode="lin" valueType="num">
                                      <p:cBhvr>
                                        <p:cTn id="719" dur="1000"/>
                                        <p:tgtEl>
                                          <p:spTgt spid="80"/>
                                        </p:tgtEl>
                                        <p:attrNameLst>
                                          <p:attrName>ppt_x</p:attrName>
                                        </p:attrNameLst>
                                      </p:cBhvr>
                                      <p:tavLst>
                                        <p:tav tm="0">
                                          <p:val>
                                            <p:strVal val="ppt_x"/>
                                          </p:val>
                                        </p:tav>
                                        <p:tav tm="100000">
                                          <p:val>
                                            <p:strVal val="ppt_x-.2"/>
                                          </p:val>
                                        </p:tav>
                                      </p:tavLst>
                                    </p:anim>
                                    <p:anim calcmode="lin" valueType="num">
                                      <p:cBhvr>
                                        <p:cTn id="720" dur="1000"/>
                                        <p:tgtEl>
                                          <p:spTgt spid="80"/>
                                        </p:tgtEl>
                                        <p:attrNameLst>
                                          <p:attrName>ppt_y</p:attrName>
                                        </p:attrNameLst>
                                      </p:cBhvr>
                                      <p:tavLst>
                                        <p:tav tm="0">
                                          <p:val>
                                            <p:strVal val="ppt_y"/>
                                          </p:val>
                                        </p:tav>
                                        <p:tav tm="100000">
                                          <p:val>
                                            <p:strVal val="ppt_y"/>
                                          </p:val>
                                        </p:tav>
                                      </p:tavLst>
                                    </p:anim>
                                    <p:animEffect transition="out" filter="fade">
                                      <p:cBhvr>
                                        <p:cTn id="721" dur="1000"/>
                                        <p:tgtEl>
                                          <p:spTgt spid="80"/>
                                        </p:tgtEl>
                                      </p:cBhvr>
                                    </p:animEffect>
                                    <p:set>
                                      <p:cBhvr>
                                        <p:cTn id="722"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716"/>
                                            </p:cond>
                                          </p:stCondLst>
                                          <p:endCondLst>
                                            <p:cond evt="onStopAudio" delay="0">
                                              <p:tgtEl>
                                                <p:sldTgt/>
                                              </p:tgtEl>
                                            </p:cond>
                                          </p:endCondLst>
                                        </p:cTn>
                                        <p:tgtEl>
                                          <p:sndTgt r:embed="rId2" name="click.wav"/>
                                        </p:tgtEl>
                                      </p:cMediaNode>
                                    </p:audio>
                                  </p:subTnLst>
                                </p:cTn>
                              </p:par>
                            </p:childTnLst>
                          </p:cTn>
                        </p:par>
                        <p:par>
                          <p:cTn id="723" fill="hold">
                            <p:stCondLst>
                              <p:cond delay="89000"/>
                            </p:stCondLst>
                            <p:childTnLst>
                              <p:par>
                                <p:cTn id="724" presetID="54" presetClass="exit" presetSubtype="0" decel="100000" fill="hold" grpId="0" nodeType="afterEffect">
                                  <p:stCondLst>
                                    <p:cond delay="0"/>
                                  </p:stCondLst>
                                  <p:childTnLst>
                                    <p:anim calcmode="lin" valueType="num">
                                      <p:cBhvr>
                                        <p:cTn id="725" dur="1000"/>
                                        <p:tgtEl>
                                          <p:spTgt spid="79"/>
                                        </p:tgtEl>
                                        <p:attrNameLst>
                                          <p:attrName>ppt_w</p:attrName>
                                        </p:attrNameLst>
                                      </p:cBhvr>
                                      <p:tavLst>
                                        <p:tav tm="0">
                                          <p:val>
                                            <p:strVal val="ppt_w"/>
                                          </p:val>
                                        </p:tav>
                                        <p:tav tm="100000">
                                          <p:val>
                                            <p:strVal val="ppt_w*0.05"/>
                                          </p:val>
                                        </p:tav>
                                      </p:tavLst>
                                    </p:anim>
                                    <p:anim calcmode="lin" valueType="num">
                                      <p:cBhvr>
                                        <p:cTn id="726" dur="1000"/>
                                        <p:tgtEl>
                                          <p:spTgt spid="79"/>
                                        </p:tgtEl>
                                        <p:attrNameLst>
                                          <p:attrName>ppt_h</p:attrName>
                                        </p:attrNameLst>
                                      </p:cBhvr>
                                      <p:tavLst>
                                        <p:tav tm="0">
                                          <p:val>
                                            <p:strVal val="ppt_h"/>
                                          </p:val>
                                        </p:tav>
                                        <p:tav tm="100000">
                                          <p:val>
                                            <p:strVal val="ppt_h"/>
                                          </p:val>
                                        </p:tav>
                                      </p:tavLst>
                                    </p:anim>
                                    <p:anim calcmode="lin" valueType="num">
                                      <p:cBhvr>
                                        <p:cTn id="727" dur="1000"/>
                                        <p:tgtEl>
                                          <p:spTgt spid="79"/>
                                        </p:tgtEl>
                                        <p:attrNameLst>
                                          <p:attrName>ppt_x</p:attrName>
                                        </p:attrNameLst>
                                      </p:cBhvr>
                                      <p:tavLst>
                                        <p:tav tm="0">
                                          <p:val>
                                            <p:strVal val="ppt_x"/>
                                          </p:val>
                                        </p:tav>
                                        <p:tav tm="100000">
                                          <p:val>
                                            <p:strVal val="ppt_x-.2"/>
                                          </p:val>
                                        </p:tav>
                                      </p:tavLst>
                                    </p:anim>
                                    <p:anim calcmode="lin" valueType="num">
                                      <p:cBhvr>
                                        <p:cTn id="728" dur="1000"/>
                                        <p:tgtEl>
                                          <p:spTgt spid="79"/>
                                        </p:tgtEl>
                                        <p:attrNameLst>
                                          <p:attrName>ppt_y</p:attrName>
                                        </p:attrNameLst>
                                      </p:cBhvr>
                                      <p:tavLst>
                                        <p:tav tm="0">
                                          <p:val>
                                            <p:strVal val="ppt_y"/>
                                          </p:val>
                                        </p:tav>
                                        <p:tav tm="100000">
                                          <p:val>
                                            <p:strVal val="ppt_y"/>
                                          </p:val>
                                        </p:tav>
                                      </p:tavLst>
                                    </p:anim>
                                    <p:animEffect transition="out" filter="fade">
                                      <p:cBhvr>
                                        <p:cTn id="729" dur="1000"/>
                                        <p:tgtEl>
                                          <p:spTgt spid="79"/>
                                        </p:tgtEl>
                                      </p:cBhvr>
                                    </p:animEffect>
                                    <p:set>
                                      <p:cBhvr>
                                        <p:cTn id="730"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4"/>
                                            </p:cond>
                                          </p:stCondLst>
                                          <p:endCondLst>
                                            <p:cond evt="onStopAudio" delay="0">
                                              <p:tgtEl>
                                                <p:sldTgt/>
                                              </p:tgtEl>
                                            </p:cond>
                                          </p:endCondLst>
                                        </p:cTn>
                                        <p:tgtEl>
                                          <p:sndTgt r:embed="rId2" name="click.wav"/>
                                        </p:tgtEl>
                                      </p:cMediaNode>
                                    </p:audio>
                                  </p:subTnLst>
                                </p:cTn>
                              </p:par>
                            </p:childTnLst>
                          </p:cTn>
                        </p:par>
                        <p:par>
                          <p:cTn id="731" fill="hold">
                            <p:stCondLst>
                              <p:cond delay="90000"/>
                            </p:stCondLst>
                            <p:childTnLst>
                              <p:par>
                                <p:cTn id="732" presetID="54" presetClass="exit" presetSubtype="0" decel="100000" fill="hold" grpId="0" nodeType="afterEffect">
                                  <p:stCondLst>
                                    <p:cond delay="0"/>
                                  </p:stCondLst>
                                  <p:childTnLst>
                                    <p:anim calcmode="lin" valueType="num">
                                      <p:cBhvr>
                                        <p:cTn id="733" dur="1000"/>
                                        <p:tgtEl>
                                          <p:spTgt spid="78"/>
                                        </p:tgtEl>
                                        <p:attrNameLst>
                                          <p:attrName>ppt_w</p:attrName>
                                        </p:attrNameLst>
                                      </p:cBhvr>
                                      <p:tavLst>
                                        <p:tav tm="0">
                                          <p:val>
                                            <p:strVal val="ppt_w"/>
                                          </p:val>
                                        </p:tav>
                                        <p:tav tm="100000">
                                          <p:val>
                                            <p:strVal val="ppt_w*0.05"/>
                                          </p:val>
                                        </p:tav>
                                      </p:tavLst>
                                    </p:anim>
                                    <p:anim calcmode="lin" valueType="num">
                                      <p:cBhvr>
                                        <p:cTn id="734" dur="1000"/>
                                        <p:tgtEl>
                                          <p:spTgt spid="78"/>
                                        </p:tgtEl>
                                        <p:attrNameLst>
                                          <p:attrName>ppt_h</p:attrName>
                                        </p:attrNameLst>
                                      </p:cBhvr>
                                      <p:tavLst>
                                        <p:tav tm="0">
                                          <p:val>
                                            <p:strVal val="ppt_h"/>
                                          </p:val>
                                        </p:tav>
                                        <p:tav tm="100000">
                                          <p:val>
                                            <p:strVal val="ppt_h"/>
                                          </p:val>
                                        </p:tav>
                                      </p:tavLst>
                                    </p:anim>
                                    <p:anim calcmode="lin" valueType="num">
                                      <p:cBhvr>
                                        <p:cTn id="735" dur="1000"/>
                                        <p:tgtEl>
                                          <p:spTgt spid="78"/>
                                        </p:tgtEl>
                                        <p:attrNameLst>
                                          <p:attrName>ppt_x</p:attrName>
                                        </p:attrNameLst>
                                      </p:cBhvr>
                                      <p:tavLst>
                                        <p:tav tm="0">
                                          <p:val>
                                            <p:strVal val="ppt_x"/>
                                          </p:val>
                                        </p:tav>
                                        <p:tav tm="100000">
                                          <p:val>
                                            <p:strVal val="ppt_x-.2"/>
                                          </p:val>
                                        </p:tav>
                                      </p:tavLst>
                                    </p:anim>
                                    <p:anim calcmode="lin" valueType="num">
                                      <p:cBhvr>
                                        <p:cTn id="736" dur="1000"/>
                                        <p:tgtEl>
                                          <p:spTgt spid="78"/>
                                        </p:tgtEl>
                                        <p:attrNameLst>
                                          <p:attrName>ppt_y</p:attrName>
                                        </p:attrNameLst>
                                      </p:cBhvr>
                                      <p:tavLst>
                                        <p:tav tm="0">
                                          <p:val>
                                            <p:strVal val="ppt_y"/>
                                          </p:val>
                                        </p:tav>
                                        <p:tav tm="100000">
                                          <p:val>
                                            <p:strVal val="ppt_y"/>
                                          </p:val>
                                        </p:tav>
                                      </p:tavLst>
                                    </p:anim>
                                    <p:animEffect transition="out" filter="fade">
                                      <p:cBhvr>
                                        <p:cTn id="737" dur="1000"/>
                                        <p:tgtEl>
                                          <p:spTgt spid="78"/>
                                        </p:tgtEl>
                                      </p:cBhvr>
                                    </p:animEffect>
                                    <p:set>
                                      <p:cBhvr>
                                        <p:cTn id="73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732"/>
                                            </p:cond>
                                          </p:stCondLst>
                                          <p:endCondLst>
                                            <p:cond evt="onStopAudio" delay="0">
                                              <p:tgtEl>
                                                <p:sldTgt/>
                                              </p:tgtEl>
                                            </p:cond>
                                          </p:endCondLst>
                                        </p:cTn>
                                        <p:tgtEl>
                                          <p:sndTgt r:embed="rId2" name="click.wav"/>
                                        </p:tgtEl>
                                      </p:cMediaNode>
                                    </p:audio>
                                  </p:subTnLst>
                                </p:cTn>
                              </p:par>
                            </p:childTnLst>
                          </p:cTn>
                        </p:par>
                        <p:par>
                          <p:cTn id="739" fill="hold">
                            <p:stCondLst>
                              <p:cond delay="91000"/>
                            </p:stCondLst>
                            <p:childTnLst>
                              <p:par>
                                <p:cTn id="740" presetID="54" presetClass="exit" presetSubtype="0" decel="100000" fill="hold" grpId="0" nodeType="afterEffect">
                                  <p:stCondLst>
                                    <p:cond delay="0"/>
                                  </p:stCondLst>
                                  <p:childTnLst>
                                    <p:anim calcmode="lin" valueType="num">
                                      <p:cBhvr>
                                        <p:cTn id="741" dur="1000"/>
                                        <p:tgtEl>
                                          <p:spTgt spid="77"/>
                                        </p:tgtEl>
                                        <p:attrNameLst>
                                          <p:attrName>ppt_w</p:attrName>
                                        </p:attrNameLst>
                                      </p:cBhvr>
                                      <p:tavLst>
                                        <p:tav tm="0">
                                          <p:val>
                                            <p:strVal val="ppt_w"/>
                                          </p:val>
                                        </p:tav>
                                        <p:tav tm="100000">
                                          <p:val>
                                            <p:strVal val="ppt_w*0.05"/>
                                          </p:val>
                                        </p:tav>
                                      </p:tavLst>
                                    </p:anim>
                                    <p:anim calcmode="lin" valueType="num">
                                      <p:cBhvr>
                                        <p:cTn id="742" dur="1000"/>
                                        <p:tgtEl>
                                          <p:spTgt spid="77"/>
                                        </p:tgtEl>
                                        <p:attrNameLst>
                                          <p:attrName>ppt_h</p:attrName>
                                        </p:attrNameLst>
                                      </p:cBhvr>
                                      <p:tavLst>
                                        <p:tav tm="0">
                                          <p:val>
                                            <p:strVal val="ppt_h"/>
                                          </p:val>
                                        </p:tav>
                                        <p:tav tm="100000">
                                          <p:val>
                                            <p:strVal val="ppt_h"/>
                                          </p:val>
                                        </p:tav>
                                      </p:tavLst>
                                    </p:anim>
                                    <p:anim calcmode="lin" valueType="num">
                                      <p:cBhvr>
                                        <p:cTn id="743" dur="1000"/>
                                        <p:tgtEl>
                                          <p:spTgt spid="77"/>
                                        </p:tgtEl>
                                        <p:attrNameLst>
                                          <p:attrName>ppt_x</p:attrName>
                                        </p:attrNameLst>
                                      </p:cBhvr>
                                      <p:tavLst>
                                        <p:tav tm="0">
                                          <p:val>
                                            <p:strVal val="ppt_x"/>
                                          </p:val>
                                        </p:tav>
                                        <p:tav tm="100000">
                                          <p:val>
                                            <p:strVal val="ppt_x-.2"/>
                                          </p:val>
                                        </p:tav>
                                      </p:tavLst>
                                    </p:anim>
                                    <p:anim calcmode="lin" valueType="num">
                                      <p:cBhvr>
                                        <p:cTn id="744" dur="1000"/>
                                        <p:tgtEl>
                                          <p:spTgt spid="77"/>
                                        </p:tgtEl>
                                        <p:attrNameLst>
                                          <p:attrName>ppt_y</p:attrName>
                                        </p:attrNameLst>
                                      </p:cBhvr>
                                      <p:tavLst>
                                        <p:tav tm="0">
                                          <p:val>
                                            <p:strVal val="ppt_y"/>
                                          </p:val>
                                        </p:tav>
                                        <p:tav tm="100000">
                                          <p:val>
                                            <p:strVal val="ppt_y"/>
                                          </p:val>
                                        </p:tav>
                                      </p:tavLst>
                                    </p:anim>
                                    <p:animEffect transition="out" filter="fade">
                                      <p:cBhvr>
                                        <p:cTn id="745" dur="1000"/>
                                        <p:tgtEl>
                                          <p:spTgt spid="77"/>
                                        </p:tgtEl>
                                      </p:cBhvr>
                                    </p:animEffect>
                                    <p:set>
                                      <p:cBhvr>
                                        <p:cTn id="746"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740"/>
                                            </p:cond>
                                          </p:stCondLst>
                                          <p:endCondLst>
                                            <p:cond evt="onStopAudio" delay="0">
                                              <p:tgtEl>
                                                <p:sldTgt/>
                                              </p:tgtEl>
                                            </p:cond>
                                          </p:endCondLst>
                                        </p:cTn>
                                        <p:tgtEl>
                                          <p:sndTgt r:embed="rId2" name="click.wav"/>
                                        </p:tgtEl>
                                      </p:cMediaNode>
                                    </p:audio>
                                  </p:subTnLst>
                                </p:cTn>
                              </p:par>
                            </p:childTnLst>
                          </p:cTn>
                        </p:par>
                        <p:par>
                          <p:cTn id="747" fill="hold">
                            <p:stCondLst>
                              <p:cond delay="92000"/>
                            </p:stCondLst>
                            <p:childTnLst>
                              <p:par>
                                <p:cTn id="748" presetID="54" presetClass="exit" presetSubtype="0" decel="100000" fill="hold" grpId="0" nodeType="afterEffect">
                                  <p:stCondLst>
                                    <p:cond delay="0"/>
                                  </p:stCondLst>
                                  <p:childTnLst>
                                    <p:anim calcmode="lin" valueType="num">
                                      <p:cBhvr>
                                        <p:cTn id="749" dur="1000"/>
                                        <p:tgtEl>
                                          <p:spTgt spid="76"/>
                                        </p:tgtEl>
                                        <p:attrNameLst>
                                          <p:attrName>ppt_w</p:attrName>
                                        </p:attrNameLst>
                                      </p:cBhvr>
                                      <p:tavLst>
                                        <p:tav tm="0">
                                          <p:val>
                                            <p:strVal val="ppt_w"/>
                                          </p:val>
                                        </p:tav>
                                        <p:tav tm="100000">
                                          <p:val>
                                            <p:strVal val="ppt_w*0.05"/>
                                          </p:val>
                                        </p:tav>
                                      </p:tavLst>
                                    </p:anim>
                                    <p:anim calcmode="lin" valueType="num">
                                      <p:cBhvr>
                                        <p:cTn id="750" dur="1000"/>
                                        <p:tgtEl>
                                          <p:spTgt spid="76"/>
                                        </p:tgtEl>
                                        <p:attrNameLst>
                                          <p:attrName>ppt_h</p:attrName>
                                        </p:attrNameLst>
                                      </p:cBhvr>
                                      <p:tavLst>
                                        <p:tav tm="0">
                                          <p:val>
                                            <p:strVal val="ppt_h"/>
                                          </p:val>
                                        </p:tav>
                                        <p:tav tm="100000">
                                          <p:val>
                                            <p:strVal val="ppt_h"/>
                                          </p:val>
                                        </p:tav>
                                      </p:tavLst>
                                    </p:anim>
                                    <p:anim calcmode="lin" valueType="num">
                                      <p:cBhvr>
                                        <p:cTn id="751" dur="1000"/>
                                        <p:tgtEl>
                                          <p:spTgt spid="76"/>
                                        </p:tgtEl>
                                        <p:attrNameLst>
                                          <p:attrName>ppt_x</p:attrName>
                                        </p:attrNameLst>
                                      </p:cBhvr>
                                      <p:tavLst>
                                        <p:tav tm="0">
                                          <p:val>
                                            <p:strVal val="ppt_x"/>
                                          </p:val>
                                        </p:tav>
                                        <p:tav tm="100000">
                                          <p:val>
                                            <p:strVal val="ppt_x-.2"/>
                                          </p:val>
                                        </p:tav>
                                      </p:tavLst>
                                    </p:anim>
                                    <p:anim calcmode="lin" valueType="num">
                                      <p:cBhvr>
                                        <p:cTn id="752" dur="1000"/>
                                        <p:tgtEl>
                                          <p:spTgt spid="76"/>
                                        </p:tgtEl>
                                        <p:attrNameLst>
                                          <p:attrName>ppt_y</p:attrName>
                                        </p:attrNameLst>
                                      </p:cBhvr>
                                      <p:tavLst>
                                        <p:tav tm="0">
                                          <p:val>
                                            <p:strVal val="ppt_y"/>
                                          </p:val>
                                        </p:tav>
                                        <p:tav tm="100000">
                                          <p:val>
                                            <p:strVal val="ppt_y"/>
                                          </p:val>
                                        </p:tav>
                                      </p:tavLst>
                                    </p:anim>
                                    <p:animEffect transition="out" filter="fade">
                                      <p:cBhvr>
                                        <p:cTn id="753" dur="1000"/>
                                        <p:tgtEl>
                                          <p:spTgt spid="76"/>
                                        </p:tgtEl>
                                      </p:cBhvr>
                                    </p:animEffect>
                                    <p:set>
                                      <p:cBhvr>
                                        <p:cTn id="754"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748"/>
                                            </p:cond>
                                          </p:stCondLst>
                                          <p:endCondLst>
                                            <p:cond evt="onStopAudio" delay="0">
                                              <p:tgtEl>
                                                <p:sldTgt/>
                                              </p:tgtEl>
                                            </p:cond>
                                          </p:endCondLst>
                                        </p:cTn>
                                        <p:tgtEl>
                                          <p:sndTgt r:embed="rId2" name="click.wav"/>
                                        </p:tgtEl>
                                      </p:cMediaNode>
                                    </p:audio>
                                  </p:subTnLst>
                                </p:cTn>
                              </p:par>
                            </p:childTnLst>
                          </p:cTn>
                        </p:par>
                        <p:par>
                          <p:cTn id="755" fill="hold">
                            <p:stCondLst>
                              <p:cond delay="93000"/>
                            </p:stCondLst>
                            <p:childTnLst>
                              <p:par>
                                <p:cTn id="756" presetID="54" presetClass="exit" presetSubtype="0" decel="100000" fill="hold" grpId="0" nodeType="afterEffect">
                                  <p:stCondLst>
                                    <p:cond delay="0"/>
                                  </p:stCondLst>
                                  <p:childTnLst>
                                    <p:anim calcmode="lin" valueType="num">
                                      <p:cBhvr>
                                        <p:cTn id="757" dur="1000"/>
                                        <p:tgtEl>
                                          <p:spTgt spid="73"/>
                                        </p:tgtEl>
                                        <p:attrNameLst>
                                          <p:attrName>ppt_w</p:attrName>
                                        </p:attrNameLst>
                                      </p:cBhvr>
                                      <p:tavLst>
                                        <p:tav tm="0">
                                          <p:val>
                                            <p:strVal val="ppt_w"/>
                                          </p:val>
                                        </p:tav>
                                        <p:tav tm="100000">
                                          <p:val>
                                            <p:strVal val="ppt_w*0.05"/>
                                          </p:val>
                                        </p:tav>
                                      </p:tavLst>
                                    </p:anim>
                                    <p:anim calcmode="lin" valueType="num">
                                      <p:cBhvr>
                                        <p:cTn id="758" dur="1000"/>
                                        <p:tgtEl>
                                          <p:spTgt spid="73"/>
                                        </p:tgtEl>
                                        <p:attrNameLst>
                                          <p:attrName>ppt_h</p:attrName>
                                        </p:attrNameLst>
                                      </p:cBhvr>
                                      <p:tavLst>
                                        <p:tav tm="0">
                                          <p:val>
                                            <p:strVal val="ppt_h"/>
                                          </p:val>
                                        </p:tav>
                                        <p:tav tm="100000">
                                          <p:val>
                                            <p:strVal val="ppt_h"/>
                                          </p:val>
                                        </p:tav>
                                      </p:tavLst>
                                    </p:anim>
                                    <p:anim calcmode="lin" valueType="num">
                                      <p:cBhvr>
                                        <p:cTn id="759" dur="1000"/>
                                        <p:tgtEl>
                                          <p:spTgt spid="73"/>
                                        </p:tgtEl>
                                        <p:attrNameLst>
                                          <p:attrName>ppt_x</p:attrName>
                                        </p:attrNameLst>
                                      </p:cBhvr>
                                      <p:tavLst>
                                        <p:tav tm="0">
                                          <p:val>
                                            <p:strVal val="ppt_x"/>
                                          </p:val>
                                        </p:tav>
                                        <p:tav tm="100000">
                                          <p:val>
                                            <p:strVal val="ppt_x-.2"/>
                                          </p:val>
                                        </p:tav>
                                      </p:tavLst>
                                    </p:anim>
                                    <p:anim calcmode="lin" valueType="num">
                                      <p:cBhvr>
                                        <p:cTn id="760" dur="1000"/>
                                        <p:tgtEl>
                                          <p:spTgt spid="73"/>
                                        </p:tgtEl>
                                        <p:attrNameLst>
                                          <p:attrName>ppt_y</p:attrName>
                                        </p:attrNameLst>
                                      </p:cBhvr>
                                      <p:tavLst>
                                        <p:tav tm="0">
                                          <p:val>
                                            <p:strVal val="ppt_y"/>
                                          </p:val>
                                        </p:tav>
                                        <p:tav tm="100000">
                                          <p:val>
                                            <p:strVal val="ppt_y"/>
                                          </p:val>
                                        </p:tav>
                                      </p:tavLst>
                                    </p:anim>
                                    <p:animEffect transition="out" filter="fade">
                                      <p:cBhvr>
                                        <p:cTn id="761" dur="1000"/>
                                        <p:tgtEl>
                                          <p:spTgt spid="73"/>
                                        </p:tgtEl>
                                      </p:cBhvr>
                                    </p:animEffect>
                                    <p:set>
                                      <p:cBhvr>
                                        <p:cTn id="762"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756"/>
                                            </p:cond>
                                          </p:stCondLst>
                                          <p:endCondLst>
                                            <p:cond evt="onStopAudio" delay="0">
                                              <p:tgtEl>
                                                <p:sldTgt/>
                                              </p:tgtEl>
                                            </p:cond>
                                          </p:endCondLst>
                                        </p:cTn>
                                        <p:tgtEl>
                                          <p:sndTgt r:embed="rId2" name="click.wav"/>
                                        </p:tgtEl>
                                      </p:cMediaNode>
                                    </p:audio>
                                  </p:subTnLst>
                                </p:cTn>
                              </p:par>
                            </p:childTnLst>
                          </p:cTn>
                        </p:par>
                        <p:par>
                          <p:cTn id="763" fill="hold">
                            <p:stCondLst>
                              <p:cond delay="94000"/>
                            </p:stCondLst>
                            <p:childTnLst>
                              <p:par>
                                <p:cTn id="764" presetID="54" presetClass="exit" presetSubtype="0" decel="100000" fill="hold" grpId="0" nodeType="afterEffect">
                                  <p:stCondLst>
                                    <p:cond delay="0"/>
                                  </p:stCondLst>
                                  <p:childTnLst>
                                    <p:anim calcmode="lin" valueType="num">
                                      <p:cBhvr>
                                        <p:cTn id="765" dur="1000"/>
                                        <p:tgtEl>
                                          <p:spTgt spid="72"/>
                                        </p:tgtEl>
                                        <p:attrNameLst>
                                          <p:attrName>ppt_w</p:attrName>
                                        </p:attrNameLst>
                                      </p:cBhvr>
                                      <p:tavLst>
                                        <p:tav tm="0">
                                          <p:val>
                                            <p:strVal val="ppt_w"/>
                                          </p:val>
                                        </p:tav>
                                        <p:tav tm="100000">
                                          <p:val>
                                            <p:strVal val="ppt_w*0.05"/>
                                          </p:val>
                                        </p:tav>
                                      </p:tavLst>
                                    </p:anim>
                                    <p:anim calcmode="lin" valueType="num">
                                      <p:cBhvr>
                                        <p:cTn id="766" dur="1000"/>
                                        <p:tgtEl>
                                          <p:spTgt spid="72"/>
                                        </p:tgtEl>
                                        <p:attrNameLst>
                                          <p:attrName>ppt_h</p:attrName>
                                        </p:attrNameLst>
                                      </p:cBhvr>
                                      <p:tavLst>
                                        <p:tav tm="0">
                                          <p:val>
                                            <p:strVal val="ppt_h"/>
                                          </p:val>
                                        </p:tav>
                                        <p:tav tm="100000">
                                          <p:val>
                                            <p:strVal val="ppt_h"/>
                                          </p:val>
                                        </p:tav>
                                      </p:tavLst>
                                    </p:anim>
                                    <p:anim calcmode="lin" valueType="num">
                                      <p:cBhvr>
                                        <p:cTn id="767" dur="1000"/>
                                        <p:tgtEl>
                                          <p:spTgt spid="72"/>
                                        </p:tgtEl>
                                        <p:attrNameLst>
                                          <p:attrName>ppt_x</p:attrName>
                                        </p:attrNameLst>
                                      </p:cBhvr>
                                      <p:tavLst>
                                        <p:tav tm="0">
                                          <p:val>
                                            <p:strVal val="ppt_x"/>
                                          </p:val>
                                        </p:tav>
                                        <p:tav tm="100000">
                                          <p:val>
                                            <p:strVal val="ppt_x-.2"/>
                                          </p:val>
                                        </p:tav>
                                      </p:tavLst>
                                    </p:anim>
                                    <p:anim calcmode="lin" valueType="num">
                                      <p:cBhvr>
                                        <p:cTn id="768" dur="1000"/>
                                        <p:tgtEl>
                                          <p:spTgt spid="72"/>
                                        </p:tgtEl>
                                        <p:attrNameLst>
                                          <p:attrName>ppt_y</p:attrName>
                                        </p:attrNameLst>
                                      </p:cBhvr>
                                      <p:tavLst>
                                        <p:tav tm="0">
                                          <p:val>
                                            <p:strVal val="ppt_y"/>
                                          </p:val>
                                        </p:tav>
                                        <p:tav tm="100000">
                                          <p:val>
                                            <p:strVal val="ppt_y"/>
                                          </p:val>
                                        </p:tav>
                                      </p:tavLst>
                                    </p:anim>
                                    <p:animEffect transition="out" filter="fade">
                                      <p:cBhvr>
                                        <p:cTn id="769" dur="1000"/>
                                        <p:tgtEl>
                                          <p:spTgt spid="72"/>
                                        </p:tgtEl>
                                      </p:cBhvr>
                                    </p:animEffect>
                                    <p:set>
                                      <p:cBhvr>
                                        <p:cTn id="770"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764"/>
                                            </p:cond>
                                          </p:stCondLst>
                                          <p:endCondLst>
                                            <p:cond evt="onStopAudio" delay="0">
                                              <p:tgtEl>
                                                <p:sldTgt/>
                                              </p:tgtEl>
                                            </p:cond>
                                          </p:endCondLst>
                                        </p:cTn>
                                        <p:tgtEl>
                                          <p:sndTgt r:embed="rId2" name="click.wav"/>
                                        </p:tgtEl>
                                      </p:cMediaNode>
                                    </p:audio>
                                  </p:subTnLst>
                                </p:cTn>
                              </p:par>
                            </p:childTnLst>
                          </p:cTn>
                        </p:par>
                        <p:par>
                          <p:cTn id="771" fill="hold">
                            <p:stCondLst>
                              <p:cond delay="95000"/>
                            </p:stCondLst>
                            <p:childTnLst>
                              <p:par>
                                <p:cTn id="772" presetID="54" presetClass="exit" presetSubtype="0" decel="100000" fill="hold" grpId="0" nodeType="afterEffect">
                                  <p:stCondLst>
                                    <p:cond delay="0"/>
                                  </p:stCondLst>
                                  <p:childTnLst>
                                    <p:anim calcmode="lin" valueType="num">
                                      <p:cBhvr>
                                        <p:cTn id="773" dur="1000"/>
                                        <p:tgtEl>
                                          <p:spTgt spid="69"/>
                                        </p:tgtEl>
                                        <p:attrNameLst>
                                          <p:attrName>ppt_w</p:attrName>
                                        </p:attrNameLst>
                                      </p:cBhvr>
                                      <p:tavLst>
                                        <p:tav tm="0">
                                          <p:val>
                                            <p:strVal val="ppt_w"/>
                                          </p:val>
                                        </p:tav>
                                        <p:tav tm="100000">
                                          <p:val>
                                            <p:strVal val="ppt_w*0.05"/>
                                          </p:val>
                                        </p:tav>
                                      </p:tavLst>
                                    </p:anim>
                                    <p:anim calcmode="lin" valueType="num">
                                      <p:cBhvr>
                                        <p:cTn id="774" dur="1000"/>
                                        <p:tgtEl>
                                          <p:spTgt spid="69"/>
                                        </p:tgtEl>
                                        <p:attrNameLst>
                                          <p:attrName>ppt_h</p:attrName>
                                        </p:attrNameLst>
                                      </p:cBhvr>
                                      <p:tavLst>
                                        <p:tav tm="0">
                                          <p:val>
                                            <p:strVal val="ppt_h"/>
                                          </p:val>
                                        </p:tav>
                                        <p:tav tm="100000">
                                          <p:val>
                                            <p:strVal val="ppt_h"/>
                                          </p:val>
                                        </p:tav>
                                      </p:tavLst>
                                    </p:anim>
                                    <p:anim calcmode="lin" valueType="num">
                                      <p:cBhvr>
                                        <p:cTn id="775" dur="1000"/>
                                        <p:tgtEl>
                                          <p:spTgt spid="69"/>
                                        </p:tgtEl>
                                        <p:attrNameLst>
                                          <p:attrName>ppt_x</p:attrName>
                                        </p:attrNameLst>
                                      </p:cBhvr>
                                      <p:tavLst>
                                        <p:tav tm="0">
                                          <p:val>
                                            <p:strVal val="ppt_x"/>
                                          </p:val>
                                        </p:tav>
                                        <p:tav tm="100000">
                                          <p:val>
                                            <p:strVal val="ppt_x-.2"/>
                                          </p:val>
                                        </p:tav>
                                      </p:tavLst>
                                    </p:anim>
                                    <p:anim calcmode="lin" valueType="num">
                                      <p:cBhvr>
                                        <p:cTn id="776" dur="1000"/>
                                        <p:tgtEl>
                                          <p:spTgt spid="69"/>
                                        </p:tgtEl>
                                        <p:attrNameLst>
                                          <p:attrName>ppt_y</p:attrName>
                                        </p:attrNameLst>
                                      </p:cBhvr>
                                      <p:tavLst>
                                        <p:tav tm="0">
                                          <p:val>
                                            <p:strVal val="ppt_y"/>
                                          </p:val>
                                        </p:tav>
                                        <p:tav tm="100000">
                                          <p:val>
                                            <p:strVal val="ppt_y"/>
                                          </p:val>
                                        </p:tav>
                                      </p:tavLst>
                                    </p:anim>
                                    <p:animEffect transition="out" filter="fade">
                                      <p:cBhvr>
                                        <p:cTn id="777" dur="1000"/>
                                        <p:tgtEl>
                                          <p:spTgt spid="69"/>
                                        </p:tgtEl>
                                      </p:cBhvr>
                                    </p:animEffect>
                                    <p:set>
                                      <p:cBhvr>
                                        <p:cTn id="778"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772"/>
                                            </p:cond>
                                          </p:stCondLst>
                                          <p:endCondLst>
                                            <p:cond evt="onStopAudio" delay="0">
                                              <p:tgtEl>
                                                <p:sldTgt/>
                                              </p:tgtEl>
                                            </p:cond>
                                          </p:endCondLst>
                                        </p:cTn>
                                        <p:tgtEl>
                                          <p:sndTgt r:embed="rId2" name="click.wav"/>
                                        </p:tgtEl>
                                      </p:cMediaNode>
                                    </p:audio>
                                  </p:subTnLst>
                                </p:cTn>
                              </p:par>
                            </p:childTnLst>
                          </p:cTn>
                        </p:par>
                        <p:par>
                          <p:cTn id="779" fill="hold">
                            <p:stCondLst>
                              <p:cond delay="96000"/>
                            </p:stCondLst>
                            <p:childTnLst>
                              <p:par>
                                <p:cTn id="780" presetID="54" presetClass="exit" presetSubtype="0" decel="100000" fill="hold" grpId="0" nodeType="afterEffect">
                                  <p:stCondLst>
                                    <p:cond delay="0"/>
                                  </p:stCondLst>
                                  <p:childTnLst>
                                    <p:anim calcmode="lin" valueType="num">
                                      <p:cBhvr>
                                        <p:cTn id="781" dur="1000"/>
                                        <p:tgtEl>
                                          <p:spTgt spid="63"/>
                                        </p:tgtEl>
                                        <p:attrNameLst>
                                          <p:attrName>ppt_w</p:attrName>
                                        </p:attrNameLst>
                                      </p:cBhvr>
                                      <p:tavLst>
                                        <p:tav tm="0">
                                          <p:val>
                                            <p:strVal val="ppt_w"/>
                                          </p:val>
                                        </p:tav>
                                        <p:tav tm="100000">
                                          <p:val>
                                            <p:strVal val="ppt_w*0.05"/>
                                          </p:val>
                                        </p:tav>
                                      </p:tavLst>
                                    </p:anim>
                                    <p:anim calcmode="lin" valueType="num">
                                      <p:cBhvr>
                                        <p:cTn id="782" dur="1000"/>
                                        <p:tgtEl>
                                          <p:spTgt spid="63"/>
                                        </p:tgtEl>
                                        <p:attrNameLst>
                                          <p:attrName>ppt_h</p:attrName>
                                        </p:attrNameLst>
                                      </p:cBhvr>
                                      <p:tavLst>
                                        <p:tav tm="0">
                                          <p:val>
                                            <p:strVal val="ppt_h"/>
                                          </p:val>
                                        </p:tav>
                                        <p:tav tm="100000">
                                          <p:val>
                                            <p:strVal val="ppt_h"/>
                                          </p:val>
                                        </p:tav>
                                      </p:tavLst>
                                    </p:anim>
                                    <p:anim calcmode="lin" valueType="num">
                                      <p:cBhvr>
                                        <p:cTn id="783" dur="1000"/>
                                        <p:tgtEl>
                                          <p:spTgt spid="63"/>
                                        </p:tgtEl>
                                        <p:attrNameLst>
                                          <p:attrName>ppt_x</p:attrName>
                                        </p:attrNameLst>
                                      </p:cBhvr>
                                      <p:tavLst>
                                        <p:tav tm="0">
                                          <p:val>
                                            <p:strVal val="ppt_x"/>
                                          </p:val>
                                        </p:tav>
                                        <p:tav tm="100000">
                                          <p:val>
                                            <p:strVal val="ppt_x-.2"/>
                                          </p:val>
                                        </p:tav>
                                      </p:tavLst>
                                    </p:anim>
                                    <p:anim calcmode="lin" valueType="num">
                                      <p:cBhvr>
                                        <p:cTn id="784" dur="1000"/>
                                        <p:tgtEl>
                                          <p:spTgt spid="63"/>
                                        </p:tgtEl>
                                        <p:attrNameLst>
                                          <p:attrName>ppt_y</p:attrName>
                                        </p:attrNameLst>
                                      </p:cBhvr>
                                      <p:tavLst>
                                        <p:tav tm="0">
                                          <p:val>
                                            <p:strVal val="ppt_y"/>
                                          </p:val>
                                        </p:tav>
                                        <p:tav tm="100000">
                                          <p:val>
                                            <p:strVal val="ppt_y"/>
                                          </p:val>
                                        </p:tav>
                                      </p:tavLst>
                                    </p:anim>
                                    <p:animEffect transition="out" filter="fade">
                                      <p:cBhvr>
                                        <p:cTn id="785" dur="1000"/>
                                        <p:tgtEl>
                                          <p:spTgt spid="63"/>
                                        </p:tgtEl>
                                      </p:cBhvr>
                                    </p:animEffect>
                                    <p:set>
                                      <p:cBhvr>
                                        <p:cTn id="786"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780"/>
                                            </p:cond>
                                          </p:stCondLst>
                                          <p:endCondLst>
                                            <p:cond evt="onStopAudio" delay="0">
                                              <p:tgtEl>
                                                <p:sldTgt/>
                                              </p:tgtEl>
                                            </p:cond>
                                          </p:endCondLst>
                                        </p:cTn>
                                        <p:tgtEl>
                                          <p:sndTgt r:embed="rId2" name="click.wav"/>
                                        </p:tgtEl>
                                      </p:cMediaNode>
                                    </p:audio>
                                  </p:subTnLst>
                                </p:cTn>
                              </p:par>
                            </p:childTnLst>
                          </p:cTn>
                        </p:par>
                        <p:par>
                          <p:cTn id="787" fill="hold">
                            <p:stCondLst>
                              <p:cond delay="97000"/>
                            </p:stCondLst>
                            <p:childTnLst>
                              <p:par>
                                <p:cTn id="788" presetID="54" presetClass="exit" presetSubtype="0" decel="100000" fill="hold" grpId="0" nodeType="afterEffect">
                                  <p:stCondLst>
                                    <p:cond delay="0"/>
                                  </p:stCondLst>
                                  <p:childTnLst>
                                    <p:anim calcmode="lin" valueType="num">
                                      <p:cBhvr>
                                        <p:cTn id="789" dur="1000"/>
                                        <p:tgtEl>
                                          <p:spTgt spid="62"/>
                                        </p:tgtEl>
                                        <p:attrNameLst>
                                          <p:attrName>ppt_w</p:attrName>
                                        </p:attrNameLst>
                                      </p:cBhvr>
                                      <p:tavLst>
                                        <p:tav tm="0">
                                          <p:val>
                                            <p:strVal val="ppt_w"/>
                                          </p:val>
                                        </p:tav>
                                        <p:tav tm="100000">
                                          <p:val>
                                            <p:strVal val="ppt_w*0.05"/>
                                          </p:val>
                                        </p:tav>
                                      </p:tavLst>
                                    </p:anim>
                                    <p:anim calcmode="lin" valueType="num">
                                      <p:cBhvr>
                                        <p:cTn id="790" dur="1000"/>
                                        <p:tgtEl>
                                          <p:spTgt spid="62"/>
                                        </p:tgtEl>
                                        <p:attrNameLst>
                                          <p:attrName>ppt_h</p:attrName>
                                        </p:attrNameLst>
                                      </p:cBhvr>
                                      <p:tavLst>
                                        <p:tav tm="0">
                                          <p:val>
                                            <p:strVal val="ppt_h"/>
                                          </p:val>
                                        </p:tav>
                                        <p:tav tm="100000">
                                          <p:val>
                                            <p:strVal val="ppt_h"/>
                                          </p:val>
                                        </p:tav>
                                      </p:tavLst>
                                    </p:anim>
                                    <p:anim calcmode="lin" valueType="num">
                                      <p:cBhvr>
                                        <p:cTn id="791" dur="1000"/>
                                        <p:tgtEl>
                                          <p:spTgt spid="62"/>
                                        </p:tgtEl>
                                        <p:attrNameLst>
                                          <p:attrName>ppt_x</p:attrName>
                                        </p:attrNameLst>
                                      </p:cBhvr>
                                      <p:tavLst>
                                        <p:tav tm="0">
                                          <p:val>
                                            <p:strVal val="ppt_x"/>
                                          </p:val>
                                        </p:tav>
                                        <p:tav tm="100000">
                                          <p:val>
                                            <p:strVal val="ppt_x-.2"/>
                                          </p:val>
                                        </p:tav>
                                      </p:tavLst>
                                    </p:anim>
                                    <p:anim calcmode="lin" valueType="num">
                                      <p:cBhvr>
                                        <p:cTn id="792" dur="1000"/>
                                        <p:tgtEl>
                                          <p:spTgt spid="62"/>
                                        </p:tgtEl>
                                        <p:attrNameLst>
                                          <p:attrName>ppt_y</p:attrName>
                                        </p:attrNameLst>
                                      </p:cBhvr>
                                      <p:tavLst>
                                        <p:tav tm="0">
                                          <p:val>
                                            <p:strVal val="ppt_y"/>
                                          </p:val>
                                        </p:tav>
                                        <p:tav tm="100000">
                                          <p:val>
                                            <p:strVal val="ppt_y"/>
                                          </p:val>
                                        </p:tav>
                                      </p:tavLst>
                                    </p:anim>
                                    <p:animEffect transition="out" filter="fade">
                                      <p:cBhvr>
                                        <p:cTn id="793" dur="1000"/>
                                        <p:tgtEl>
                                          <p:spTgt spid="62"/>
                                        </p:tgtEl>
                                      </p:cBhvr>
                                    </p:animEffect>
                                    <p:set>
                                      <p:cBhvr>
                                        <p:cTn id="794"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788"/>
                                            </p:cond>
                                          </p:stCondLst>
                                          <p:endCondLst>
                                            <p:cond evt="onStopAudio" delay="0">
                                              <p:tgtEl>
                                                <p:sldTgt/>
                                              </p:tgtEl>
                                            </p:cond>
                                          </p:endCondLst>
                                        </p:cTn>
                                        <p:tgtEl>
                                          <p:sndTgt r:embed="rId2" name="click.wav"/>
                                        </p:tgtEl>
                                      </p:cMediaNode>
                                    </p:audio>
                                  </p:subTnLst>
                                </p:cTn>
                              </p:par>
                            </p:childTnLst>
                          </p:cTn>
                        </p:par>
                        <p:par>
                          <p:cTn id="795" fill="hold">
                            <p:stCondLst>
                              <p:cond delay="98000"/>
                            </p:stCondLst>
                            <p:childTnLst>
                              <p:par>
                                <p:cTn id="796" presetID="54" presetClass="exit" presetSubtype="0" decel="100000" fill="hold" grpId="0" nodeType="afterEffect">
                                  <p:stCondLst>
                                    <p:cond delay="0"/>
                                  </p:stCondLst>
                                  <p:childTnLst>
                                    <p:anim calcmode="lin" valueType="num">
                                      <p:cBhvr>
                                        <p:cTn id="797" dur="1000"/>
                                        <p:tgtEl>
                                          <p:spTgt spid="61"/>
                                        </p:tgtEl>
                                        <p:attrNameLst>
                                          <p:attrName>ppt_w</p:attrName>
                                        </p:attrNameLst>
                                      </p:cBhvr>
                                      <p:tavLst>
                                        <p:tav tm="0">
                                          <p:val>
                                            <p:strVal val="ppt_w"/>
                                          </p:val>
                                        </p:tav>
                                        <p:tav tm="100000">
                                          <p:val>
                                            <p:strVal val="ppt_w*0.05"/>
                                          </p:val>
                                        </p:tav>
                                      </p:tavLst>
                                    </p:anim>
                                    <p:anim calcmode="lin" valueType="num">
                                      <p:cBhvr>
                                        <p:cTn id="798" dur="1000"/>
                                        <p:tgtEl>
                                          <p:spTgt spid="61"/>
                                        </p:tgtEl>
                                        <p:attrNameLst>
                                          <p:attrName>ppt_h</p:attrName>
                                        </p:attrNameLst>
                                      </p:cBhvr>
                                      <p:tavLst>
                                        <p:tav tm="0">
                                          <p:val>
                                            <p:strVal val="ppt_h"/>
                                          </p:val>
                                        </p:tav>
                                        <p:tav tm="100000">
                                          <p:val>
                                            <p:strVal val="ppt_h"/>
                                          </p:val>
                                        </p:tav>
                                      </p:tavLst>
                                    </p:anim>
                                    <p:anim calcmode="lin" valueType="num">
                                      <p:cBhvr>
                                        <p:cTn id="799" dur="1000"/>
                                        <p:tgtEl>
                                          <p:spTgt spid="61"/>
                                        </p:tgtEl>
                                        <p:attrNameLst>
                                          <p:attrName>ppt_x</p:attrName>
                                        </p:attrNameLst>
                                      </p:cBhvr>
                                      <p:tavLst>
                                        <p:tav tm="0">
                                          <p:val>
                                            <p:strVal val="ppt_x"/>
                                          </p:val>
                                        </p:tav>
                                        <p:tav tm="100000">
                                          <p:val>
                                            <p:strVal val="ppt_x-.2"/>
                                          </p:val>
                                        </p:tav>
                                      </p:tavLst>
                                    </p:anim>
                                    <p:anim calcmode="lin" valueType="num">
                                      <p:cBhvr>
                                        <p:cTn id="800" dur="1000"/>
                                        <p:tgtEl>
                                          <p:spTgt spid="61"/>
                                        </p:tgtEl>
                                        <p:attrNameLst>
                                          <p:attrName>ppt_y</p:attrName>
                                        </p:attrNameLst>
                                      </p:cBhvr>
                                      <p:tavLst>
                                        <p:tav tm="0">
                                          <p:val>
                                            <p:strVal val="ppt_y"/>
                                          </p:val>
                                        </p:tav>
                                        <p:tav tm="100000">
                                          <p:val>
                                            <p:strVal val="ppt_y"/>
                                          </p:val>
                                        </p:tav>
                                      </p:tavLst>
                                    </p:anim>
                                    <p:animEffect transition="out" filter="fade">
                                      <p:cBhvr>
                                        <p:cTn id="801" dur="1000"/>
                                        <p:tgtEl>
                                          <p:spTgt spid="61"/>
                                        </p:tgtEl>
                                      </p:cBhvr>
                                    </p:animEffect>
                                    <p:set>
                                      <p:cBhvr>
                                        <p:cTn id="802" dur="1" fill="hold">
                                          <p:stCondLst>
                                            <p:cond delay="999"/>
                                          </p:stCondLst>
                                        </p:cTn>
                                        <p:tgtEl>
                                          <p:spTgt spid="61"/>
                                        </p:tgtEl>
                                        <p:attrNameLst>
                                          <p:attrName>style.visibility</p:attrName>
                                        </p:attrNameLst>
                                      </p:cBhvr>
                                      <p:to>
                                        <p:strVal val="hidden"/>
                                      </p:to>
                                    </p:set>
                                  </p:childTnLst>
                                  <p:subTnLst>
                                    <p:audio>
                                      <p:cMediaNode>
                                        <p:cTn display="0" masterRel="sameClick">
                                          <p:stCondLst>
                                            <p:cond evt="begin" delay="0">
                                              <p:tn val="796"/>
                                            </p:cond>
                                          </p:stCondLst>
                                          <p:endCondLst>
                                            <p:cond evt="onStopAudio" delay="0">
                                              <p:tgtEl>
                                                <p:sldTgt/>
                                              </p:tgtEl>
                                            </p:cond>
                                          </p:endCondLst>
                                        </p:cTn>
                                        <p:tgtEl>
                                          <p:sndTgt r:embed="rId2" name="click.wav"/>
                                        </p:tgtEl>
                                      </p:cMediaNode>
                                    </p:audio>
                                  </p:subTnLst>
                                </p:cTn>
                              </p:par>
                            </p:childTnLst>
                          </p:cTn>
                        </p:par>
                        <p:par>
                          <p:cTn id="803" fill="hold">
                            <p:stCondLst>
                              <p:cond delay="99000"/>
                            </p:stCondLst>
                            <p:childTnLst>
                              <p:par>
                                <p:cTn id="804" presetID="54" presetClass="exit" presetSubtype="0" decel="100000" fill="hold" grpId="0" nodeType="afterEffect">
                                  <p:stCondLst>
                                    <p:cond delay="0"/>
                                  </p:stCondLst>
                                  <p:childTnLst>
                                    <p:anim calcmode="lin" valueType="num">
                                      <p:cBhvr>
                                        <p:cTn id="805" dur="1000"/>
                                        <p:tgtEl>
                                          <p:spTgt spid="59"/>
                                        </p:tgtEl>
                                        <p:attrNameLst>
                                          <p:attrName>ppt_w</p:attrName>
                                        </p:attrNameLst>
                                      </p:cBhvr>
                                      <p:tavLst>
                                        <p:tav tm="0">
                                          <p:val>
                                            <p:strVal val="ppt_w"/>
                                          </p:val>
                                        </p:tav>
                                        <p:tav tm="100000">
                                          <p:val>
                                            <p:strVal val="ppt_w*0.05"/>
                                          </p:val>
                                        </p:tav>
                                      </p:tavLst>
                                    </p:anim>
                                    <p:anim calcmode="lin" valueType="num">
                                      <p:cBhvr>
                                        <p:cTn id="806" dur="1000"/>
                                        <p:tgtEl>
                                          <p:spTgt spid="59"/>
                                        </p:tgtEl>
                                        <p:attrNameLst>
                                          <p:attrName>ppt_h</p:attrName>
                                        </p:attrNameLst>
                                      </p:cBhvr>
                                      <p:tavLst>
                                        <p:tav tm="0">
                                          <p:val>
                                            <p:strVal val="ppt_h"/>
                                          </p:val>
                                        </p:tav>
                                        <p:tav tm="100000">
                                          <p:val>
                                            <p:strVal val="ppt_h"/>
                                          </p:val>
                                        </p:tav>
                                      </p:tavLst>
                                    </p:anim>
                                    <p:anim calcmode="lin" valueType="num">
                                      <p:cBhvr>
                                        <p:cTn id="807" dur="1000"/>
                                        <p:tgtEl>
                                          <p:spTgt spid="59"/>
                                        </p:tgtEl>
                                        <p:attrNameLst>
                                          <p:attrName>ppt_x</p:attrName>
                                        </p:attrNameLst>
                                      </p:cBhvr>
                                      <p:tavLst>
                                        <p:tav tm="0">
                                          <p:val>
                                            <p:strVal val="ppt_x"/>
                                          </p:val>
                                        </p:tav>
                                        <p:tav tm="100000">
                                          <p:val>
                                            <p:strVal val="ppt_x-.2"/>
                                          </p:val>
                                        </p:tav>
                                      </p:tavLst>
                                    </p:anim>
                                    <p:anim calcmode="lin" valueType="num">
                                      <p:cBhvr>
                                        <p:cTn id="808" dur="1000"/>
                                        <p:tgtEl>
                                          <p:spTgt spid="59"/>
                                        </p:tgtEl>
                                        <p:attrNameLst>
                                          <p:attrName>ppt_y</p:attrName>
                                        </p:attrNameLst>
                                      </p:cBhvr>
                                      <p:tavLst>
                                        <p:tav tm="0">
                                          <p:val>
                                            <p:strVal val="ppt_y"/>
                                          </p:val>
                                        </p:tav>
                                        <p:tav tm="100000">
                                          <p:val>
                                            <p:strVal val="ppt_y"/>
                                          </p:val>
                                        </p:tav>
                                      </p:tavLst>
                                    </p:anim>
                                    <p:animEffect transition="out" filter="fade">
                                      <p:cBhvr>
                                        <p:cTn id="809" dur="1000"/>
                                        <p:tgtEl>
                                          <p:spTgt spid="59"/>
                                        </p:tgtEl>
                                      </p:cBhvr>
                                    </p:animEffect>
                                    <p:set>
                                      <p:cBhvr>
                                        <p:cTn id="810"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804"/>
                                            </p:cond>
                                          </p:stCondLst>
                                          <p:endCondLst>
                                            <p:cond evt="onStopAudio" delay="0">
                                              <p:tgtEl>
                                                <p:sldTgt/>
                                              </p:tgtEl>
                                            </p:cond>
                                          </p:endCondLst>
                                        </p:cTn>
                                        <p:tgtEl>
                                          <p:sndTgt r:embed="rId2" name="click.wav"/>
                                        </p:tgtEl>
                                      </p:cMediaNode>
                                    </p:audio>
                                  </p:subTnLst>
                                </p:cTn>
                              </p:par>
                            </p:childTnLst>
                          </p:cTn>
                        </p:par>
                        <p:par>
                          <p:cTn id="811" fill="hold">
                            <p:stCondLst>
                              <p:cond delay="100000"/>
                            </p:stCondLst>
                            <p:childTnLst>
                              <p:par>
                                <p:cTn id="812" presetID="54" presetClass="exit" presetSubtype="0" decel="100000" fill="hold" grpId="0" nodeType="afterEffect">
                                  <p:stCondLst>
                                    <p:cond delay="0"/>
                                  </p:stCondLst>
                                  <p:childTnLst>
                                    <p:anim calcmode="lin" valueType="num">
                                      <p:cBhvr>
                                        <p:cTn id="813" dur="1000"/>
                                        <p:tgtEl>
                                          <p:spTgt spid="58"/>
                                        </p:tgtEl>
                                        <p:attrNameLst>
                                          <p:attrName>ppt_w</p:attrName>
                                        </p:attrNameLst>
                                      </p:cBhvr>
                                      <p:tavLst>
                                        <p:tav tm="0">
                                          <p:val>
                                            <p:strVal val="ppt_w"/>
                                          </p:val>
                                        </p:tav>
                                        <p:tav tm="100000">
                                          <p:val>
                                            <p:strVal val="ppt_w*0.05"/>
                                          </p:val>
                                        </p:tav>
                                      </p:tavLst>
                                    </p:anim>
                                    <p:anim calcmode="lin" valueType="num">
                                      <p:cBhvr>
                                        <p:cTn id="814" dur="1000"/>
                                        <p:tgtEl>
                                          <p:spTgt spid="58"/>
                                        </p:tgtEl>
                                        <p:attrNameLst>
                                          <p:attrName>ppt_h</p:attrName>
                                        </p:attrNameLst>
                                      </p:cBhvr>
                                      <p:tavLst>
                                        <p:tav tm="0">
                                          <p:val>
                                            <p:strVal val="ppt_h"/>
                                          </p:val>
                                        </p:tav>
                                        <p:tav tm="100000">
                                          <p:val>
                                            <p:strVal val="ppt_h"/>
                                          </p:val>
                                        </p:tav>
                                      </p:tavLst>
                                    </p:anim>
                                    <p:anim calcmode="lin" valueType="num">
                                      <p:cBhvr>
                                        <p:cTn id="815" dur="1000"/>
                                        <p:tgtEl>
                                          <p:spTgt spid="58"/>
                                        </p:tgtEl>
                                        <p:attrNameLst>
                                          <p:attrName>ppt_x</p:attrName>
                                        </p:attrNameLst>
                                      </p:cBhvr>
                                      <p:tavLst>
                                        <p:tav tm="0">
                                          <p:val>
                                            <p:strVal val="ppt_x"/>
                                          </p:val>
                                        </p:tav>
                                        <p:tav tm="100000">
                                          <p:val>
                                            <p:strVal val="ppt_x-.2"/>
                                          </p:val>
                                        </p:tav>
                                      </p:tavLst>
                                    </p:anim>
                                    <p:anim calcmode="lin" valueType="num">
                                      <p:cBhvr>
                                        <p:cTn id="816" dur="1000"/>
                                        <p:tgtEl>
                                          <p:spTgt spid="58"/>
                                        </p:tgtEl>
                                        <p:attrNameLst>
                                          <p:attrName>ppt_y</p:attrName>
                                        </p:attrNameLst>
                                      </p:cBhvr>
                                      <p:tavLst>
                                        <p:tav tm="0">
                                          <p:val>
                                            <p:strVal val="ppt_y"/>
                                          </p:val>
                                        </p:tav>
                                        <p:tav tm="100000">
                                          <p:val>
                                            <p:strVal val="ppt_y"/>
                                          </p:val>
                                        </p:tav>
                                      </p:tavLst>
                                    </p:anim>
                                    <p:animEffect transition="out" filter="fade">
                                      <p:cBhvr>
                                        <p:cTn id="817" dur="1000"/>
                                        <p:tgtEl>
                                          <p:spTgt spid="58"/>
                                        </p:tgtEl>
                                      </p:cBhvr>
                                    </p:animEffect>
                                    <p:set>
                                      <p:cBhvr>
                                        <p:cTn id="818" dur="1" fill="hold">
                                          <p:stCondLst>
                                            <p:cond delay="999"/>
                                          </p:stCondLst>
                                        </p:cTn>
                                        <p:tgtEl>
                                          <p:spTgt spid="58"/>
                                        </p:tgtEl>
                                        <p:attrNameLst>
                                          <p:attrName>style.visibility</p:attrName>
                                        </p:attrNameLst>
                                      </p:cBhvr>
                                      <p:to>
                                        <p:strVal val="hidden"/>
                                      </p:to>
                                    </p:set>
                                  </p:childTnLst>
                                  <p:subTnLst>
                                    <p:audio>
                                      <p:cMediaNode>
                                        <p:cTn display="0" masterRel="sameClick">
                                          <p:stCondLst>
                                            <p:cond evt="begin" delay="0">
                                              <p:tn val="812"/>
                                            </p:cond>
                                          </p:stCondLst>
                                          <p:endCondLst>
                                            <p:cond evt="onStopAudio" delay="0">
                                              <p:tgtEl>
                                                <p:sldTgt/>
                                              </p:tgtEl>
                                            </p:cond>
                                          </p:endCondLst>
                                        </p:cTn>
                                        <p:tgtEl>
                                          <p:sndTgt r:embed="rId2" name="click.wav"/>
                                        </p:tgtEl>
                                      </p:cMediaNode>
                                    </p:audio>
                                  </p:subTnLst>
                                </p:cTn>
                              </p:par>
                            </p:childTnLst>
                          </p:cTn>
                        </p:par>
                        <p:par>
                          <p:cTn id="819" fill="hold">
                            <p:stCondLst>
                              <p:cond delay="101000"/>
                            </p:stCondLst>
                            <p:childTnLst>
                              <p:par>
                                <p:cTn id="820" presetID="54" presetClass="exit" presetSubtype="0" decel="100000" fill="hold" grpId="0" nodeType="afterEffect">
                                  <p:stCondLst>
                                    <p:cond delay="0"/>
                                  </p:stCondLst>
                                  <p:childTnLst>
                                    <p:anim calcmode="lin" valueType="num">
                                      <p:cBhvr>
                                        <p:cTn id="821" dur="1000"/>
                                        <p:tgtEl>
                                          <p:spTgt spid="57"/>
                                        </p:tgtEl>
                                        <p:attrNameLst>
                                          <p:attrName>ppt_w</p:attrName>
                                        </p:attrNameLst>
                                      </p:cBhvr>
                                      <p:tavLst>
                                        <p:tav tm="0">
                                          <p:val>
                                            <p:strVal val="ppt_w"/>
                                          </p:val>
                                        </p:tav>
                                        <p:tav tm="100000">
                                          <p:val>
                                            <p:strVal val="ppt_w*0.05"/>
                                          </p:val>
                                        </p:tav>
                                      </p:tavLst>
                                    </p:anim>
                                    <p:anim calcmode="lin" valueType="num">
                                      <p:cBhvr>
                                        <p:cTn id="822" dur="1000"/>
                                        <p:tgtEl>
                                          <p:spTgt spid="57"/>
                                        </p:tgtEl>
                                        <p:attrNameLst>
                                          <p:attrName>ppt_h</p:attrName>
                                        </p:attrNameLst>
                                      </p:cBhvr>
                                      <p:tavLst>
                                        <p:tav tm="0">
                                          <p:val>
                                            <p:strVal val="ppt_h"/>
                                          </p:val>
                                        </p:tav>
                                        <p:tav tm="100000">
                                          <p:val>
                                            <p:strVal val="ppt_h"/>
                                          </p:val>
                                        </p:tav>
                                      </p:tavLst>
                                    </p:anim>
                                    <p:anim calcmode="lin" valueType="num">
                                      <p:cBhvr>
                                        <p:cTn id="823" dur="1000"/>
                                        <p:tgtEl>
                                          <p:spTgt spid="57"/>
                                        </p:tgtEl>
                                        <p:attrNameLst>
                                          <p:attrName>ppt_x</p:attrName>
                                        </p:attrNameLst>
                                      </p:cBhvr>
                                      <p:tavLst>
                                        <p:tav tm="0">
                                          <p:val>
                                            <p:strVal val="ppt_x"/>
                                          </p:val>
                                        </p:tav>
                                        <p:tav tm="100000">
                                          <p:val>
                                            <p:strVal val="ppt_x-.2"/>
                                          </p:val>
                                        </p:tav>
                                      </p:tavLst>
                                    </p:anim>
                                    <p:anim calcmode="lin" valueType="num">
                                      <p:cBhvr>
                                        <p:cTn id="824" dur="1000"/>
                                        <p:tgtEl>
                                          <p:spTgt spid="57"/>
                                        </p:tgtEl>
                                        <p:attrNameLst>
                                          <p:attrName>ppt_y</p:attrName>
                                        </p:attrNameLst>
                                      </p:cBhvr>
                                      <p:tavLst>
                                        <p:tav tm="0">
                                          <p:val>
                                            <p:strVal val="ppt_y"/>
                                          </p:val>
                                        </p:tav>
                                        <p:tav tm="100000">
                                          <p:val>
                                            <p:strVal val="ppt_y"/>
                                          </p:val>
                                        </p:tav>
                                      </p:tavLst>
                                    </p:anim>
                                    <p:animEffect transition="out" filter="fade">
                                      <p:cBhvr>
                                        <p:cTn id="825" dur="1000"/>
                                        <p:tgtEl>
                                          <p:spTgt spid="57"/>
                                        </p:tgtEl>
                                      </p:cBhvr>
                                    </p:animEffect>
                                    <p:set>
                                      <p:cBhvr>
                                        <p:cTn id="826" dur="1" fill="hold">
                                          <p:stCondLst>
                                            <p:cond delay="999"/>
                                          </p:stCondLst>
                                        </p:cTn>
                                        <p:tgtEl>
                                          <p:spTgt spid="57"/>
                                        </p:tgtEl>
                                        <p:attrNameLst>
                                          <p:attrName>style.visibility</p:attrName>
                                        </p:attrNameLst>
                                      </p:cBhvr>
                                      <p:to>
                                        <p:strVal val="hidden"/>
                                      </p:to>
                                    </p:set>
                                  </p:childTnLst>
                                  <p:subTnLst>
                                    <p:audio>
                                      <p:cMediaNode>
                                        <p:cTn display="0" masterRel="sameClick">
                                          <p:stCondLst>
                                            <p:cond evt="begin" delay="0">
                                              <p:tn val="820"/>
                                            </p:cond>
                                          </p:stCondLst>
                                          <p:endCondLst>
                                            <p:cond evt="onStopAudio" delay="0">
                                              <p:tgtEl>
                                                <p:sldTgt/>
                                              </p:tgtEl>
                                            </p:cond>
                                          </p:endCondLst>
                                        </p:cTn>
                                        <p:tgtEl>
                                          <p:sndTgt r:embed="rId2" name="click.wav"/>
                                        </p:tgtEl>
                                      </p:cMediaNode>
                                    </p:audio>
                                  </p:subTnLst>
                                </p:cTn>
                              </p:par>
                            </p:childTnLst>
                          </p:cTn>
                        </p:par>
                        <p:par>
                          <p:cTn id="827" fill="hold">
                            <p:stCondLst>
                              <p:cond delay="102000"/>
                            </p:stCondLst>
                            <p:childTnLst>
                              <p:par>
                                <p:cTn id="828" presetID="54" presetClass="exit" presetSubtype="0" decel="100000" fill="hold" grpId="0" nodeType="afterEffect">
                                  <p:stCondLst>
                                    <p:cond delay="0"/>
                                  </p:stCondLst>
                                  <p:childTnLst>
                                    <p:anim calcmode="lin" valueType="num">
                                      <p:cBhvr>
                                        <p:cTn id="829" dur="1000"/>
                                        <p:tgtEl>
                                          <p:spTgt spid="50"/>
                                        </p:tgtEl>
                                        <p:attrNameLst>
                                          <p:attrName>ppt_w</p:attrName>
                                        </p:attrNameLst>
                                      </p:cBhvr>
                                      <p:tavLst>
                                        <p:tav tm="0">
                                          <p:val>
                                            <p:strVal val="ppt_w"/>
                                          </p:val>
                                        </p:tav>
                                        <p:tav tm="100000">
                                          <p:val>
                                            <p:strVal val="ppt_w*0.05"/>
                                          </p:val>
                                        </p:tav>
                                      </p:tavLst>
                                    </p:anim>
                                    <p:anim calcmode="lin" valueType="num">
                                      <p:cBhvr>
                                        <p:cTn id="830" dur="1000"/>
                                        <p:tgtEl>
                                          <p:spTgt spid="50"/>
                                        </p:tgtEl>
                                        <p:attrNameLst>
                                          <p:attrName>ppt_h</p:attrName>
                                        </p:attrNameLst>
                                      </p:cBhvr>
                                      <p:tavLst>
                                        <p:tav tm="0">
                                          <p:val>
                                            <p:strVal val="ppt_h"/>
                                          </p:val>
                                        </p:tav>
                                        <p:tav tm="100000">
                                          <p:val>
                                            <p:strVal val="ppt_h"/>
                                          </p:val>
                                        </p:tav>
                                      </p:tavLst>
                                    </p:anim>
                                    <p:anim calcmode="lin" valueType="num">
                                      <p:cBhvr>
                                        <p:cTn id="831" dur="1000"/>
                                        <p:tgtEl>
                                          <p:spTgt spid="50"/>
                                        </p:tgtEl>
                                        <p:attrNameLst>
                                          <p:attrName>ppt_x</p:attrName>
                                        </p:attrNameLst>
                                      </p:cBhvr>
                                      <p:tavLst>
                                        <p:tav tm="0">
                                          <p:val>
                                            <p:strVal val="ppt_x"/>
                                          </p:val>
                                        </p:tav>
                                        <p:tav tm="100000">
                                          <p:val>
                                            <p:strVal val="ppt_x-.2"/>
                                          </p:val>
                                        </p:tav>
                                      </p:tavLst>
                                    </p:anim>
                                    <p:anim calcmode="lin" valueType="num">
                                      <p:cBhvr>
                                        <p:cTn id="832" dur="1000"/>
                                        <p:tgtEl>
                                          <p:spTgt spid="50"/>
                                        </p:tgtEl>
                                        <p:attrNameLst>
                                          <p:attrName>ppt_y</p:attrName>
                                        </p:attrNameLst>
                                      </p:cBhvr>
                                      <p:tavLst>
                                        <p:tav tm="0">
                                          <p:val>
                                            <p:strVal val="ppt_y"/>
                                          </p:val>
                                        </p:tav>
                                        <p:tav tm="100000">
                                          <p:val>
                                            <p:strVal val="ppt_y"/>
                                          </p:val>
                                        </p:tav>
                                      </p:tavLst>
                                    </p:anim>
                                    <p:animEffect transition="out" filter="fade">
                                      <p:cBhvr>
                                        <p:cTn id="833" dur="1000"/>
                                        <p:tgtEl>
                                          <p:spTgt spid="50"/>
                                        </p:tgtEl>
                                      </p:cBhvr>
                                    </p:animEffect>
                                    <p:set>
                                      <p:cBhvr>
                                        <p:cTn id="834"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828"/>
                                            </p:cond>
                                          </p:stCondLst>
                                          <p:endCondLst>
                                            <p:cond evt="onStopAudio" delay="0">
                                              <p:tgtEl>
                                                <p:sldTgt/>
                                              </p:tgtEl>
                                            </p:cond>
                                          </p:endCondLst>
                                        </p:cTn>
                                        <p:tgtEl>
                                          <p:sndTgt r:embed="rId2" name="click.wav"/>
                                        </p:tgtEl>
                                      </p:cMediaNode>
                                    </p:audio>
                                  </p:subTnLst>
                                </p:cTn>
                              </p:par>
                            </p:childTnLst>
                          </p:cTn>
                        </p:par>
                        <p:par>
                          <p:cTn id="835" fill="hold">
                            <p:stCondLst>
                              <p:cond delay="103000"/>
                            </p:stCondLst>
                            <p:childTnLst>
                              <p:par>
                                <p:cTn id="836" presetID="54" presetClass="exit" presetSubtype="0" decel="100000" fill="hold" grpId="0" nodeType="afterEffect">
                                  <p:stCondLst>
                                    <p:cond delay="0"/>
                                  </p:stCondLst>
                                  <p:childTnLst>
                                    <p:anim calcmode="lin" valueType="num">
                                      <p:cBhvr>
                                        <p:cTn id="837" dur="1000"/>
                                        <p:tgtEl>
                                          <p:spTgt spid="49"/>
                                        </p:tgtEl>
                                        <p:attrNameLst>
                                          <p:attrName>ppt_w</p:attrName>
                                        </p:attrNameLst>
                                      </p:cBhvr>
                                      <p:tavLst>
                                        <p:tav tm="0">
                                          <p:val>
                                            <p:strVal val="ppt_w"/>
                                          </p:val>
                                        </p:tav>
                                        <p:tav tm="100000">
                                          <p:val>
                                            <p:strVal val="ppt_w*0.05"/>
                                          </p:val>
                                        </p:tav>
                                      </p:tavLst>
                                    </p:anim>
                                    <p:anim calcmode="lin" valueType="num">
                                      <p:cBhvr>
                                        <p:cTn id="838" dur="1000"/>
                                        <p:tgtEl>
                                          <p:spTgt spid="49"/>
                                        </p:tgtEl>
                                        <p:attrNameLst>
                                          <p:attrName>ppt_h</p:attrName>
                                        </p:attrNameLst>
                                      </p:cBhvr>
                                      <p:tavLst>
                                        <p:tav tm="0">
                                          <p:val>
                                            <p:strVal val="ppt_h"/>
                                          </p:val>
                                        </p:tav>
                                        <p:tav tm="100000">
                                          <p:val>
                                            <p:strVal val="ppt_h"/>
                                          </p:val>
                                        </p:tav>
                                      </p:tavLst>
                                    </p:anim>
                                    <p:anim calcmode="lin" valueType="num">
                                      <p:cBhvr>
                                        <p:cTn id="839" dur="1000"/>
                                        <p:tgtEl>
                                          <p:spTgt spid="49"/>
                                        </p:tgtEl>
                                        <p:attrNameLst>
                                          <p:attrName>ppt_x</p:attrName>
                                        </p:attrNameLst>
                                      </p:cBhvr>
                                      <p:tavLst>
                                        <p:tav tm="0">
                                          <p:val>
                                            <p:strVal val="ppt_x"/>
                                          </p:val>
                                        </p:tav>
                                        <p:tav tm="100000">
                                          <p:val>
                                            <p:strVal val="ppt_x-.2"/>
                                          </p:val>
                                        </p:tav>
                                      </p:tavLst>
                                    </p:anim>
                                    <p:anim calcmode="lin" valueType="num">
                                      <p:cBhvr>
                                        <p:cTn id="840" dur="1000"/>
                                        <p:tgtEl>
                                          <p:spTgt spid="49"/>
                                        </p:tgtEl>
                                        <p:attrNameLst>
                                          <p:attrName>ppt_y</p:attrName>
                                        </p:attrNameLst>
                                      </p:cBhvr>
                                      <p:tavLst>
                                        <p:tav tm="0">
                                          <p:val>
                                            <p:strVal val="ppt_y"/>
                                          </p:val>
                                        </p:tav>
                                        <p:tav tm="100000">
                                          <p:val>
                                            <p:strVal val="ppt_y"/>
                                          </p:val>
                                        </p:tav>
                                      </p:tavLst>
                                    </p:anim>
                                    <p:animEffect transition="out" filter="fade">
                                      <p:cBhvr>
                                        <p:cTn id="841" dur="1000"/>
                                        <p:tgtEl>
                                          <p:spTgt spid="49"/>
                                        </p:tgtEl>
                                      </p:cBhvr>
                                    </p:animEffect>
                                    <p:set>
                                      <p:cBhvr>
                                        <p:cTn id="842"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836"/>
                                            </p:cond>
                                          </p:stCondLst>
                                          <p:endCondLst>
                                            <p:cond evt="onStopAudio" delay="0">
                                              <p:tgtEl>
                                                <p:sldTgt/>
                                              </p:tgtEl>
                                            </p:cond>
                                          </p:endCondLst>
                                        </p:cTn>
                                        <p:tgtEl>
                                          <p:sndTgt r:embed="rId2" name="click.wav"/>
                                        </p:tgtEl>
                                      </p:cMediaNode>
                                    </p:audio>
                                  </p:subTnLst>
                                </p:cTn>
                              </p:par>
                            </p:childTnLst>
                          </p:cTn>
                        </p:par>
                        <p:par>
                          <p:cTn id="843" fill="hold">
                            <p:stCondLst>
                              <p:cond delay="104000"/>
                            </p:stCondLst>
                            <p:childTnLst>
                              <p:par>
                                <p:cTn id="844" presetID="54" presetClass="exit" presetSubtype="0" decel="100000" fill="hold" grpId="0" nodeType="afterEffect">
                                  <p:stCondLst>
                                    <p:cond delay="0"/>
                                  </p:stCondLst>
                                  <p:childTnLst>
                                    <p:anim calcmode="lin" valueType="num">
                                      <p:cBhvr>
                                        <p:cTn id="845" dur="1000"/>
                                        <p:tgtEl>
                                          <p:spTgt spid="48"/>
                                        </p:tgtEl>
                                        <p:attrNameLst>
                                          <p:attrName>ppt_w</p:attrName>
                                        </p:attrNameLst>
                                      </p:cBhvr>
                                      <p:tavLst>
                                        <p:tav tm="0">
                                          <p:val>
                                            <p:strVal val="ppt_w"/>
                                          </p:val>
                                        </p:tav>
                                        <p:tav tm="100000">
                                          <p:val>
                                            <p:strVal val="ppt_w*0.05"/>
                                          </p:val>
                                        </p:tav>
                                      </p:tavLst>
                                    </p:anim>
                                    <p:anim calcmode="lin" valueType="num">
                                      <p:cBhvr>
                                        <p:cTn id="846" dur="1000"/>
                                        <p:tgtEl>
                                          <p:spTgt spid="48"/>
                                        </p:tgtEl>
                                        <p:attrNameLst>
                                          <p:attrName>ppt_h</p:attrName>
                                        </p:attrNameLst>
                                      </p:cBhvr>
                                      <p:tavLst>
                                        <p:tav tm="0">
                                          <p:val>
                                            <p:strVal val="ppt_h"/>
                                          </p:val>
                                        </p:tav>
                                        <p:tav tm="100000">
                                          <p:val>
                                            <p:strVal val="ppt_h"/>
                                          </p:val>
                                        </p:tav>
                                      </p:tavLst>
                                    </p:anim>
                                    <p:anim calcmode="lin" valueType="num">
                                      <p:cBhvr>
                                        <p:cTn id="847" dur="1000"/>
                                        <p:tgtEl>
                                          <p:spTgt spid="48"/>
                                        </p:tgtEl>
                                        <p:attrNameLst>
                                          <p:attrName>ppt_x</p:attrName>
                                        </p:attrNameLst>
                                      </p:cBhvr>
                                      <p:tavLst>
                                        <p:tav tm="0">
                                          <p:val>
                                            <p:strVal val="ppt_x"/>
                                          </p:val>
                                        </p:tav>
                                        <p:tav tm="100000">
                                          <p:val>
                                            <p:strVal val="ppt_x-.2"/>
                                          </p:val>
                                        </p:tav>
                                      </p:tavLst>
                                    </p:anim>
                                    <p:anim calcmode="lin" valueType="num">
                                      <p:cBhvr>
                                        <p:cTn id="848" dur="1000"/>
                                        <p:tgtEl>
                                          <p:spTgt spid="48"/>
                                        </p:tgtEl>
                                        <p:attrNameLst>
                                          <p:attrName>ppt_y</p:attrName>
                                        </p:attrNameLst>
                                      </p:cBhvr>
                                      <p:tavLst>
                                        <p:tav tm="0">
                                          <p:val>
                                            <p:strVal val="ppt_y"/>
                                          </p:val>
                                        </p:tav>
                                        <p:tav tm="100000">
                                          <p:val>
                                            <p:strVal val="ppt_y"/>
                                          </p:val>
                                        </p:tav>
                                      </p:tavLst>
                                    </p:anim>
                                    <p:animEffect transition="out" filter="fade">
                                      <p:cBhvr>
                                        <p:cTn id="849" dur="1000"/>
                                        <p:tgtEl>
                                          <p:spTgt spid="48"/>
                                        </p:tgtEl>
                                      </p:cBhvr>
                                    </p:animEffect>
                                    <p:set>
                                      <p:cBhvr>
                                        <p:cTn id="850"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844"/>
                                            </p:cond>
                                          </p:stCondLst>
                                          <p:endCondLst>
                                            <p:cond evt="onStopAudio" delay="0">
                                              <p:tgtEl>
                                                <p:sldTgt/>
                                              </p:tgtEl>
                                            </p:cond>
                                          </p:endCondLst>
                                        </p:cTn>
                                        <p:tgtEl>
                                          <p:sndTgt r:embed="rId2" name="click.wav"/>
                                        </p:tgtEl>
                                      </p:cMediaNode>
                                    </p:audio>
                                  </p:subTnLst>
                                </p:cTn>
                              </p:par>
                            </p:childTnLst>
                          </p:cTn>
                        </p:par>
                        <p:par>
                          <p:cTn id="851" fill="hold">
                            <p:stCondLst>
                              <p:cond delay="105000"/>
                            </p:stCondLst>
                            <p:childTnLst>
                              <p:par>
                                <p:cTn id="852" presetID="54" presetClass="exit" presetSubtype="0" decel="100000" fill="hold" grpId="0" nodeType="afterEffect">
                                  <p:stCondLst>
                                    <p:cond delay="0"/>
                                  </p:stCondLst>
                                  <p:childTnLst>
                                    <p:anim calcmode="lin" valueType="num">
                                      <p:cBhvr>
                                        <p:cTn id="853" dur="1000"/>
                                        <p:tgtEl>
                                          <p:spTgt spid="47"/>
                                        </p:tgtEl>
                                        <p:attrNameLst>
                                          <p:attrName>ppt_w</p:attrName>
                                        </p:attrNameLst>
                                      </p:cBhvr>
                                      <p:tavLst>
                                        <p:tav tm="0">
                                          <p:val>
                                            <p:strVal val="ppt_w"/>
                                          </p:val>
                                        </p:tav>
                                        <p:tav tm="100000">
                                          <p:val>
                                            <p:strVal val="ppt_w*0.05"/>
                                          </p:val>
                                        </p:tav>
                                      </p:tavLst>
                                    </p:anim>
                                    <p:anim calcmode="lin" valueType="num">
                                      <p:cBhvr>
                                        <p:cTn id="854" dur="1000"/>
                                        <p:tgtEl>
                                          <p:spTgt spid="47"/>
                                        </p:tgtEl>
                                        <p:attrNameLst>
                                          <p:attrName>ppt_h</p:attrName>
                                        </p:attrNameLst>
                                      </p:cBhvr>
                                      <p:tavLst>
                                        <p:tav tm="0">
                                          <p:val>
                                            <p:strVal val="ppt_h"/>
                                          </p:val>
                                        </p:tav>
                                        <p:tav tm="100000">
                                          <p:val>
                                            <p:strVal val="ppt_h"/>
                                          </p:val>
                                        </p:tav>
                                      </p:tavLst>
                                    </p:anim>
                                    <p:anim calcmode="lin" valueType="num">
                                      <p:cBhvr>
                                        <p:cTn id="855" dur="1000"/>
                                        <p:tgtEl>
                                          <p:spTgt spid="47"/>
                                        </p:tgtEl>
                                        <p:attrNameLst>
                                          <p:attrName>ppt_x</p:attrName>
                                        </p:attrNameLst>
                                      </p:cBhvr>
                                      <p:tavLst>
                                        <p:tav tm="0">
                                          <p:val>
                                            <p:strVal val="ppt_x"/>
                                          </p:val>
                                        </p:tav>
                                        <p:tav tm="100000">
                                          <p:val>
                                            <p:strVal val="ppt_x-.2"/>
                                          </p:val>
                                        </p:tav>
                                      </p:tavLst>
                                    </p:anim>
                                    <p:anim calcmode="lin" valueType="num">
                                      <p:cBhvr>
                                        <p:cTn id="856" dur="1000"/>
                                        <p:tgtEl>
                                          <p:spTgt spid="47"/>
                                        </p:tgtEl>
                                        <p:attrNameLst>
                                          <p:attrName>ppt_y</p:attrName>
                                        </p:attrNameLst>
                                      </p:cBhvr>
                                      <p:tavLst>
                                        <p:tav tm="0">
                                          <p:val>
                                            <p:strVal val="ppt_y"/>
                                          </p:val>
                                        </p:tav>
                                        <p:tav tm="100000">
                                          <p:val>
                                            <p:strVal val="ppt_y"/>
                                          </p:val>
                                        </p:tav>
                                      </p:tavLst>
                                    </p:anim>
                                    <p:animEffect transition="out" filter="fade">
                                      <p:cBhvr>
                                        <p:cTn id="857" dur="1000"/>
                                        <p:tgtEl>
                                          <p:spTgt spid="47"/>
                                        </p:tgtEl>
                                      </p:cBhvr>
                                    </p:animEffect>
                                    <p:set>
                                      <p:cBhvr>
                                        <p:cTn id="858"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852"/>
                                            </p:cond>
                                          </p:stCondLst>
                                          <p:endCondLst>
                                            <p:cond evt="onStopAudio" delay="0">
                                              <p:tgtEl>
                                                <p:sldTgt/>
                                              </p:tgtEl>
                                            </p:cond>
                                          </p:endCondLst>
                                        </p:cTn>
                                        <p:tgtEl>
                                          <p:sndTgt r:embed="rId2" name="click.wav"/>
                                        </p:tgtEl>
                                      </p:cMediaNode>
                                    </p:audio>
                                  </p:subTnLst>
                                </p:cTn>
                              </p:par>
                            </p:childTnLst>
                          </p:cTn>
                        </p:par>
                        <p:par>
                          <p:cTn id="859" fill="hold">
                            <p:stCondLst>
                              <p:cond delay="106000"/>
                            </p:stCondLst>
                            <p:childTnLst>
                              <p:par>
                                <p:cTn id="860" presetID="54" presetClass="exit" presetSubtype="0" decel="100000" fill="hold" grpId="0" nodeType="afterEffect">
                                  <p:stCondLst>
                                    <p:cond delay="0"/>
                                  </p:stCondLst>
                                  <p:childTnLst>
                                    <p:anim calcmode="lin" valueType="num">
                                      <p:cBhvr>
                                        <p:cTn id="861" dur="1000"/>
                                        <p:tgtEl>
                                          <p:spTgt spid="46"/>
                                        </p:tgtEl>
                                        <p:attrNameLst>
                                          <p:attrName>ppt_w</p:attrName>
                                        </p:attrNameLst>
                                      </p:cBhvr>
                                      <p:tavLst>
                                        <p:tav tm="0">
                                          <p:val>
                                            <p:strVal val="ppt_w"/>
                                          </p:val>
                                        </p:tav>
                                        <p:tav tm="100000">
                                          <p:val>
                                            <p:strVal val="ppt_w*0.05"/>
                                          </p:val>
                                        </p:tav>
                                      </p:tavLst>
                                    </p:anim>
                                    <p:anim calcmode="lin" valueType="num">
                                      <p:cBhvr>
                                        <p:cTn id="862" dur="1000"/>
                                        <p:tgtEl>
                                          <p:spTgt spid="46"/>
                                        </p:tgtEl>
                                        <p:attrNameLst>
                                          <p:attrName>ppt_h</p:attrName>
                                        </p:attrNameLst>
                                      </p:cBhvr>
                                      <p:tavLst>
                                        <p:tav tm="0">
                                          <p:val>
                                            <p:strVal val="ppt_h"/>
                                          </p:val>
                                        </p:tav>
                                        <p:tav tm="100000">
                                          <p:val>
                                            <p:strVal val="ppt_h"/>
                                          </p:val>
                                        </p:tav>
                                      </p:tavLst>
                                    </p:anim>
                                    <p:anim calcmode="lin" valueType="num">
                                      <p:cBhvr>
                                        <p:cTn id="863" dur="1000"/>
                                        <p:tgtEl>
                                          <p:spTgt spid="46"/>
                                        </p:tgtEl>
                                        <p:attrNameLst>
                                          <p:attrName>ppt_x</p:attrName>
                                        </p:attrNameLst>
                                      </p:cBhvr>
                                      <p:tavLst>
                                        <p:tav tm="0">
                                          <p:val>
                                            <p:strVal val="ppt_x"/>
                                          </p:val>
                                        </p:tav>
                                        <p:tav tm="100000">
                                          <p:val>
                                            <p:strVal val="ppt_x-.2"/>
                                          </p:val>
                                        </p:tav>
                                      </p:tavLst>
                                    </p:anim>
                                    <p:anim calcmode="lin" valueType="num">
                                      <p:cBhvr>
                                        <p:cTn id="864" dur="1000"/>
                                        <p:tgtEl>
                                          <p:spTgt spid="46"/>
                                        </p:tgtEl>
                                        <p:attrNameLst>
                                          <p:attrName>ppt_y</p:attrName>
                                        </p:attrNameLst>
                                      </p:cBhvr>
                                      <p:tavLst>
                                        <p:tav tm="0">
                                          <p:val>
                                            <p:strVal val="ppt_y"/>
                                          </p:val>
                                        </p:tav>
                                        <p:tav tm="100000">
                                          <p:val>
                                            <p:strVal val="ppt_y"/>
                                          </p:val>
                                        </p:tav>
                                      </p:tavLst>
                                    </p:anim>
                                    <p:animEffect transition="out" filter="fade">
                                      <p:cBhvr>
                                        <p:cTn id="865" dur="1000"/>
                                        <p:tgtEl>
                                          <p:spTgt spid="46"/>
                                        </p:tgtEl>
                                      </p:cBhvr>
                                    </p:animEffect>
                                    <p:set>
                                      <p:cBhvr>
                                        <p:cTn id="866"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860"/>
                                            </p:cond>
                                          </p:stCondLst>
                                          <p:endCondLst>
                                            <p:cond evt="onStopAudio" delay="0">
                                              <p:tgtEl>
                                                <p:sldTgt/>
                                              </p:tgtEl>
                                            </p:cond>
                                          </p:endCondLst>
                                        </p:cTn>
                                        <p:tgtEl>
                                          <p:sndTgt r:embed="rId2" name="click.wav"/>
                                        </p:tgtEl>
                                      </p:cMediaNode>
                                    </p:audio>
                                  </p:subTnLst>
                                </p:cTn>
                              </p:par>
                            </p:childTnLst>
                          </p:cTn>
                        </p:par>
                        <p:par>
                          <p:cTn id="867" fill="hold">
                            <p:stCondLst>
                              <p:cond delay="107000"/>
                            </p:stCondLst>
                            <p:childTnLst>
                              <p:par>
                                <p:cTn id="868" presetID="54" presetClass="exit" presetSubtype="0" decel="100000" fill="hold" grpId="0" nodeType="afterEffect">
                                  <p:stCondLst>
                                    <p:cond delay="0"/>
                                  </p:stCondLst>
                                  <p:childTnLst>
                                    <p:anim calcmode="lin" valueType="num">
                                      <p:cBhvr>
                                        <p:cTn id="869" dur="1000"/>
                                        <p:tgtEl>
                                          <p:spTgt spid="17660"/>
                                        </p:tgtEl>
                                        <p:attrNameLst>
                                          <p:attrName>ppt_w</p:attrName>
                                        </p:attrNameLst>
                                      </p:cBhvr>
                                      <p:tavLst>
                                        <p:tav tm="0">
                                          <p:val>
                                            <p:strVal val="ppt_w"/>
                                          </p:val>
                                        </p:tav>
                                        <p:tav tm="100000">
                                          <p:val>
                                            <p:strVal val="ppt_w*0.05"/>
                                          </p:val>
                                        </p:tav>
                                      </p:tavLst>
                                    </p:anim>
                                    <p:anim calcmode="lin" valueType="num">
                                      <p:cBhvr>
                                        <p:cTn id="870" dur="1000"/>
                                        <p:tgtEl>
                                          <p:spTgt spid="17660"/>
                                        </p:tgtEl>
                                        <p:attrNameLst>
                                          <p:attrName>ppt_h</p:attrName>
                                        </p:attrNameLst>
                                      </p:cBhvr>
                                      <p:tavLst>
                                        <p:tav tm="0">
                                          <p:val>
                                            <p:strVal val="ppt_h"/>
                                          </p:val>
                                        </p:tav>
                                        <p:tav tm="100000">
                                          <p:val>
                                            <p:strVal val="ppt_h"/>
                                          </p:val>
                                        </p:tav>
                                      </p:tavLst>
                                    </p:anim>
                                    <p:anim calcmode="lin" valueType="num">
                                      <p:cBhvr>
                                        <p:cTn id="871" dur="1000"/>
                                        <p:tgtEl>
                                          <p:spTgt spid="17660"/>
                                        </p:tgtEl>
                                        <p:attrNameLst>
                                          <p:attrName>ppt_x</p:attrName>
                                        </p:attrNameLst>
                                      </p:cBhvr>
                                      <p:tavLst>
                                        <p:tav tm="0">
                                          <p:val>
                                            <p:strVal val="ppt_x"/>
                                          </p:val>
                                        </p:tav>
                                        <p:tav tm="100000">
                                          <p:val>
                                            <p:strVal val="ppt_x-.2"/>
                                          </p:val>
                                        </p:tav>
                                      </p:tavLst>
                                    </p:anim>
                                    <p:anim calcmode="lin" valueType="num">
                                      <p:cBhvr>
                                        <p:cTn id="872" dur="1000"/>
                                        <p:tgtEl>
                                          <p:spTgt spid="17660"/>
                                        </p:tgtEl>
                                        <p:attrNameLst>
                                          <p:attrName>ppt_y</p:attrName>
                                        </p:attrNameLst>
                                      </p:cBhvr>
                                      <p:tavLst>
                                        <p:tav tm="0">
                                          <p:val>
                                            <p:strVal val="ppt_y"/>
                                          </p:val>
                                        </p:tav>
                                        <p:tav tm="100000">
                                          <p:val>
                                            <p:strVal val="ppt_y"/>
                                          </p:val>
                                        </p:tav>
                                      </p:tavLst>
                                    </p:anim>
                                    <p:animEffect transition="out" filter="fade">
                                      <p:cBhvr>
                                        <p:cTn id="873" dur="1000"/>
                                        <p:tgtEl>
                                          <p:spTgt spid="17660"/>
                                        </p:tgtEl>
                                      </p:cBhvr>
                                    </p:animEffect>
                                    <p:set>
                                      <p:cBhvr>
                                        <p:cTn id="874" dur="1" fill="hold">
                                          <p:stCondLst>
                                            <p:cond delay="999"/>
                                          </p:stCondLst>
                                        </p:cTn>
                                        <p:tgtEl>
                                          <p:spTgt spid="17660"/>
                                        </p:tgtEl>
                                        <p:attrNameLst>
                                          <p:attrName>style.visibility</p:attrName>
                                        </p:attrNameLst>
                                      </p:cBhvr>
                                      <p:to>
                                        <p:strVal val="hidden"/>
                                      </p:to>
                                    </p:set>
                                  </p:childTnLst>
                                  <p:subTnLst>
                                    <p:audio>
                                      <p:cMediaNode>
                                        <p:cTn display="0" masterRel="sameClick">
                                          <p:stCondLst>
                                            <p:cond evt="begin" delay="0">
                                              <p:tn val="868"/>
                                            </p:cond>
                                          </p:stCondLst>
                                          <p:endCondLst>
                                            <p:cond evt="onStopAudio" delay="0">
                                              <p:tgtEl>
                                                <p:sldTgt/>
                                              </p:tgtEl>
                                            </p:cond>
                                          </p:endCondLst>
                                        </p:cTn>
                                        <p:tgtEl>
                                          <p:sndTgt r:embed="rId2" name="click.wav"/>
                                        </p:tgtEl>
                                      </p:cMediaNode>
                                    </p:audio>
                                  </p:subTnLst>
                                </p:cTn>
                              </p:par>
                            </p:childTnLst>
                          </p:cTn>
                        </p:par>
                        <p:par>
                          <p:cTn id="875" fill="hold">
                            <p:stCondLst>
                              <p:cond delay="108000"/>
                            </p:stCondLst>
                            <p:childTnLst>
                              <p:par>
                                <p:cTn id="876" presetID="54" presetClass="exit" presetSubtype="0" decel="100000" fill="hold" grpId="0" nodeType="afterEffect">
                                  <p:stCondLst>
                                    <p:cond delay="0"/>
                                  </p:stCondLst>
                                  <p:childTnLst>
                                    <p:anim calcmode="lin" valueType="num">
                                      <p:cBhvr>
                                        <p:cTn id="877" dur="1000"/>
                                        <p:tgtEl>
                                          <p:spTgt spid="17659"/>
                                        </p:tgtEl>
                                        <p:attrNameLst>
                                          <p:attrName>ppt_w</p:attrName>
                                        </p:attrNameLst>
                                      </p:cBhvr>
                                      <p:tavLst>
                                        <p:tav tm="0">
                                          <p:val>
                                            <p:strVal val="ppt_w"/>
                                          </p:val>
                                        </p:tav>
                                        <p:tav tm="100000">
                                          <p:val>
                                            <p:strVal val="ppt_w*0.05"/>
                                          </p:val>
                                        </p:tav>
                                      </p:tavLst>
                                    </p:anim>
                                    <p:anim calcmode="lin" valueType="num">
                                      <p:cBhvr>
                                        <p:cTn id="878" dur="1000"/>
                                        <p:tgtEl>
                                          <p:spTgt spid="17659"/>
                                        </p:tgtEl>
                                        <p:attrNameLst>
                                          <p:attrName>ppt_h</p:attrName>
                                        </p:attrNameLst>
                                      </p:cBhvr>
                                      <p:tavLst>
                                        <p:tav tm="0">
                                          <p:val>
                                            <p:strVal val="ppt_h"/>
                                          </p:val>
                                        </p:tav>
                                        <p:tav tm="100000">
                                          <p:val>
                                            <p:strVal val="ppt_h"/>
                                          </p:val>
                                        </p:tav>
                                      </p:tavLst>
                                    </p:anim>
                                    <p:anim calcmode="lin" valueType="num">
                                      <p:cBhvr>
                                        <p:cTn id="879" dur="1000"/>
                                        <p:tgtEl>
                                          <p:spTgt spid="17659"/>
                                        </p:tgtEl>
                                        <p:attrNameLst>
                                          <p:attrName>ppt_x</p:attrName>
                                        </p:attrNameLst>
                                      </p:cBhvr>
                                      <p:tavLst>
                                        <p:tav tm="0">
                                          <p:val>
                                            <p:strVal val="ppt_x"/>
                                          </p:val>
                                        </p:tav>
                                        <p:tav tm="100000">
                                          <p:val>
                                            <p:strVal val="ppt_x-.2"/>
                                          </p:val>
                                        </p:tav>
                                      </p:tavLst>
                                    </p:anim>
                                    <p:anim calcmode="lin" valueType="num">
                                      <p:cBhvr>
                                        <p:cTn id="880" dur="1000"/>
                                        <p:tgtEl>
                                          <p:spTgt spid="17659"/>
                                        </p:tgtEl>
                                        <p:attrNameLst>
                                          <p:attrName>ppt_y</p:attrName>
                                        </p:attrNameLst>
                                      </p:cBhvr>
                                      <p:tavLst>
                                        <p:tav tm="0">
                                          <p:val>
                                            <p:strVal val="ppt_y"/>
                                          </p:val>
                                        </p:tav>
                                        <p:tav tm="100000">
                                          <p:val>
                                            <p:strVal val="ppt_y"/>
                                          </p:val>
                                        </p:tav>
                                      </p:tavLst>
                                    </p:anim>
                                    <p:animEffect transition="out" filter="fade">
                                      <p:cBhvr>
                                        <p:cTn id="881" dur="1000"/>
                                        <p:tgtEl>
                                          <p:spTgt spid="17659"/>
                                        </p:tgtEl>
                                      </p:cBhvr>
                                    </p:animEffect>
                                    <p:set>
                                      <p:cBhvr>
                                        <p:cTn id="882" dur="1" fill="hold">
                                          <p:stCondLst>
                                            <p:cond delay="999"/>
                                          </p:stCondLst>
                                        </p:cTn>
                                        <p:tgtEl>
                                          <p:spTgt spid="17659"/>
                                        </p:tgtEl>
                                        <p:attrNameLst>
                                          <p:attrName>style.visibility</p:attrName>
                                        </p:attrNameLst>
                                      </p:cBhvr>
                                      <p:to>
                                        <p:strVal val="hidden"/>
                                      </p:to>
                                    </p:set>
                                  </p:childTnLst>
                                  <p:subTnLst>
                                    <p:audio>
                                      <p:cMediaNode>
                                        <p:cTn display="0" masterRel="sameClick">
                                          <p:stCondLst>
                                            <p:cond evt="begin" delay="0">
                                              <p:tn val="876"/>
                                            </p:cond>
                                          </p:stCondLst>
                                          <p:endCondLst>
                                            <p:cond evt="onStopAudio" delay="0">
                                              <p:tgtEl>
                                                <p:sldTgt/>
                                              </p:tgtEl>
                                            </p:cond>
                                          </p:endCondLst>
                                        </p:cTn>
                                        <p:tgtEl>
                                          <p:sndTgt r:embed="rId2" name="click.wav"/>
                                        </p:tgtEl>
                                      </p:cMediaNode>
                                    </p:audio>
                                  </p:subTnLst>
                                </p:cTn>
                              </p:par>
                            </p:childTnLst>
                          </p:cTn>
                        </p:par>
                        <p:par>
                          <p:cTn id="883" fill="hold">
                            <p:stCondLst>
                              <p:cond delay="109000"/>
                            </p:stCondLst>
                            <p:childTnLst>
                              <p:par>
                                <p:cTn id="884" presetID="54" presetClass="exit" presetSubtype="0" decel="100000" fill="hold" grpId="0" nodeType="afterEffect">
                                  <p:stCondLst>
                                    <p:cond delay="0"/>
                                  </p:stCondLst>
                                  <p:childTnLst>
                                    <p:anim calcmode="lin" valueType="num">
                                      <p:cBhvr>
                                        <p:cTn id="885" dur="1000"/>
                                        <p:tgtEl>
                                          <p:spTgt spid="17658"/>
                                        </p:tgtEl>
                                        <p:attrNameLst>
                                          <p:attrName>ppt_w</p:attrName>
                                        </p:attrNameLst>
                                      </p:cBhvr>
                                      <p:tavLst>
                                        <p:tav tm="0">
                                          <p:val>
                                            <p:strVal val="ppt_w"/>
                                          </p:val>
                                        </p:tav>
                                        <p:tav tm="100000">
                                          <p:val>
                                            <p:strVal val="ppt_w*0.05"/>
                                          </p:val>
                                        </p:tav>
                                      </p:tavLst>
                                    </p:anim>
                                    <p:anim calcmode="lin" valueType="num">
                                      <p:cBhvr>
                                        <p:cTn id="886" dur="1000"/>
                                        <p:tgtEl>
                                          <p:spTgt spid="17658"/>
                                        </p:tgtEl>
                                        <p:attrNameLst>
                                          <p:attrName>ppt_h</p:attrName>
                                        </p:attrNameLst>
                                      </p:cBhvr>
                                      <p:tavLst>
                                        <p:tav tm="0">
                                          <p:val>
                                            <p:strVal val="ppt_h"/>
                                          </p:val>
                                        </p:tav>
                                        <p:tav tm="100000">
                                          <p:val>
                                            <p:strVal val="ppt_h"/>
                                          </p:val>
                                        </p:tav>
                                      </p:tavLst>
                                    </p:anim>
                                    <p:anim calcmode="lin" valueType="num">
                                      <p:cBhvr>
                                        <p:cTn id="887" dur="1000"/>
                                        <p:tgtEl>
                                          <p:spTgt spid="17658"/>
                                        </p:tgtEl>
                                        <p:attrNameLst>
                                          <p:attrName>ppt_x</p:attrName>
                                        </p:attrNameLst>
                                      </p:cBhvr>
                                      <p:tavLst>
                                        <p:tav tm="0">
                                          <p:val>
                                            <p:strVal val="ppt_x"/>
                                          </p:val>
                                        </p:tav>
                                        <p:tav tm="100000">
                                          <p:val>
                                            <p:strVal val="ppt_x-.2"/>
                                          </p:val>
                                        </p:tav>
                                      </p:tavLst>
                                    </p:anim>
                                    <p:anim calcmode="lin" valueType="num">
                                      <p:cBhvr>
                                        <p:cTn id="888" dur="1000"/>
                                        <p:tgtEl>
                                          <p:spTgt spid="17658"/>
                                        </p:tgtEl>
                                        <p:attrNameLst>
                                          <p:attrName>ppt_y</p:attrName>
                                        </p:attrNameLst>
                                      </p:cBhvr>
                                      <p:tavLst>
                                        <p:tav tm="0">
                                          <p:val>
                                            <p:strVal val="ppt_y"/>
                                          </p:val>
                                        </p:tav>
                                        <p:tav tm="100000">
                                          <p:val>
                                            <p:strVal val="ppt_y"/>
                                          </p:val>
                                        </p:tav>
                                      </p:tavLst>
                                    </p:anim>
                                    <p:animEffect transition="out" filter="fade">
                                      <p:cBhvr>
                                        <p:cTn id="889" dur="1000"/>
                                        <p:tgtEl>
                                          <p:spTgt spid="17658"/>
                                        </p:tgtEl>
                                      </p:cBhvr>
                                    </p:animEffect>
                                    <p:set>
                                      <p:cBhvr>
                                        <p:cTn id="890" dur="1" fill="hold">
                                          <p:stCondLst>
                                            <p:cond delay="999"/>
                                          </p:stCondLst>
                                        </p:cTn>
                                        <p:tgtEl>
                                          <p:spTgt spid="17658"/>
                                        </p:tgtEl>
                                        <p:attrNameLst>
                                          <p:attrName>style.visibility</p:attrName>
                                        </p:attrNameLst>
                                      </p:cBhvr>
                                      <p:to>
                                        <p:strVal val="hidden"/>
                                      </p:to>
                                    </p:set>
                                  </p:childTnLst>
                                  <p:subTnLst>
                                    <p:audio>
                                      <p:cMediaNode>
                                        <p:cTn display="0" masterRel="sameClick">
                                          <p:stCondLst>
                                            <p:cond evt="begin" delay="0">
                                              <p:tn val="884"/>
                                            </p:cond>
                                          </p:stCondLst>
                                          <p:endCondLst>
                                            <p:cond evt="onStopAudio" delay="0">
                                              <p:tgtEl>
                                                <p:sldTgt/>
                                              </p:tgtEl>
                                            </p:cond>
                                          </p:endCondLst>
                                        </p:cTn>
                                        <p:tgtEl>
                                          <p:sndTgt r:embed="rId2" name="click.wav"/>
                                        </p:tgtEl>
                                      </p:cMediaNode>
                                    </p:audio>
                                  </p:subTnLst>
                                </p:cTn>
                              </p:par>
                            </p:childTnLst>
                          </p:cTn>
                        </p:par>
                        <p:par>
                          <p:cTn id="891" fill="hold">
                            <p:stCondLst>
                              <p:cond delay="110000"/>
                            </p:stCondLst>
                            <p:childTnLst>
                              <p:par>
                                <p:cTn id="892" presetID="54" presetClass="exit" presetSubtype="0" decel="100000" fill="hold" grpId="0" nodeType="afterEffect">
                                  <p:stCondLst>
                                    <p:cond delay="0"/>
                                  </p:stCondLst>
                                  <p:childTnLst>
                                    <p:anim calcmode="lin" valueType="num">
                                      <p:cBhvr>
                                        <p:cTn id="893" dur="1000"/>
                                        <p:tgtEl>
                                          <p:spTgt spid="17656"/>
                                        </p:tgtEl>
                                        <p:attrNameLst>
                                          <p:attrName>ppt_w</p:attrName>
                                        </p:attrNameLst>
                                      </p:cBhvr>
                                      <p:tavLst>
                                        <p:tav tm="0">
                                          <p:val>
                                            <p:strVal val="ppt_w"/>
                                          </p:val>
                                        </p:tav>
                                        <p:tav tm="100000">
                                          <p:val>
                                            <p:strVal val="ppt_w*0.05"/>
                                          </p:val>
                                        </p:tav>
                                      </p:tavLst>
                                    </p:anim>
                                    <p:anim calcmode="lin" valueType="num">
                                      <p:cBhvr>
                                        <p:cTn id="894" dur="1000"/>
                                        <p:tgtEl>
                                          <p:spTgt spid="17656"/>
                                        </p:tgtEl>
                                        <p:attrNameLst>
                                          <p:attrName>ppt_h</p:attrName>
                                        </p:attrNameLst>
                                      </p:cBhvr>
                                      <p:tavLst>
                                        <p:tav tm="0">
                                          <p:val>
                                            <p:strVal val="ppt_h"/>
                                          </p:val>
                                        </p:tav>
                                        <p:tav tm="100000">
                                          <p:val>
                                            <p:strVal val="ppt_h"/>
                                          </p:val>
                                        </p:tav>
                                      </p:tavLst>
                                    </p:anim>
                                    <p:anim calcmode="lin" valueType="num">
                                      <p:cBhvr>
                                        <p:cTn id="895" dur="1000"/>
                                        <p:tgtEl>
                                          <p:spTgt spid="17656"/>
                                        </p:tgtEl>
                                        <p:attrNameLst>
                                          <p:attrName>ppt_x</p:attrName>
                                        </p:attrNameLst>
                                      </p:cBhvr>
                                      <p:tavLst>
                                        <p:tav tm="0">
                                          <p:val>
                                            <p:strVal val="ppt_x"/>
                                          </p:val>
                                        </p:tav>
                                        <p:tav tm="100000">
                                          <p:val>
                                            <p:strVal val="ppt_x-.2"/>
                                          </p:val>
                                        </p:tav>
                                      </p:tavLst>
                                    </p:anim>
                                    <p:anim calcmode="lin" valueType="num">
                                      <p:cBhvr>
                                        <p:cTn id="896" dur="1000"/>
                                        <p:tgtEl>
                                          <p:spTgt spid="17656"/>
                                        </p:tgtEl>
                                        <p:attrNameLst>
                                          <p:attrName>ppt_y</p:attrName>
                                        </p:attrNameLst>
                                      </p:cBhvr>
                                      <p:tavLst>
                                        <p:tav tm="0">
                                          <p:val>
                                            <p:strVal val="ppt_y"/>
                                          </p:val>
                                        </p:tav>
                                        <p:tav tm="100000">
                                          <p:val>
                                            <p:strVal val="ppt_y"/>
                                          </p:val>
                                        </p:tav>
                                      </p:tavLst>
                                    </p:anim>
                                    <p:animEffect transition="out" filter="fade">
                                      <p:cBhvr>
                                        <p:cTn id="897" dur="1000"/>
                                        <p:tgtEl>
                                          <p:spTgt spid="17656"/>
                                        </p:tgtEl>
                                      </p:cBhvr>
                                    </p:animEffect>
                                    <p:set>
                                      <p:cBhvr>
                                        <p:cTn id="898" dur="1" fill="hold">
                                          <p:stCondLst>
                                            <p:cond delay="999"/>
                                          </p:stCondLst>
                                        </p:cTn>
                                        <p:tgtEl>
                                          <p:spTgt spid="17656"/>
                                        </p:tgtEl>
                                        <p:attrNameLst>
                                          <p:attrName>style.visibility</p:attrName>
                                        </p:attrNameLst>
                                      </p:cBhvr>
                                      <p:to>
                                        <p:strVal val="hidden"/>
                                      </p:to>
                                    </p:set>
                                  </p:childTnLst>
                                  <p:subTnLst>
                                    <p:audio>
                                      <p:cMediaNode>
                                        <p:cTn display="0" masterRel="sameClick">
                                          <p:stCondLst>
                                            <p:cond evt="begin" delay="0">
                                              <p:tn val="892"/>
                                            </p:cond>
                                          </p:stCondLst>
                                          <p:endCondLst>
                                            <p:cond evt="onStopAudio" delay="0">
                                              <p:tgtEl>
                                                <p:sldTgt/>
                                              </p:tgtEl>
                                            </p:cond>
                                          </p:endCondLst>
                                        </p:cTn>
                                        <p:tgtEl>
                                          <p:sndTgt r:embed="rId2" name="click.wav"/>
                                        </p:tgtEl>
                                      </p:cMediaNode>
                                    </p:audio>
                                  </p:subTnLst>
                                </p:cTn>
                              </p:par>
                            </p:childTnLst>
                          </p:cTn>
                        </p:par>
                        <p:par>
                          <p:cTn id="899" fill="hold">
                            <p:stCondLst>
                              <p:cond delay="111000"/>
                            </p:stCondLst>
                            <p:childTnLst>
                              <p:par>
                                <p:cTn id="900" presetID="54" presetClass="exit" presetSubtype="0" decel="100000" fill="hold" grpId="0" nodeType="afterEffect">
                                  <p:stCondLst>
                                    <p:cond delay="0"/>
                                  </p:stCondLst>
                                  <p:childTnLst>
                                    <p:anim calcmode="lin" valueType="num">
                                      <p:cBhvr>
                                        <p:cTn id="901" dur="1000"/>
                                        <p:tgtEl>
                                          <p:spTgt spid="17655"/>
                                        </p:tgtEl>
                                        <p:attrNameLst>
                                          <p:attrName>ppt_w</p:attrName>
                                        </p:attrNameLst>
                                      </p:cBhvr>
                                      <p:tavLst>
                                        <p:tav tm="0">
                                          <p:val>
                                            <p:strVal val="ppt_w"/>
                                          </p:val>
                                        </p:tav>
                                        <p:tav tm="100000">
                                          <p:val>
                                            <p:strVal val="ppt_w*0.05"/>
                                          </p:val>
                                        </p:tav>
                                      </p:tavLst>
                                    </p:anim>
                                    <p:anim calcmode="lin" valueType="num">
                                      <p:cBhvr>
                                        <p:cTn id="902" dur="1000"/>
                                        <p:tgtEl>
                                          <p:spTgt spid="17655"/>
                                        </p:tgtEl>
                                        <p:attrNameLst>
                                          <p:attrName>ppt_h</p:attrName>
                                        </p:attrNameLst>
                                      </p:cBhvr>
                                      <p:tavLst>
                                        <p:tav tm="0">
                                          <p:val>
                                            <p:strVal val="ppt_h"/>
                                          </p:val>
                                        </p:tav>
                                        <p:tav tm="100000">
                                          <p:val>
                                            <p:strVal val="ppt_h"/>
                                          </p:val>
                                        </p:tav>
                                      </p:tavLst>
                                    </p:anim>
                                    <p:anim calcmode="lin" valueType="num">
                                      <p:cBhvr>
                                        <p:cTn id="903" dur="1000"/>
                                        <p:tgtEl>
                                          <p:spTgt spid="17655"/>
                                        </p:tgtEl>
                                        <p:attrNameLst>
                                          <p:attrName>ppt_x</p:attrName>
                                        </p:attrNameLst>
                                      </p:cBhvr>
                                      <p:tavLst>
                                        <p:tav tm="0">
                                          <p:val>
                                            <p:strVal val="ppt_x"/>
                                          </p:val>
                                        </p:tav>
                                        <p:tav tm="100000">
                                          <p:val>
                                            <p:strVal val="ppt_x-.2"/>
                                          </p:val>
                                        </p:tav>
                                      </p:tavLst>
                                    </p:anim>
                                    <p:anim calcmode="lin" valueType="num">
                                      <p:cBhvr>
                                        <p:cTn id="904" dur="1000"/>
                                        <p:tgtEl>
                                          <p:spTgt spid="17655"/>
                                        </p:tgtEl>
                                        <p:attrNameLst>
                                          <p:attrName>ppt_y</p:attrName>
                                        </p:attrNameLst>
                                      </p:cBhvr>
                                      <p:tavLst>
                                        <p:tav tm="0">
                                          <p:val>
                                            <p:strVal val="ppt_y"/>
                                          </p:val>
                                        </p:tav>
                                        <p:tav tm="100000">
                                          <p:val>
                                            <p:strVal val="ppt_y"/>
                                          </p:val>
                                        </p:tav>
                                      </p:tavLst>
                                    </p:anim>
                                    <p:animEffect transition="out" filter="fade">
                                      <p:cBhvr>
                                        <p:cTn id="905" dur="1000"/>
                                        <p:tgtEl>
                                          <p:spTgt spid="17655"/>
                                        </p:tgtEl>
                                      </p:cBhvr>
                                    </p:animEffect>
                                    <p:set>
                                      <p:cBhvr>
                                        <p:cTn id="906" dur="1" fill="hold">
                                          <p:stCondLst>
                                            <p:cond delay="999"/>
                                          </p:stCondLst>
                                        </p:cTn>
                                        <p:tgtEl>
                                          <p:spTgt spid="17655"/>
                                        </p:tgtEl>
                                        <p:attrNameLst>
                                          <p:attrName>style.visibility</p:attrName>
                                        </p:attrNameLst>
                                      </p:cBhvr>
                                      <p:to>
                                        <p:strVal val="hidden"/>
                                      </p:to>
                                    </p:set>
                                  </p:childTnLst>
                                  <p:subTnLst>
                                    <p:audio>
                                      <p:cMediaNode>
                                        <p:cTn display="0" masterRel="sameClick">
                                          <p:stCondLst>
                                            <p:cond evt="begin" delay="0">
                                              <p:tn val="900"/>
                                            </p:cond>
                                          </p:stCondLst>
                                          <p:endCondLst>
                                            <p:cond evt="onStopAudio" delay="0">
                                              <p:tgtEl>
                                                <p:sldTgt/>
                                              </p:tgtEl>
                                            </p:cond>
                                          </p:endCondLst>
                                        </p:cTn>
                                        <p:tgtEl>
                                          <p:sndTgt r:embed="rId2" name="click.wav"/>
                                        </p:tgtEl>
                                      </p:cMediaNode>
                                    </p:audio>
                                  </p:subTnLst>
                                </p:cTn>
                              </p:par>
                            </p:childTnLst>
                          </p:cTn>
                        </p:par>
                        <p:par>
                          <p:cTn id="907" fill="hold">
                            <p:stCondLst>
                              <p:cond delay="112000"/>
                            </p:stCondLst>
                            <p:childTnLst>
                              <p:par>
                                <p:cTn id="908" presetID="54" presetClass="exit" presetSubtype="0" decel="100000" fill="hold" grpId="0" nodeType="afterEffect">
                                  <p:stCondLst>
                                    <p:cond delay="0"/>
                                  </p:stCondLst>
                                  <p:childTnLst>
                                    <p:anim calcmode="lin" valueType="num">
                                      <p:cBhvr>
                                        <p:cTn id="909" dur="1000"/>
                                        <p:tgtEl>
                                          <p:spTgt spid="17654"/>
                                        </p:tgtEl>
                                        <p:attrNameLst>
                                          <p:attrName>ppt_w</p:attrName>
                                        </p:attrNameLst>
                                      </p:cBhvr>
                                      <p:tavLst>
                                        <p:tav tm="0">
                                          <p:val>
                                            <p:strVal val="ppt_w"/>
                                          </p:val>
                                        </p:tav>
                                        <p:tav tm="100000">
                                          <p:val>
                                            <p:strVal val="ppt_w*0.05"/>
                                          </p:val>
                                        </p:tav>
                                      </p:tavLst>
                                    </p:anim>
                                    <p:anim calcmode="lin" valueType="num">
                                      <p:cBhvr>
                                        <p:cTn id="910" dur="1000"/>
                                        <p:tgtEl>
                                          <p:spTgt spid="17654"/>
                                        </p:tgtEl>
                                        <p:attrNameLst>
                                          <p:attrName>ppt_h</p:attrName>
                                        </p:attrNameLst>
                                      </p:cBhvr>
                                      <p:tavLst>
                                        <p:tav tm="0">
                                          <p:val>
                                            <p:strVal val="ppt_h"/>
                                          </p:val>
                                        </p:tav>
                                        <p:tav tm="100000">
                                          <p:val>
                                            <p:strVal val="ppt_h"/>
                                          </p:val>
                                        </p:tav>
                                      </p:tavLst>
                                    </p:anim>
                                    <p:anim calcmode="lin" valueType="num">
                                      <p:cBhvr>
                                        <p:cTn id="911" dur="1000"/>
                                        <p:tgtEl>
                                          <p:spTgt spid="17654"/>
                                        </p:tgtEl>
                                        <p:attrNameLst>
                                          <p:attrName>ppt_x</p:attrName>
                                        </p:attrNameLst>
                                      </p:cBhvr>
                                      <p:tavLst>
                                        <p:tav tm="0">
                                          <p:val>
                                            <p:strVal val="ppt_x"/>
                                          </p:val>
                                        </p:tav>
                                        <p:tav tm="100000">
                                          <p:val>
                                            <p:strVal val="ppt_x-.2"/>
                                          </p:val>
                                        </p:tav>
                                      </p:tavLst>
                                    </p:anim>
                                    <p:anim calcmode="lin" valueType="num">
                                      <p:cBhvr>
                                        <p:cTn id="912" dur="1000"/>
                                        <p:tgtEl>
                                          <p:spTgt spid="17654"/>
                                        </p:tgtEl>
                                        <p:attrNameLst>
                                          <p:attrName>ppt_y</p:attrName>
                                        </p:attrNameLst>
                                      </p:cBhvr>
                                      <p:tavLst>
                                        <p:tav tm="0">
                                          <p:val>
                                            <p:strVal val="ppt_y"/>
                                          </p:val>
                                        </p:tav>
                                        <p:tav tm="100000">
                                          <p:val>
                                            <p:strVal val="ppt_y"/>
                                          </p:val>
                                        </p:tav>
                                      </p:tavLst>
                                    </p:anim>
                                    <p:animEffect transition="out" filter="fade">
                                      <p:cBhvr>
                                        <p:cTn id="913" dur="1000"/>
                                        <p:tgtEl>
                                          <p:spTgt spid="17654"/>
                                        </p:tgtEl>
                                      </p:cBhvr>
                                    </p:animEffect>
                                    <p:set>
                                      <p:cBhvr>
                                        <p:cTn id="914" dur="1" fill="hold">
                                          <p:stCondLst>
                                            <p:cond delay="999"/>
                                          </p:stCondLst>
                                        </p:cTn>
                                        <p:tgtEl>
                                          <p:spTgt spid="17654"/>
                                        </p:tgtEl>
                                        <p:attrNameLst>
                                          <p:attrName>style.visibility</p:attrName>
                                        </p:attrNameLst>
                                      </p:cBhvr>
                                      <p:to>
                                        <p:strVal val="hidden"/>
                                      </p:to>
                                    </p:set>
                                  </p:childTnLst>
                                  <p:subTnLst>
                                    <p:audio>
                                      <p:cMediaNode>
                                        <p:cTn display="0" masterRel="sameClick">
                                          <p:stCondLst>
                                            <p:cond evt="begin" delay="0">
                                              <p:tn val="908"/>
                                            </p:cond>
                                          </p:stCondLst>
                                          <p:endCondLst>
                                            <p:cond evt="onStopAudio" delay="0">
                                              <p:tgtEl>
                                                <p:sldTgt/>
                                              </p:tgtEl>
                                            </p:cond>
                                          </p:endCondLst>
                                        </p:cTn>
                                        <p:tgtEl>
                                          <p:sndTgt r:embed="rId2" name="click.wav"/>
                                        </p:tgtEl>
                                      </p:cMediaNode>
                                    </p:audio>
                                  </p:subTnLst>
                                </p:cTn>
                              </p:par>
                            </p:childTnLst>
                          </p:cTn>
                        </p:par>
                        <p:par>
                          <p:cTn id="915" fill="hold">
                            <p:stCondLst>
                              <p:cond delay="113000"/>
                            </p:stCondLst>
                            <p:childTnLst>
                              <p:par>
                                <p:cTn id="916" presetID="54" presetClass="exit" presetSubtype="0" decel="100000" fill="hold" grpId="0" nodeType="afterEffect">
                                  <p:stCondLst>
                                    <p:cond delay="0"/>
                                  </p:stCondLst>
                                  <p:childTnLst>
                                    <p:anim calcmode="lin" valueType="num">
                                      <p:cBhvr>
                                        <p:cTn id="917" dur="1000"/>
                                        <p:tgtEl>
                                          <p:spTgt spid="17653"/>
                                        </p:tgtEl>
                                        <p:attrNameLst>
                                          <p:attrName>ppt_w</p:attrName>
                                        </p:attrNameLst>
                                      </p:cBhvr>
                                      <p:tavLst>
                                        <p:tav tm="0">
                                          <p:val>
                                            <p:strVal val="ppt_w"/>
                                          </p:val>
                                        </p:tav>
                                        <p:tav tm="100000">
                                          <p:val>
                                            <p:strVal val="ppt_w*0.05"/>
                                          </p:val>
                                        </p:tav>
                                      </p:tavLst>
                                    </p:anim>
                                    <p:anim calcmode="lin" valueType="num">
                                      <p:cBhvr>
                                        <p:cTn id="918" dur="1000"/>
                                        <p:tgtEl>
                                          <p:spTgt spid="17653"/>
                                        </p:tgtEl>
                                        <p:attrNameLst>
                                          <p:attrName>ppt_h</p:attrName>
                                        </p:attrNameLst>
                                      </p:cBhvr>
                                      <p:tavLst>
                                        <p:tav tm="0">
                                          <p:val>
                                            <p:strVal val="ppt_h"/>
                                          </p:val>
                                        </p:tav>
                                        <p:tav tm="100000">
                                          <p:val>
                                            <p:strVal val="ppt_h"/>
                                          </p:val>
                                        </p:tav>
                                      </p:tavLst>
                                    </p:anim>
                                    <p:anim calcmode="lin" valueType="num">
                                      <p:cBhvr>
                                        <p:cTn id="919" dur="1000"/>
                                        <p:tgtEl>
                                          <p:spTgt spid="17653"/>
                                        </p:tgtEl>
                                        <p:attrNameLst>
                                          <p:attrName>ppt_x</p:attrName>
                                        </p:attrNameLst>
                                      </p:cBhvr>
                                      <p:tavLst>
                                        <p:tav tm="0">
                                          <p:val>
                                            <p:strVal val="ppt_x"/>
                                          </p:val>
                                        </p:tav>
                                        <p:tav tm="100000">
                                          <p:val>
                                            <p:strVal val="ppt_x-.2"/>
                                          </p:val>
                                        </p:tav>
                                      </p:tavLst>
                                    </p:anim>
                                    <p:anim calcmode="lin" valueType="num">
                                      <p:cBhvr>
                                        <p:cTn id="920" dur="1000"/>
                                        <p:tgtEl>
                                          <p:spTgt spid="17653"/>
                                        </p:tgtEl>
                                        <p:attrNameLst>
                                          <p:attrName>ppt_y</p:attrName>
                                        </p:attrNameLst>
                                      </p:cBhvr>
                                      <p:tavLst>
                                        <p:tav tm="0">
                                          <p:val>
                                            <p:strVal val="ppt_y"/>
                                          </p:val>
                                        </p:tav>
                                        <p:tav tm="100000">
                                          <p:val>
                                            <p:strVal val="ppt_y"/>
                                          </p:val>
                                        </p:tav>
                                      </p:tavLst>
                                    </p:anim>
                                    <p:animEffect transition="out" filter="fade">
                                      <p:cBhvr>
                                        <p:cTn id="921" dur="1000"/>
                                        <p:tgtEl>
                                          <p:spTgt spid="17653"/>
                                        </p:tgtEl>
                                      </p:cBhvr>
                                    </p:animEffect>
                                    <p:set>
                                      <p:cBhvr>
                                        <p:cTn id="922" dur="1" fill="hold">
                                          <p:stCondLst>
                                            <p:cond delay="999"/>
                                          </p:stCondLst>
                                        </p:cTn>
                                        <p:tgtEl>
                                          <p:spTgt spid="17653"/>
                                        </p:tgtEl>
                                        <p:attrNameLst>
                                          <p:attrName>style.visibility</p:attrName>
                                        </p:attrNameLst>
                                      </p:cBhvr>
                                      <p:to>
                                        <p:strVal val="hidden"/>
                                      </p:to>
                                    </p:set>
                                  </p:childTnLst>
                                  <p:subTnLst>
                                    <p:audio>
                                      <p:cMediaNode>
                                        <p:cTn display="0" masterRel="sameClick">
                                          <p:stCondLst>
                                            <p:cond evt="begin" delay="0">
                                              <p:tn val="916"/>
                                            </p:cond>
                                          </p:stCondLst>
                                          <p:endCondLst>
                                            <p:cond evt="onStopAudio" delay="0">
                                              <p:tgtEl>
                                                <p:sldTgt/>
                                              </p:tgtEl>
                                            </p:cond>
                                          </p:endCondLst>
                                        </p:cTn>
                                        <p:tgtEl>
                                          <p:sndTgt r:embed="rId2" name="click.wav"/>
                                        </p:tgtEl>
                                      </p:cMediaNode>
                                    </p:audio>
                                  </p:subTnLst>
                                </p:cTn>
                              </p:par>
                            </p:childTnLst>
                          </p:cTn>
                        </p:par>
                        <p:par>
                          <p:cTn id="923" fill="hold">
                            <p:stCondLst>
                              <p:cond delay="114000"/>
                            </p:stCondLst>
                            <p:childTnLst>
                              <p:par>
                                <p:cTn id="924" presetID="54" presetClass="exit" presetSubtype="0" decel="100000" fill="hold" grpId="0" nodeType="afterEffect">
                                  <p:stCondLst>
                                    <p:cond delay="0"/>
                                  </p:stCondLst>
                                  <p:childTnLst>
                                    <p:anim calcmode="lin" valueType="num">
                                      <p:cBhvr>
                                        <p:cTn id="925" dur="1000"/>
                                        <p:tgtEl>
                                          <p:spTgt spid="17652"/>
                                        </p:tgtEl>
                                        <p:attrNameLst>
                                          <p:attrName>ppt_w</p:attrName>
                                        </p:attrNameLst>
                                      </p:cBhvr>
                                      <p:tavLst>
                                        <p:tav tm="0">
                                          <p:val>
                                            <p:strVal val="ppt_w"/>
                                          </p:val>
                                        </p:tav>
                                        <p:tav tm="100000">
                                          <p:val>
                                            <p:strVal val="ppt_w*0.05"/>
                                          </p:val>
                                        </p:tav>
                                      </p:tavLst>
                                    </p:anim>
                                    <p:anim calcmode="lin" valueType="num">
                                      <p:cBhvr>
                                        <p:cTn id="926" dur="1000"/>
                                        <p:tgtEl>
                                          <p:spTgt spid="17652"/>
                                        </p:tgtEl>
                                        <p:attrNameLst>
                                          <p:attrName>ppt_h</p:attrName>
                                        </p:attrNameLst>
                                      </p:cBhvr>
                                      <p:tavLst>
                                        <p:tav tm="0">
                                          <p:val>
                                            <p:strVal val="ppt_h"/>
                                          </p:val>
                                        </p:tav>
                                        <p:tav tm="100000">
                                          <p:val>
                                            <p:strVal val="ppt_h"/>
                                          </p:val>
                                        </p:tav>
                                      </p:tavLst>
                                    </p:anim>
                                    <p:anim calcmode="lin" valueType="num">
                                      <p:cBhvr>
                                        <p:cTn id="927" dur="1000"/>
                                        <p:tgtEl>
                                          <p:spTgt spid="17652"/>
                                        </p:tgtEl>
                                        <p:attrNameLst>
                                          <p:attrName>ppt_x</p:attrName>
                                        </p:attrNameLst>
                                      </p:cBhvr>
                                      <p:tavLst>
                                        <p:tav tm="0">
                                          <p:val>
                                            <p:strVal val="ppt_x"/>
                                          </p:val>
                                        </p:tav>
                                        <p:tav tm="100000">
                                          <p:val>
                                            <p:strVal val="ppt_x-.2"/>
                                          </p:val>
                                        </p:tav>
                                      </p:tavLst>
                                    </p:anim>
                                    <p:anim calcmode="lin" valueType="num">
                                      <p:cBhvr>
                                        <p:cTn id="928" dur="1000"/>
                                        <p:tgtEl>
                                          <p:spTgt spid="17652"/>
                                        </p:tgtEl>
                                        <p:attrNameLst>
                                          <p:attrName>ppt_y</p:attrName>
                                        </p:attrNameLst>
                                      </p:cBhvr>
                                      <p:tavLst>
                                        <p:tav tm="0">
                                          <p:val>
                                            <p:strVal val="ppt_y"/>
                                          </p:val>
                                        </p:tav>
                                        <p:tav tm="100000">
                                          <p:val>
                                            <p:strVal val="ppt_y"/>
                                          </p:val>
                                        </p:tav>
                                      </p:tavLst>
                                    </p:anim>
                                    <p:animEffect transition="out" filter="fade">
                                      <p:cBhvr>
                                        <p:cTn id="929" dur="1000"/>
                                        <p:tgtEl>
                                          <p:spTgt spid="17652"/>
                                        </p:tgtEl>
                                      </p:cBhvr>
                                    </p:animEffect>
                                    <p:set>
                                      <p:cBhvr>
                                        <p:cTn id="930" dur="1" fill="hold">
                                          <p:stCondLst>
                                            <p:cond delay="999"/>
                                          </p:stCondLst>
                                        </p:cTn>
                                        <p:tgtEl>
                                          <p:spTgt spid="17652"/>
                                        </p:tgtEl>
                                        <p:attrNameLst>
                                          <p:attrName>style.visibility</p:attrName>
                                        </p:attrNameLst>
                                      </p:cBhvr>
                                      <p:to>
                                        <p:strVal val="hidden"/>
                                      </p:to>
                                    </p:set>
                                  </p:childTnLst>
                                  <p:subTnLst>
                                    <p:audio>
                                      <p:cMediaNode>
                                        <p:cTn display="0" masterRel="sameClick">
                                          <p:stCondLst>
                                            <p:cond evt="begin" delay="0">
                                              <p:tn val="924"/>
                                            </p:cond>
                                          </p:stCondLst>
                                          <p:endCondLst>
                                            <p:cond evt="onStopAudio" delay="0">
                                              <p:tgtEl>
                                                <p:sldTgt/>
                                              </p:tgtEl>
                                            </p:cond>
                                          </p:endCondLst>
                                        </p:cTn>
                                        <p:tgtEl>
                                          <p:sndTgt r:embed="rId2" name="click.wav"/>
                                        </p:tgtEl>
                                      </p:cMediaNode>
                                    </p:audio>
                                  </p:subTnLst>
                                </p:cTn>
                              </p:par>
                            </p:childTnLst>
                          </p:cTn>
                        </p:par>
                        <p:par>
                          <p:cTn id="931" fill="hold">
                            <p:stCondLst>
                              <p:cond delay="115000"/>
                            </p:stCondLst>
                            <p:childTnLst>
                              <p:par>
                                <p:cTn id="932" presetID="54" presetClass="exit" presetSubtype="0" decel="100000" fill="hold" grpId="0" nodeType="afterEffect">
                                  <p:stCondLst>
                                    <p:cond delay="0"/>
                                  </p:stCondLst>
                                  <p:childTnLst>
                                    <p:anim calcmode="lin" valueType="num">
                                      <p:cBhvr>
                                        <p:cTn id="933" dur="1000"/>
                                        <p:tgtEl>
                                          <p:spTgt spid="17651"/>
                                        </p:tgtEl>
                                        <p:attrNameLst>
                                          <p:attrName>ppt_w</p:attrName>
                                        </p:attrNameLst>
                                      </p:cBhvr>
                                      <p:tavLst>
                                        <p:tav tm="0">
                                          <p:val>
                                            <p:strVal val="ppt_w"/>
                                          </p:val>
                                        </p:tav>
                                        <p:tav tm="100000">
                                          <p:val>
                                            <p:strVal val="ppt_w*0.05"/>
                                          </p:val>
                                        </p:tav>
                                      </p:tavLst>
                                    </p:anim>
                                    <p:anim calcmode="lin" valueType="num">
                                      <p:cBhvr>
                                        <p:cTn id="934" dur="1000"/>
                                        <p:tgtEl>
                                          <p:spTgt spid="17651"/>
                                        </p:tgtEl>
                                        <p:attrNameLst>
                                          <p:attrName>ppt_h</p:attrName>
                                        </p:attrNameLst>
                                      </p:cBhvr>
                                      <p:tavLst>
                                        <p:tav tm="0">
                                          <p:val>
                                            <p:strVal val="ppt_h"/>
                                          </p:val>
                                        </p:tav>
                                        <p:tav tm="100000">
                                          <p:val>
                                            <p:strVal val="ppt_h"/>
                                          </p:val>
                                        </p:tav>
                                      </p:tavLst>
                                    </p:anim>
                                    <p:anim calcmode="lin" valueType="num">
                                      <p:cBhvr>
                                        <p:cTn id="935" dur="1000"/>
                                        <p:tgtEl>
                                          <p:spTgt spid="17651"/>
                                        </p:tgtEl>
                                        <p:attrNameLst>
                                          <p:attrName>ppt_x</p:attrName>
                                        </p:attrNameLst>
                                      </p:cBhvr>
                                      <p:tavLst>
                                        <p:tav tm="0">
                                          <p:val>
                                            <p:strVal val="ppt_x"/>
                                          </p:val>
                                        </p:tav>
                                        <p:tav tm="100000">
                                          <p:val>
                                            <p:strVal val="ppt_x-.2"/>
                                          </p:val>
                                        </p:tav>
                                      </p:tavLst>
                                    </p:anim>
                                    <p:anim calcmode="lin" valueType="num">
                                      <p:cBhvr>
                                        <p:cTn id="936" dur="1000"/>
                                        <p:tgtEl>
                                          <p:spTgt spid="17651"/>
                                        </p:tgtEl>
                                        <p:attrNameLst>
                                          <p:attrName>ppt_y</p:attrName>
                                        </p:attrNameLst>
                                      </p:cBhvr>
                                      <p:tavLst>
                                        <p:tav tm="0">
                                          <p:val>
                                            <p:strVal val="ppt_y"/>
                                          </p:val>
                                        </p:tav>
                                        <p:tav tm="100000">
                                          <p:val>
                                            <p:strVal val="ppt_y"/>
                                          </p:val>
                                        </p:tav>
                                      </p:tavLst>
                                    </p:anim>
                                    <p:animEffect transition="out" filter="fade">
                                      <p:cBhvr>
                                        <p:cTn id="937" dur="1000"/>
                                        <p:tgtEl>
                                          <p:spTgt spid="17651"/>
                                        </p:tgtEl>
                                      </p:cBhvr>
                                    </p:animEffect>
                                    <p:set>
                                      <p:cBhvr>
                                        <p:cTn id="938" dur="1" fill="hold">
                                          <p:stCondLst>
                                            <p:cond delay="999"/>
                                          </p:stCondLst>
                                        </p:cTn>
                                        <p:tgtEl>
                                          <p:spTgt spid="17651"/>
                                        </p:tgtEl>
                                        <p:attrNameLst>
                                          <p:attrName>style.visibility</p:attrName>
                                        </p:attrNameLst>
                                      </p:cBhvr>
                                      <p:to>
                                        <p:strVal val="hidden"/>
                                      </p:to>
                                    </p:set>
                                  </p:childTnLst>
                                  <p:subTnLst>
                                    <p:audio>
                                      <p:cMediaNode>
                                        <p:cTn display="0" masterRel="sameClick">
                                          <p:stCondLst>
                                            <p:cond evt="begin" delay="0">
                                              <p:tn val="932"/>
                                            </p:cond>
                                          </p:stCondLst>
                                          <p:endCondLst>
                                            <p:cond evt="onStopAudio" delay="0">
                                              <p:tgtEl>
                                                <p:sldTgt/>
                                              </p:tgtEl>
                                            </p:cond>
                                          </p:endCondLst>
                                        </p:cTn>
                                        <p:tgtEl>
                                          <p:sndTgt r:embed="rId2" name="click.wav"/>
                                        </p:tgtEl>
                                      </p:cMediaNode>
                                    </p:audio>
                                  </p:subTnLst>
                                </p:cTn>
                              </p:par>
                            </p:childTnLst>
                          </p:cTn>
                        </p:par>
                        <p:par>
                          <p:cTn id="939" fill="hold">
                            <p:stCondLst>
                              <p:cond delay="116000"/>
                            </p:stCondLst>
                            <p:childTnLst>
                              <p:par>
                                <p:cTn id="940" presetID="50" presetClass="exit" presetSubtype="0" accel="100000" fill="hold" grpId="0" nodeType="afterEffect">
                                  <p:stCondLst>
                                    <p:cond delay="0"/>
                                  </p:stCondLst>
                                  <p:childTnLst>
                                    <p:anim calcmode="lin" valueType="num">
                                      <p:cBhvr>
                                        <p:cTn id="941" dur="2000"/>
                                        <p:tgtEl>
                                          <p:spTgt spid="17650"/>
                                        </p:tgtEl>
                                        <p:attrNameLst>
                                          <p:attrName>ppt_w</p:attrName>
                                        </p:attrNameLst>
                                      </p:cBhvr>
                                      <p:tavLst>
                                        <p:tav tm="0">
                                          <p:val>
                                            <p:strVal val="ppt_w"/>
                                          </p:val>
                                        </p:tav>
                                        <p:tav tm="100000">
                                          <p:val>
                                            <p:strVal val="ppt_w+.3"/>
                                          </p:val>
                                        </p:tav>
                                      </p:tavLst>
                                    </p:anim>
                                    <p:anim calcmode="lin" valueType="num">
                                      <p:cBhvr>
                                        <p:cTn id="942" dur="2000"/>
                                        <p:tgtEl>
                                          <p:spTgt spid="17650"/>
                                        </p:tgtEl>
                                        <p:attrNameLst>
                                          <p:attrName>ppt_h</p:attrName>
                                        </p:attrNameLst>
                                      </p:cBhvr>
                                      <p:tavLst>
                                        <p:tav tm="0">
                                          <p:val>
                                            <p:strVal val="ppt_h"/>
                                          </p:val>
                                        </p:tav>
                                        <p:tav tm="100000">
                                          <p:val>
                                            <p:strVal val="ppt_h"/>
                                          </p:val>
                                        </p:tav>
                                      </p:tavLst>
                                    </p:anim>
                                    <p:animEffect transition="out" filter="fade">
                                      <p:cBhvr>
                                        <p:cTn id="943" dur="2000"/>
                                        <p:tgtEl>
                                          <p:spTgt spid="17650"/>
                                        </p:tgtEl>
                                      </p:cBhvr>
                                    </p:animEffect>
                                    <p:set>
                                      <p:cBhvr>
                                        <p:cTn id="944" dur="1" fill="hold">
                                          <p:stCondLst>
                                            <p:cond delay="1999"/>
                                          </p:stCondLst>
                                        </p:cTn>
                                        <p:tgtEl>
                                          <p:spTgt spid="17650"/>
                                        </p:tgtEl>
                                        <p:attrNameLst>
                                          <p:attrName>style.visibility</p:attrName>
                                        </p:attrNameLst>
                                      </p:cBhvr>
                                      <p:to>
                                        <p:strVal val="hidden"/>
                                      </p:to>
                                    </p:set>
                                  </p:childTnLst>
                                  <p:subTnLst>
                                    <p:audio>
                                      <p:cMediaNode>
                                        <p:cTn display="0" masterRel="sameClick">
                                          <p:stCondLst>
                                            <p:cond evt="begin" delay="0">
                                              <p:tn val="940"/>
                                            </p:cond>
                                          </p:stCondLst>
                                          <p:endCondLst>
                                            <p:cond evt="onStopAudio" delay="0">
                                              <p:tgtEl>
                                                <p:sldTgt/>
                                              </p:tgtEl>
                                            </p:cond>
                                          </p:endCondLst>
                                        </p:cTn>
                                        <p:tgtEl>
                                          <p:sndTgt r:embed="rId3" name="BELL.WAV"/>
                                        </p:tgtEl>
                                      </p:cMediaNode>
                                    </p:audio>
                                  </p:subTnLst>
                                </p:cTn>
                              </p:par>
                            </p:childTnLst>
                          </p:cTn>
                        </p:par>
                        <p:par>
                          <p:cTn id="945" fill="hold">
                            <p:stCondLst>
                              <p:cond delay="118000"/>
                            </p:stCondLst>
                            <p:childTnLst>
                              <p:par>
                                <p:cTn id="946" presetID="23" presetClass="entr" presetSubtype="16" fill="remove" nodeType="afterEffect">
                                  <p:stCondLst>
                                    <p:cond delay="0"/>
                                  </p:stCondLst>
                                  <p:childTnLst>
                                    <p:set>
                                      <p:cBhvr>
                                        <p:cTn id="947" dur="1" fill="hold">
                                          <p:stCondLst>
                                            <p:cond delay="0"/>
                                          </p:stCondLst>
                                        </p:cTn>
                                        <p:tgtEl>
                                          <p:spTgt spid="54"/>
                                        </p:tgtEl>
                                        <p:attrNameLst>
                                          <p:attrName>style.visibility</p:attrName>
                                        </p:attrNameLst>
                                      </p:cBhvr>
                                      <p:to>
                                        <p:strVal val="visible"/>
                                      </p:to>
                                    </p:set>
                                    <p:anim calcmode="lin" valueType="num">
                                      <p:cBhvr>
                                        <p:cTn id="948" dur="3000" fill="hold"/>
                                        <p:tgtEl>
                                          <p:spTgt spid="54"/>
                                        </p:tgtEl>
                                        <p:attrNameLst>
                                          <p:attrName>ppt_w</p:attrName>
                                        </p:attrNameLst>
                                      </p:cBhvr>
                                      <p:tavLst>
                                        <p:tav tm="0">
                                          <p:val>
                                            <p:fltVal val="0"/>
                                          </p:val>
                                        </p:tav>
                                        <p:tav tm="100000">
                                          <p:val>
                                            <p:strVal val="#ppt_w"/>
                                          </p:val>
                                        </p:tav>
                                      </p:tavLst>
                                    </p:anim>
                                    <p:anim calcmode="lin" valueType="num">
                                      <p:cBhvr>
                                        <p:cTn id="949" dur="3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46"/>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50" grpId="0" animBg="1"/>
      <p:bldP spid="17651" grpId="0" animBg="1"/>
      <p:bldP spid="17652" grpId="0" animBg="1"/>
      <p:bldP spid="17653" grpId="0" animBg="1"/>
      <p:bldP spid="17654" grpId="0" animBg="1"/>
      <p:bldP spid="17655" grpId="0" animBg="1"/>
      <p:bldP spid="17656" grpId="0" animBg="1"/>
      <p:bldP spid="17658" grpId="0" animBg="1"/>
      <p:bldP spid="17659" grpId="0" animBg="1"/>
      <p:bldP spid="17660" grpId="0" animBg="1"/>
      <p:bldP spid="46" grpId="0" animBg="1"/>
      <p:bldP spid="47" grpId="0" animBg="1"/>
      <p:bldP spid="48" grpId="0" animBg="1"/>
      <p:bldP spid="49" grpId="0" animBg="1"/>
      <p:bldP spid="50" grpId="0" animBg="1"/>
      <p:bldP spid="57" grpId="0" animBg="1"/>
      <p:bldP spid="58" grpId="0" animBg="1"/>
      <p:bldP spid="59" grpId="0" animBg="1"/>
      <p:bldP spid="61" grpId="0" animBg="1"/>
      <p:bldP spid="62" grpId="0" animBg="1"/>
      <p:bldP spid="63" grpId="0" animBg="1"/>
      <p:bldP spid="69" grpId="0" animBg="1"/>
      <p:bldP spid="72" grpId="0" animBg="1"/>
      <p:bldP spid="73" grpId="0" animBg="1"/>
      <p:bldP spid="76" grpId="0" animBg="1"/>
      <p:bldP spid="77" grpId="0" animBg="1"/>
      <p:bldP spid="78" grpId="0" animBg="1"/>
      <p:bldP spid="79" grpId="0" animBg="1"/>
      <p:bldP spid="80" grpId="0" animBg="1"/>
      <p:bldP spid="82"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65" grpId="0" animBg="1"/>
      <p:bldP spid="66" grpId="0" animBg="1"/>
      <p:bldP spid="67" grpId="0" animBg="1"/>
      <p:bldP spid="68" grpId="0" animBg="1"/>
      <p:bldP spid="70" grpId="0" animBg="1"/>
      <p:bldP spid="71" grpId="0" animBg="1"/>
      <p:bldP spid="74" grpId="0" animBg="1"/>
      <p:bldP spid="75"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651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oàn Tàu Nhỏ Xíu ♫ Bài Hát Thiếu Nhi Vui Nhộn">
            <a:hlinkClick r:id="" action="ppaction://media"/>
          </p:cNvPr>
          <p:cNvPicPr>
            <a:picLocks noChangeAspect="1"/>
          </p:cNvPicPr>
          <p:nvPr>
            <a:videoFile r:link="rId1"/>
            <p:extLst>
              <p:ext uri="{DAA4B4D4-6D71-4841-9C94-3DE7FCFB9230}">
                <p14:media xmlns:p14="http://schemas.microsoft.com/office/powerpoint/2010/main" r:embed="rId2">
                  <p14:trim st="9036" end="13899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0767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5760" y="348570"/>
            <a:ext cx="4195123" cy="713876"/>
            <a:chOff x="1295400" y="176156"/>
            <a:chExt cx="4195123" cy="713876"/>
          </a:xfrm>
        </p:grpSpPr>
        <p:pic>
          <p:nvPicPr>
            <p:cNvPr id="5" name="Picture 4"/>
            <p:cNvPicPr>
              <a:picLocks noChangeAspect="1"/>
            </p:cNvPicPr>
            <p:nvPr/>
          </p:nvPicPr>
          <p:blipFill>
            <a:blip r:embed="rId2"/>
            <a:stretch>
              <a:fillRect/>
            </a:stretch>
          </p:blipFill>
          <p:spPr>
            <a:xfrm>
              <a:off x="1295400" y="176156"/>
              <a:ext cx="4195123" cy="713876"/>
            </a:xfrm>
            <a:prstGeom prst="rect">
              <a:avLst/>
            </a:prstGeom>
          </p:spPr>
        </p:pic>
        <p:sp>
          <p:nvSpPr>
            <p:cNvPr id="6" name="Rectangle 5"/>
            <p:cNvSpPr/>
            <p:nvPr/>
          </p:nvSpPr>
          <p:spPr>
            <a:xfrm>
              <a:off x="1524000" y="256940"/>
              <a:ext cx="3132589"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giải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rotWithShape="1">
          <a:blip r:embed="rId3"/>
          <a:srcRect r="5045"/>
          <a:stretch/>
        </p:blipFill>
        <p:spPr>
          <a:xfrm>
            <a:off x="3285508" y="1410789"/>
            <a:ext cx="4677364" cy="2818293"/>
          </a:xfrm>
          <a:prstGeom prst="rect">
            <a:avLst/>
          </a:prstGeom>
        </p:spPr>
      </p:pic>
      <p:grpSp>
        <p:nvGrpSpPr>
          <p:cNvPr id="21" name="Group 20"/>
          <p:cNvGrpSpPr/>
          <p:nvPr/>
        </p:nvGrpSpPr>
        <p:grpSpPr>
          <a:xfrm>
            <a:off x="6042040" y="4130661"/>
            <a:ext cx="1862049" cy="1553544"/>
            <a:chOff x="3586941" y="4722985"/>
            <a:chExt cx="1862049" cy="1553544"/>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300" dirty="0" err="1">
                  <a:solidFill>
                    <a:srgbClr val="FF0000"/>
                  </a:solidFill>
                  <a:latin typeface="Nunito Black" pitchFamily="2" charset="0"/>
                </a:rPr>
                <a:t>Là</a:t>
              </a:r>
              <a:r>
                <a:rPr lang="en-US" altLang="en-US" sz="2300" dirty="0">
                  <a:solidFill>
                    <a:srgbClr val="FF0000"/>
                  </a:solidFill>
                  <a:latin typeface="Nunito Black" pitchFamily="2" charset="0"/>
                </a:rPr>
                <a:t> </a:t>
              </a:r>
              <a:r>
                <a:rPr lang="en-US" altLang="en-US" sz="2300" dirty="0" err="1">
                  <a:solidFill>
                    <a:srgbClr val="FF0000"/>
                  </a:solidFill>
                  <a:latin typeface="Nunito Black" pitchFamily="2" charset="0"/>
                </a:rPr>
                <a:t>ai</a:t>
              </a:r>
              <a:r>
                <a:rPr lang="en-US" altLang="en-US" sz="2300" dirty="0">
                  <a:solidFill>
                    <a:srgbClr val="FF0000"/>
                  </a:solidFill>
                  <a:latin typeface="Nunito Black" pitchFamily="2" charset="0"/>
                </a:rPr>
                <a:t> ?</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344436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333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ih.vn/wp-content/uploads/2018/08/IMG_0152.jpg">
            <a:extLst>
              <a:ext uri="{FF2B5EF4-FFF2-40B4-BE49-F238E27FC236}">
                <a16:creationId xmlns:a16="http://schemas.microsoft.com/office/drawing/2014/main" id="{53AFF91A-342F-4AEB-8083-C072A248F0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1" y="450574"/>
            <a:ext cx="8126896" cy="55394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15799E-C842-434B-95F4-BB473C11CADF}"/>
              </a:ext>
            </a:extLst>
          </p:cNvPr>
          <p:cNvSpPr txBox="1"/>
          <p:nvPr/>
        </p:nvSpPr>
        <p:spPr>
          <a:xfrm>
            <a:off x="4055164" y="6268278"/>
            <a:ext cx="3538331" cy="410818"/>
          </a:xfrm>
          <a:prstGeom prst="rect">
            <a:avLst/>
          </a:prstGeom>
          <a:noFill/>
        </p:spPr>
        <p:txBody>
          <a:bodyPr wrap="square" rtlCol="0">
            <a:spAutoFit/>
          </a:bodyPr>
          <a:lstStyle/>
          <a:p>
            <a:endParaRPr lang="en-US"/>
          </a:p>
        </p:txBody>
      </p:sp>
      <p:sp>
        <p:nvSpPr>
          <p:cNvPr id="8" name="Rounded Rectangle 4">
            <a:extLst>
              <a:ext uri="{FF2B5EF4-FFF2-40B4-BE49-F238E27FC236}">
                <a16:creationId xmlns:a16="http://schemas.microsoft.com/office/drawing/2014/main" id="{57CD9983-1CE3-41FC-939B-0E5B2AC71512}"/>
              </a:ext>
            </a:extLst>
          </p:cNvPr>
          <p:cNvSpPr/>
          <p:nvPr/>
        </p:nvSpPr>
        <p:spPr>
          <a:xfrm>
            <a:off x="3973285" y="5987143"/>
            <a:ext cx="3955869"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dirty="0">
                <a:solidFill>
                  <a:srgbClr val="008000"/>
                </a:solidFill>
                <a:latin typeface="Nunito Black" pitchFamily="2" charset="0"/>
                <a:sym typeface="Arial"/>
              </a:rPr>
              <a:t>Y </a:t>
            </a:r>
            <a:r>
              <a:rPr lang="en-US" sz="3600" kern="0" dirty="0" err="1">
                <a:solidFill>
                  <a:srgbClr val="008000"/>
                </a:solidFill>
                <a:latin typeface="Nunito Black" pitchFamily="2" charset="0"/>
                <a:sym typeface="Arial"/>
              </a:rPr>
              <a:t>tá</a:t>
            </a:r>
            <a:r>
              <a:rPr lang="en-US" sz="3600" kern="0" dirty="0">
                <a:solidFill>
                  <a:srgbClr val="008000"/>
                </a:solidFill>
                <a:latin typeface="Nunito Black" pitchFamily="2" charset="0"/>
                <a:sym typeface="Arial"/>
              </a:rPr>
              <a:t> (</a:t>
            </a:r>
            <a:r>
              <a:rPr lang="en-US" sz="3600" kern="0" dirty="0" err="1">
                <a:solidFill>
                  <a:srgbClr val="008000"/>
                </a:solidFill>
                <a:latin typeface="Nunito Black" pitchFamily="2" charset="0"/>
                <a:sym typeface="Arial"/>
              </a:rPr>
              <a:t>điều</a:t>
            </a:r>
            <a:r>
              <a:rPr lang="en-US" sz="3600" kern="0" dirty="0">
                <a:solidFill>
                  <a:srgbClr val="008000"/>
                </a:solidFill>
                <a:latin typeface="Nunito Black" pitchFamily="2" charset="0"/>
                <a:sym typeface="Arial"/>
              </a:rPr>
              <a:t> </a:t>
            </a:r>
            <a:r>
              <a:rPr lang="en-US" sz="3600" kern="0" dirty="0" err="1">
                <a:solidFill>
                  <a:srgbClr val="008000"/>
                </a:solidFill>
                <a:latin typeface="Nunito Black" pitchFamily="2" charset="0"/>
                <a:sym typeface="Arial"/>
              </a:rPr>
              <a:t>dưỡng</a:t>
            </a:r>
            <a:r>
              <a:rPr lang="en-US" sz="3600" kern="0" dirty="0">
                <a:solidFill>
                  <a:srgbClr val="008000"/>
                </a:solidFill>
                <a:latin typeface="Nunito Black" pitchFamily="2" charset="0"/>
                <a:sym typeface="Arial"/>
              </a:rPr>
              <a:t>) </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81308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928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3512570" y="1346340"/>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132589"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giải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7313815" y="3301660"/>
            <a:ext cx="1862049" cy="1553544"/>
            <a:chOff x="3586941" y="4722985"/>
            <a:chExt cx="1862049" cy="1553544"/>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17" name="Rectangle 16"/>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300">
                  <a:solidFill>
                    <a:srgbClr val="FF0000"/>
                  </a:solidFill>
                  <a:latin typeface="Nunito Black" pitchFamily="2" charset="0"/>
                </a:rPr>
                <a:t>Là ai ?</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93815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88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760" y="435429"/>
            <a:ext cx="11364686" cy="5704114"/>
          </a:xfrm>
          <a:prstGeom prst="rect">
            <a:avLst/>
          </a:prstGeom>
        </p:spPr>
      </p:pic>
      <p:pic>
        <p:nvPicPr>
          <p:cNvPr id="5" name="Picture 4"/>
          <p:cNvPicPr>
            <a:picLocks noChangeAspect="1"/>
          </p:cNvPicPr>
          <p:nvPr/>
        </p:nvPicPr>
        <p:blipFill>
          <a:blip r:embed="rId2"/>
          <a:stretch>
            <a:fillRect/>
          </a:stretch>
        </p:blipFill>
        <p:spPr>
          <a:xfrm>
            <a:off x="0" y="-1143000"/>
            <a:ext cx="12192000" cy="9144000"/>
          </a:xfrm>
          <a:prstGeom prst="rect">
            <a:avLst/>
          </a:prstGeom>
        </p:spPr>
      </p:pic>
    </p:spTree>
    <p:extLst>
      <p:ext uri="{BB962C8B-B14F-4D97-AF65-F5344CB8AC3E}">
        <p14:creationId xmlns:p14="http://schemas.microsoft.com/office/powerpoint/2010/main" val="8241557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336</Words>
  <Application>Microsoft Office PowerPoint</Application>
  <PresentationFormat>Widescreen</PresentationFormat>
  <Paragraphs>254</Paragraphs>
  <Slides>28</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#9Slide05 Bodega Script</vt:lpstr>
      <vt:lpstr>Arial</vt:lpstr>
      <vt:lpstr>Calibri</vt:lpstr>
      <vt:lpstr>Calibri Light</vt:lpstr>
      <vt:lpstr>Nunito Black</vt:lpstr>
      <vt:lpstr>Times New Roman</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66</cp:revision>
  <dcterms:created xsi:type="dcterms:W3CDTF">2022-12-08T17:25:37Z</dcterms:created>
  <dcterms:modified xsi:type="dcterms:W3CDTF">2022-12-14T00:55:23Z</dcterms:modified>
</cp:coreProperties>
</file>