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19"/>
  </p:notesMasterIdLst>
  <p:sldIdLst>
    <p:sldId id="257" r:id="rId6"/>
    <p:sldId id="283" r:id="rId7"/>
    <p:sldId id="284" r:id="rId8"/>
    <p:sldId id="285" r:id="rId9"/>
    <p:sldId id="286" r:id="rId10"/>
    <p:sldId id="262" r:id="rId11"/>
    <p:sldId id="263" r:id="rId12"/>
    <p:sldId id="264" r:id="rId13"/>
    <p:sldId id="265" r:id="rId14"/>
    <p:sldId id="287" r:id="rId15"/>
    <p:sldId id="288" r:id="rId16"/>
    <p:sldId id="289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4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5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63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1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12">
            <a:extLst>
              <a:ext uri="{FF2B5EF4-FFF2-40B4-BE49-F238E27FC236}">
                <a16:creationId xmlns:a16="http://schemas.microsoft.com/office/drawing/2014/main" id="{D3C28552-4C2E-0BD6-BB64-376F77D2DA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EA5D58-4EE0-8F4D-1AC9-E908CDF21131}"/>
              </a:ext>
            </a:extLst>
          </p:cNvPr>
          <p:cNvSpPr txBox="1"/>
          <p:nvPr/>
        </p:nvSpPr>
        <p:spPr>
          <a:xfrm>
            <a:off x="5618795" y="2823848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33FE01-9DBE-A2E0-7261-601009E5403E}"/>
              </a:ext>
            </a:extLst>
          </p:cNvPr>
          <p:cNvSpPr txBox="1"/>
          <p:nvPr/>
        </p:nvSpPr>
        <p:spPr>
          <a:xfrm>
            <a:off x="951683" y="163505"/>
            <a:ext cx="103305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02AEC0-A349-0A5F-222D-72E5B6EBD26B}"/>
              </a:ext>
            </a:extLst>
          </p:cNvPr>
          <p:cNvSpPr txBox="1"/>
          <p:nvPr/>
        </p:nvSpPr>
        <p:spPr>
          <a:xfrm>
            <a:off x="5689985" y="6109720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A7E656-4D43-EA67-FC38-6BABDD1809A3}"/>
              </a:ext>
            </a:extLst>
          </p:cNvPr>
          <p:cNvSpPr/>
          <p:nvPr/>
        </p:nvSpPr>
        <p:spPr>
          <a:xfrm>
            <a:off x="357959" y="3429000"/>
            <a:ext cx="2414444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70930A-C8B4-238F-6C16-2A154B356176}"/>
              </a:ext>
            </a:extLst>
          </p:cNvPr>
          <p:cNvSpPr txBox="1"/>
          <p:nvPr/>
        </p:nvSpPr>
        <p:spPr>
          <a:xfrm>
            <a:off x="2972887" y="1964206"/>
            <a:ext cx="69777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44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15:</a:t>
            </a:r>
            <a:r>
              <a:rPr kumimoji="0" lang="en-US" sz="4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88455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908165"/>
              </p:ext>
            </p:extLst>
          </p:nvPr>
        </p:nvGraphicFramePr>
        <p:xfrm>
          <a:off x="644769" y="2864374"/>
          <a:ext cx="11298704" cy="1974911"/>
        </p:xfrm>
        <a:graphic>
          <a:graphicData uri="http://schemas.openxmlformats.org/drawingml/2006/table">
            <a:tbl>
              <a:tblPr/>
              <a:tblGrid>
                <a:gridCol w="2824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4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4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4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74911">
                <a:tc>
                  <a:txBody>
                    <a:bodyPr/>
                    <a:lstStyle/>
                    <a:p>
                      <a:pPr algn="just" fontAlgn="t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 </a:t>
                      </a:r>
                    </a:p>
                    <a:p>
                      <a:pPr algn="just" fontAlgn="t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× 7 = 63</a:t>
                      </a:r>
                    </a:p>
                    <a:p>
                      <a:pPr algn="just" fontAlgn="t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: 7 =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 </a:t>
                      </a:r>
                    </a:p>
                    <a:p>
                      <a:pPr algn="just" fontAlgn="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: 8 = 6</a:t>
                      </a:r>
                    </a:p>
                    <a:p>
                      <a:pPr algn="just" fontAlgn="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× 8 = 48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 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× ? = 36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: 4 =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 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: ? = 5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: 5 =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1" y="633050"/>
            <a:ext cx="11571926" cy="192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5737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032776" y="857370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u="sng" dirty="0"/>
          </a:p>
        </p:txBody>
      </p:sp>
      <p:sp>
        <p:nvSpPr>
          <p:cNvPr id="28" name="Right Brace 27"/>
          <p:cNvSpPr/>
          <p:nvPr/>
        </p:nvSpPr>
        <p:spPr>
          <a:xfrm rot="5400000" flipV="1">
            <a:off x="5625112" y="-484895"/>
            <a:ext cx="366445" cy="559231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35857" y="2491432"/>
            <a:ext cx="1002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li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2998731" y="1434412"/>
            <a:ext cx="1019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6 </a:t>
            </a:r>
            <a:r>
              <a:rPr lang="en-US" sz="2400" dirty="0" err="1">
                <a:latin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</a:rPr>
              <a:t> li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5335857" y="3202267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400" u="sng" dirty="0"/>
          </a:p>
        </p:txBody>
      </p:sp>
      <p:grpSp>
        <p:nvGrpSpPr>
          <p:cNvPr id="7" name="Group 6"/>
          <p:cNvGrpSpPr/>
          <p:nvPr/>
        </p:nvGrpSpPr>
        <p:grpSpPr>
          <a:xfrm>
            <a:off x="2989767" y="1892567"/>
            <a:ext cx="5614723" cy="90870"/>
            <a:chOff x="1502157" y="2424832"/>
            <a:chExt cx="5614723" cy="90870"/>
          </a:xfrm>
        </p:grpSpPr>
        <p:grpSp>
          <p:nvGrpSpPr>
            <p:cNvPr id="22" name="Group 21"/>
            <p:cNvGrpSpPr/>
            <p:nvPr/>
          </p:nvGrpSpPr>
          <p:grpSpPr>
            <a:xfrm>
              <a:off x="1502157" y="2435020"/>
              <a:ext cx="5614723" cy="80682"/>
              <a:chOff x="421342" y="4253751"/>
              <a:chExt cx="5614723" cy="8068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430306" y="4289612"/>
                <a:ext cx="560575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21342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50500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/>
            <p:cNvCxnSpPr/>
            <p:nvPr/>
          </p:nvCxnSpPr>
          <p:spPr>
            <a:xfrm>
              <a:off x="3848247" y="2424832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28696" y="242820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995494" y="2430475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116880" y="2432750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3368306" y="376847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5 = 30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li)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/>
      <p:bldP spid="30" grpId="0"/>
      <p:bldP spid="3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712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671248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Quan sát hình vẽ trên, em thực hiện được các phép tính: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3 × 2 = 6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3 × 4 = 12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2 × 4 = 8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Từ đó, em thực hiện được các phép tính ở ô trống tiếp theo: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994"/>
            <a:ext cx="12056012" cy="2841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921412" y="2757754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571641" y="4426472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x 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69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: 6 =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x 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15: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" y="1308643"/>
            <a:ext cx="11788238" cy="23208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111318"/>
              </p:ext>
            </p:extLst>
          </p:nvPr>
        </p:nvGraphicFramePr>
        <p:xfrm>
          <a:off x="813581" y="3629465"/>
          <a:ext cx="10524978" cy="1645920"/>
        </p:xfrm>
        <a:graphic>
          <a:graphicData uri="http://schemas.openxmlformats.org/drawingml/2006/table">
            <a:tbl>
              <a:tblPr/>
              <a:tblGrid>
                <a:gridCol w="2630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0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1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1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594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6 x 3 = 18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x 5 = 35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x 4 = 36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10 = 80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594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pl-PL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8 x 7 = 56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x 9 = 27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6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x 8 = 32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96"/>
            <a:ext cx="12192000" cy="385473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240006"/>
              </p:ext>
            </p:extLst>
          </p:nvPr>
        </p:nvGraphicFramePr>
        <p:xfrm>
          <a:off x="3854549" y="4271265"/>
          <a:ext cx="4816602" cy="1301732"/>
        </p:xfrm>
        <a:graphic>
          <a:graphicData uri="http://schemas.openxmlformats.org/drawingml/2006/table">
            <a:tbl>
              <a:tblPr/>
              <a:tblGrid>
                <a:gridCol w="2408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173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: 6 = 5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: 7 =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: 6 = 8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: 8 = 6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: 9 =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755880"/>
            <a:ext cx="9174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64243"/>
            <a:ext cx="10508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: 6; 49 : 7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: 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307</Words>
  <Application>Microsoft Office PowerPoint</Application>
  <PresentationFormat>Widescreen</PresentationFormat>
  <Paragraphs>73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ITC Avant Garde Std Bk</vt:lpstr>
      <vt:lpstr>MercuriusScript</vt:lpstr>
      <vt:lpstr>SVN-Whimsy</vt:lpstr>
      <vt:lpstr>Times New Roman</vt:lpstr>
      <vt:lpstr>1_Office Theme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Phạm Thùy Linh</cp:lastModifiedBy>
  <cp:revision>11</cp:revision>
  <dcterms:created xsi:type="dcterms:W3CDTF">2021-05-07T10:25:00Z</dcterms:created>
  <dcterms:modified xsi:type="dcterms:W3CDTF">2023-11-07T11:58:16Z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