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602" r:id="rId2"/>
    <p:sldId id="605" r:id="rId3"/>
    <p:sldId id="606" r:id="rId4"/>
    <p:sldId id="607" r:id="rId5"/>
    <p:sldId id="603" r:id="rId6"/>
    <p:sldId id="559" r:id="rId7"/>
    <p:sldId id="593" r:id="rId8"/>
    <p:sldId id="575" r:id="rId9"/>
    <p:sldId id="601" r:id="rId10"/>
    <p:sldId id="604" r:id="rId11"/>
    <p:sldId id="608" r:id="rId12"/>
    <p:sldId id="594" r:id="rId13"/>
    <p:sldId id="595" r:id="rId14"/>
    <p:sldId id="596" r:id="rId15"/>
    <p:sldId id="597" r:id="rId16"/>
    <p:sldId id="598" r:id="rId17"/>
    <p:sldId id="599" r:id="rId18"/>
    <p:sldId id="5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66"/>
    <a:srgbClr val="CC0066"/>
    <a:srgbClr val="FF9933"/>
    <a:srgbClr val="663300"/>
    <a:srgbClr val="00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3455" autoAdjust="0"/>
  </p:normalViewPr>
  <p:slideViewPr>
    <p:cSldViewPr snapToGrid="0">
      <p:cViewPr varScale="1">
        <p:scale>
          <a:sx n="70" d="100"/>
          <a:sy n="70" d="100"/>
        </p:scale>
        <p:origin x="9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1E69-519C-4C68-B8DD-8C2377E251BD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A927-A71E-4114-A86E-23E52F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C01A-DA11-4451-8F94-65EDA60B954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gif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818" TargetMode="External"/><Relationship Id="rId7" Type="http://schemas.openxmlformats.org/officeDocument/2006/relationships/hyperlink" Target="https://vi.wikipedia.org/wiki/Th%E1%BA%BF_k%E1%BB%B7_1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ga" TargetMode="External"/><Relationship Id="rId5" Type="http://schemas.openxmlformats.org/officeDocument/2006/relationships/hyperlink" Target="https://vi.wikipedia.org/wiki/Nh%C3%A0_v%C4%83n" TargetMode="External"/><Relationship Id="rId4" Type="http://schemas.openxmlformats.org/officeDocument/2006/relationships/hyperlink" Target="https://vi.wikipedia.org/wiki/188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08000" y="381000"/>
            <a:ext cx="11176000" cy="1143000"/>
          </a:xfrm>
          <a:prstGeom prst="rect">
            <a:avLst/>
          </a:prstGeom>
        </p:spPr>
        <p:txBody>
          <a:bodyPr wrap="none" lIns="64602" tIns="32301" rIns="64602" bIns="3230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HIỆP HÒA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176003" y="5141210"/>
            <a:ext cx="6705600" cy="913805"/>
          </a:xfrm>
          <a:prstGeom prst="rect">
            <a:avLst/>
          </a:prstGeom>
        </p:spPr>
        <p:txBody>
          <a:bodyPr wrap="none" lIns="64602" tIns="32301" rIns="64602" bIns="323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3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33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NGUYỄN THỊ THẢO</a:t>
            </a:r>
            <a:endParaRPr lang="en-US" sz="33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3214688" y="2757488"/>
            <a:ext cx="5943600" cy="1809338"/>
          </a:xfrm>
          <a:prstGeom prst="rect">
            <a:avLst/>
          </a:prstGeom>
        </p:spPr>
        <p:txBody>
          <a:bodyPr wrap="none" lIns="64602" tIns="32301" rIns="64602" bIns="3230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3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– </a:t>
            </a:r>
            <a:r>
              <a:rPr lang="en-US" sz="33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3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  <a:p>
            <a:r>
              <a:rPr lang="en-US" sz="33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CON </a:t>
            </a:r>
            <a:r>
              <a:rPr lang="en-US" sz="33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SẺ 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047007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000535" y="1795508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- </a:t>
            </a:r>
            <a:r>
              <a:rPr lang="en-US" altLang="en-US" sz="2400" b="1" dirty="0" err="1"/>
              <a:t>Ức</a:t>
            </a:r>
            <a:endParaRPr lang="en-US" alt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2257471"/>
            <a:ext cx="4267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24" idx="2"/>
          </p:cNvCxnSpPr>
          <p:nvPr/>
        </p:nvCxnSpPr>
        <p:spPr>
          <a:xfrm flipH="1" flipV="1">
            <a:off x="2610136" y="2257471"/>
            <a:ext cx="1535113" cy="10620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8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14184" y="158750"/>
            <a:ext cx="6096000" cy="2367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en-US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en-US" alt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82234" y="14817"/>
            <a:ext cx="31961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2000" b="0">
                <a:latin typeface=".VnTime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945" y="-307429"/>
              <a:ext cx="74014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452284" y="2918884"/>
            <a:ext cx="6341532" cy="8064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ngoạm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non. 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17" y="3151718"/>
            <a:ext cx="592667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7" y="2935817"/>
            <a:ext cx="1500717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17184" y="30035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2000" b="0">
              <a:latin typeface=".VnTime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14034" y="3075517"/>
            <a:ext cx="461433" cy="389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467164" y="4036484"/>
            <a:ext cx="6377515" cy="8614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ngoạm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non. 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85" y="4282018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4" y="4061885"/>
            <a:ext cx="1498600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40984" y="4169834"/>
            <a:ext cx="819149" cy="99484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2000" b="0">
              <a:latin typeface=".VnTime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69585" y="4269318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429065" y="5194426"/>
            <a:ext cx="6415614" cy="8022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dạo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thịt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5382685"/>
            <a:ext cx="594784" cy="34924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18" y="5175251"/>
            <a:ext cx="1500716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5801" y="5249334"/>
            <a:ext cx="8106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2000" b="0">
              <a:latin typeface=".VnTime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1852" y="5344584"/>
            <a:ext cx="4614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957918" y="1024467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64317" y="1407584"/>
            <a:ext cx="675216" cy="590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43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5715000"/>
            <a:ext cx="971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5" y="-188383"/>
            <a:ext cx="1653116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820151" y="891117"/>
            <a:ext cx="1752600" cy="1752600"/>
            <a:chOff x="4320" y="2928"/>
            <a:chExt cx="1104" cy="1104"/>
          </a:xfrm>
        </p:grpSpPr>
        <p:sp>
          <p:nvSpPr>
            <p:cNvPr id="51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1" y="3348567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234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7484" y="3376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1" y="33633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084" y="33570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667" y="3376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72082" y="3362121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4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22222E-6 L -4.16667E-6 -0.07222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0"/>
            <a:ext cx="7130603" cy="5550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66705" cy="5550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4816" y="5550794"/>
            <a:ext cx="29120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C00000"/>
                </a:solidFill>
                <a:effectLst/>
              </a:rPr>
              <a:t>SẺ ĐỎ</a:t>
            </a:r>
          </a:p>
        </p:txBody>
      </p:sp>
    </p:spTree>
    <p:extLst>
      <p:ext uri="{BB962C8B-B14F-4D97-AF65-F5344CB8AC3E}">
        <p14:creationId xmlns:p14="http://schemas.microsoft.com/office/powerpoint/2010/main" val="201245500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3374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65"/>
            <a:ext cx="5852160" cy="342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1471"/>
            <a:ext cx="6472922" cy="336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374265"/>
            <a:ext cx="6339840" cy="34252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71089" y="5925690"/>
            <a:ext cx="2962141" cy="811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SẺ LỀU</a:t>
            </a:r>
          </a:p>
        </p:txBody>
      </p:sp>
    </p:spTree>
    <p:extLst>
      <p:ext uri="{BB962C8B-B14F-4D97-AF65-F5344CB8AC3E}">
        <p14:creationId xmlns:p14="http://schemas.microsoft.com/office/powerpoint/2010/main" val="10308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72676" cy="4948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-1"/>
            <a:ext cx="6409386" cy="49480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51538" y="5333262"/>
            <a:ext cx="5112913" cy="1157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BF0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SẺ CẦU VỒNG</a:t>
            </a:r>
          </a:p>
        </p:txBody>
      </p:sp>
    </p:spTree>
    <p:extLst>
      <p:ext uri="{BB962C8B-B14F-4D97-AF65-F5344CB8AC3E}">
        <p14:creationId xmlns:p14="http://schemas.microsoft.com/office/powerpoint/2010/main" val="74832025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6474" cy="495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82" y="0"/>
            <a:ext cx="6410818" cy="49583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6839" y="5022759"/>
            <a:ext cx="6027313" cy="1719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SẺ CÁNH VÀNG (CHIM KIM OANH)</a:t>
            </a:r>
          </a:p>
        </p:txBody>
      </p:sp>
    </p:spTree>
    <p:extLst>
      <p:ext uri="{BB962C8B-B14F-4D97-AF65-F5344CB8AC3E}">
        <p14:creationId xmlns:p14="http://schemas.microsoft.com/office/powerpoint/2010/main" val="19920754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63" y="0"/>
            <a:ext cx="7104935" cy="5124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1" y="-1"/>
            <a:ext cx="6890197" cy="51440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62906" y="5384778"/>
            <a:ext cx="3090930" cy="11576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SẺ TÀU</a:t>
            </a:r>
          </a:p>
        </p:txBody>
      </p:sp>
    </p:spTree>
    <p:extLst>
      <p:ext uri="{BB962C8B-B14F-4D97-AF65-F5344CB8AC3E}">
        <p14:creationId xmlns:p14="http://schemas.microsoft.com/office/powerpoint/2010/main" val="37016005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8530" cy="493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-1"/>
            <a:ext cx="6645499" cy="49326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6242" y="5204474"/>
            <a:ext cx="3090930" cy="1157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SẺ ĐÁ</a:t>
            </a:r>
          </a:p>
        </p:txBody>
      </p:sp>
    </p:spTree>
    <p:extLst>
      <p:ext uri="{BB962C8B-B14F-4D97-AF65-F5344CB8AC3E}">
        <p14:creationId xmlns:p14="http://schemas.microsoft.com/office/powerpoint/2010/main" val="23540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4"/>
          <p:cNvSpPr>
            <a:spLocks noTextEdit="1"/>
          </p:cNvSpPr>
          <p:nvPr/>
        </p:nvSpPr>
        <p:spPr>
          <a:xfrm>
            <a:off x="2566988" y="1484313"/>
            <a:ext cx="7315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6B9B8"/>
                </a:solidFill>
                <a:latin typeface="VNI-Bandit" charset="0"/>
                <a:ea typeface="VNI-Bandit" charset="0"/>
              </a:rPr>
              <a:t>Chúc các em học tốt</a:t>
            </a:r>
          </a:p>
        </p:txBody>
      </p:sp>
      <p:pic>
        <p:nvPicPr>
          <p:cNvPr id="30722" name="Picture 5" descr="images[76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13" y="2786063"/>
            <a:ext cx="8828087" cy="405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40" name="1a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4843201"/>
          </a:xfrm>
          <a:prstGeom prst="rect">
            <a:avLst/>
          </a:prstGeom>
        </p:spPr>
      </p:pic>
      <p:pic>
        <p:nvPicPr>
          <p:cNvPr id="41" name="2a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4841236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6183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134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8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PDOC4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603"/>
            <a:ext cx="12192000" cy="73561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van Turgenev vào năm 18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27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8221" y="286603"/>
            <a:ext cx="4189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Tuốc-ghê-nhép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818"/>
              </a:rPr>
              <a:t>1818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883"/>
              </a:rPr>
              <a:t>1883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văn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văn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văn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Nga"/>
              </a:rPr>
              <a:t>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thế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kỉ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9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4891" y="2050474"/>
            <a:ext cx="81153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2262354"/>
            <a:ext cx="11946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“Bỗng từ trên cây cao gần đó, một con sẻ già có bộ ức đen nhánh lao xuống như hòn đá rơi trước mõm con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”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37621" y="2402006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44578" y="2384270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5330" y="4056107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64803" y="3860295"/>
            <a:ext cx="27601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712920" y="5543545"/>
            <a:ext cx="1685925" cy="1371600"/>
            <a:chOff x="2736" y="1824"/>
            <a:chExt cx="1062" cy="864"/>
          </a:xfrm>
        </p:grpSpPr>
        <p:pic>
          <p:nvPicPr>
            <p:cNvPr id="12" name="Picture 35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7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9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9653587" y="5538786"/>
            <a:ext cx="1685925" cy="1371600"/>
            <a:chOff x="2736" y="1824"/>
            <a:chExt cx="1062" cy="864"/>
          </a:xfrm>
        </p:grpSpPr>
        <p:pic>
          <p:nvPicPr>
            <p:cNvPr id="18" name="Picture 35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6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7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8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9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Straight Connector 26"/>
          <p:cNvCxnSpPr/>
          <p:nvPr/>
        </p:nvCxnSpPr>
        <p:spPr>
          <a:xfrm flipH="1">
            <a:off x="7618543" y="4005877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727725" y="4017458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57150">
          <a:solidFill>
            <a:srgbClr val="FF0000"/>
          </a:solidFill>
          <a:round/>
        </a:ln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260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.VnHelvetInsH</vt:lpstr>
      <vt:lpstr>.VnTime</vt:lpstr>
      <vt:lpstr>Arial</vt:lpstr>
      <vt:lpstr>Calibri</vt:lpstr>
      <vt:lpstr>Calibri Light</vt:lpstr>
      <vt:lpstr>Impact</vt:lpstr>
      <vt:lpstr>Times New Roman</vt:lpstr>
      <vt:lpstr>VNI-Bandit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1907</cp:revision>
  <dcterms:created xsi:type="dcterms:W3CDTF">2022-02-24T03:25:00Z</dcterms:created>
  <dcterms:modified xsi:type="dcterms:W3CDTF">2023-03-21T08:01:00Z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4D8A08341A5847D387A21B7806838BB0</vt:lpwstr>
  </property>
  <property fmtid="{D5CDD505-2E9C-101B-9397-08002B2CF9AE}" pid="3" name="KSOProductBuildVer">
    <vt:lpwstr>1033-11.2.0.11513</vt:lpwstr>
  </property>
</Properties>
</file>