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13"/>
  </p:notesMasterIdLst>
  <p:sldIdLst>
    <p:sldId id="313" r:id="rId2"/>
    <p:sldId id="312" r:id="rId3"/>
    <p:sldId id="302" r:id="rId4"/>
    <p:sldId id="303" r:id="rId5"/>
    <p:sldId id="304" r:id="rId6"/>
    <p:sldId id="306" r:id="rId7"/>
    <p:sldId id="272" r:id="rId8"/>
    <p:sldId id="308" r:id="rId9"/>
    <p:sldId id="309" r:id="rId10"/>
    <p:sldId id="310" r:id="rId11"/>
    <p:sldId id="301" r:id="rId1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66FF"/>
    <a:srgbClr val="F7274F"/>
    <a:srgbClr val="F30936"/>
    <a:srgbClr val="17368D"/>
    <a:srgbClr val="183790"/>
    <a:srgbClr val="FF6600"/>
    <a:srgbClr val="0F39C1"/>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37" autoAdjust="0"/>
    <p:restoredTop sz="94660"/>
  </p:normalViewPr>
  <p:slideViewPr>
    <p:cSldViewPr>
      <p:cViewPr varScale="1">
        <p:scale>
          <a:sx n="69" d="100"/>
          <a:sy n="69" d="100"/>
        </p:scale>
        <p:origin x="-192" y="-96"/>
      </p:cViewPr>
      <p:guideLst>
        <p:guide orient="horz" pos="2160"/>
        <p:guide pos="3840"/>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4C5B19-4CD2-4AF8-B609-356687860485}" type="datetimeFigureOut">
              <a:rPr lang="vi-VN" smtClean="0"/>
              <a:t>21/03/2023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2E8DEE-F84A-4C8E-92FD-E271AA0D3F67}" type="slidenum">
              <a:rPr lang="vi-VN" smtClean="0"/>
              <a:t>‹#›</a:t>
            </a:fld>
            <a:endParaRPr lang="vi-VN"/>
          </a:p>
        </p:txBody>
      </p:sp>
    </p:spTree>
    <p:extLst>
      <p:ext uri="{BB962C8B-B14F-4D97-AF65-F5344CB8AC3E}">
        <p14:creationId xmlns:p14="http://schemas.microsoft.com/office/powerpoint/2010/main" val="2197427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itchFamily="34" charset="0"/>
            </a:endParaRPr>
          </a:p>
        </p:txBody>
      </p:sp>
      <p:sp>
        <p:nvSpPr>
          <p:cNvPr id="15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a:solidFill>
                  <a:schemeClr val="tx2"/>
                </a:solidFill>
                <a:latin typeface="Times New Roman" pitchFamily="18" charset="0"/>
              </a:defRPr>
            </a:lvl1pPr>
            <a:lvl2pPr marL="742950" indent="-285750">
              <a:defRPr sz="4400">
                <a:solidFill>
                  <a:schemeClr val="tx2"/>
                </a:solidFill>
                <a:latin typeface="Times New Roman" pitchFamily="18" charset="0"/>
              </a:defRPr>
            </a:lvl2pPr>
            <a:lvl3pPr marL="1143000" indent="-228600">
              <a:defRPr sz="4400">
                <a:solidFill>
                  <a:schemeClr val="tx2"/>
                </a:solidFill>
                <a:latin typeface="Times New Roman" pitchFamily="18" charset="0"/>
              </a:defRPr>
            </a:lvl3pPr>
            <a:lvl4pPr marL="1600200" indent="-228600">
              <a:defRPr sz="4400">
                <a:solidFill>
                  <a:schemeClr val="tx2"/>
                </a:solidFill>
                <a:latin typeface="Times New Roman" pitchFamily="18" charset="0"/>
              </a:defRPr>
            </a:lvl4pPr>
            <a:lvl5pPr marL="2057400" indent="-228600">
              <a:defRPr sz="4400">
                <a:solidFill>
                  <a:schemeClr val="tx2"/>
                </a:solidFill>
                <a:latin typeface="Times New Roman" pitchFamily="18" charset="0"/>
              </a:defRPr>
            </a:lvl5pPr>
            <a:lvl6pPr marL="2514600" indent="-228600" eaLnBrk="0" fontAlgn="base" hangingPunct="0">
              <a:spcBef>
                <a:spcPct val="0"/>
              </a:spcBef>
              <a:spcAft>
                <a:spcPct val="0"/>
              </a:spcAft>
              <a:defRPr sz="4400">
                <a:solidFill>
                  <a:schemeClr val="tx2"/>
                </a:solidFill>
                <a:latin typeface="Times New Roman" pitchFamily="18" charset="0"/>
              </a:defRPr>
            </a:lvl6pPr>
            <a:lvl7pPr marL="2971800" indent="-228600" eaLnBrk="0" fontAlgn="base" hangingPunct="0">
              <a:spcBef>
                <a:spcPct val="0"/>
              </a:spcBef>
              <a:spcAft>
                <a:spcPct val="0"/>
              </a:spcAft>
              <a:defRPr sz="4400">
                <a:solidFill>
                  <a:schemeClr val="tx2"/>
                </a:solidFill>
                <a:latin typeface="Times New Roman" pitchFamily="18" charset="0"/>
              </a:defRPr>
            </a:lvl7pPr>
            <a:lvl8pPr marL="3429000" indent="-228600" eaLnBrk="0" fontAlgn="base" hangingPunct="0">
              <a:spcBef>
                <a:spcPct val="0"/>
              </a:spcBef>
              <a:spcAft>
                <a:spcPct val="0"/>
              </a:spcAft>
              <a:defRPr sz="4400">
                <a:solidFill>
                  <a:schemeClr val="tx2"/>
                </a:solidFill>
                <a:latin typeface="Times New Roman" pitchFamily="18" charset="0"/>
              </a:defRPr>
            </a:lvl8pPr>
            <a:lvl9pPr marL="3886200" indent="-228600" eaLnBrk="0" fontAlgn="base" hangingPunct="0">
              <a:spcBef>
                <a:spcPct val="0"/>
              </a:spcBef>
              <a:spcAft>
                <a:spcPct val="0"/>
              </a:spcAft>
              <a:defRPr sz="4400">
                <a:solidFill>
                  <a:schemeClr val="tx2"/>
                </a:solidFill>
                <a:latin typeface="Times New Roman" pitchFamily="18" charset="0"/>
              </a:defRPr>
            </a:lvl9pPr>
          </a:lstStyle>
          <a:p>
            <a:fld id="{E0630549-7859-480C-80D5-343D5DB7699F}" type="slidenum">
              <a:rPr lang="vi-VN" altLang="en-US" sz="1200" b="1" smtClean="0">
                <a:solidFill>
                  <a:srgbClr val="0000FF"/>
                </a:solidFill>
                <a:latin typeface="Arial" pitchFamily="34" charset="0"/>
                <a:cs typeface="Arial" pitchFamily="34" charset="0"/>
              </a:rPr>
              <a:pPr/>
              <a:t>1</a:t>
            </a:fld>
            <a:endParaRPr lang="vi-VN" altLang="en-US" sz="1200" b="1" smtClean="0">
              <a:solidFill>
                <a:srgbClr val="0000FF"/>
              </a:solidFill>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FB1CDE7-21B2-4901-9A5D-0F55618F9A25}" type="slidenum">
              <a:rPr lang="en-US" altLang="en-US" smtClean="0"/>
              <a:pPr/>
              <a:t>‹#›</a:t>
            </a:fld>
            <a:endParaRPr lang="en-US" altLang="en-US"/>
          </a:p>
        </p:txBody>
      </p:sp>
    </p:spTree>
    <p:extLst>
      <p:ext uri="{BB962C8B-B14F-4D97-AF65-F5344CB8AC3E}">
        <p14:creationId xmlns:p14="http://schemas.microsoft.com/office/powerpoint/2010/main" val="2321937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DA2CFBB-3577-4529-841F-BEACE1333078}" type="slidenum">
              <a:rPr lang="en-US" altLang="en-US" smtClean="0"/>
              <a:pPr/>
              <a:t>‹#›</a:t>
            </a:fld>
            <a:endParaRPr lang="en-US" altLang="en-US"/>
          </a:p>
        </p:txBody>
      </p:sp>
    </p:spTree>
    <p:extLst>
      <p:ext uri="{BB962C8B-B14F-4D97-AF65-F5344CB8AC3E}">
        <p14:creationId xmlns:p14="http://schemas.microsoft.com/office/powerpoint/2010/main" val="3964886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6B7D737A-410D-487F-906C-69911A1BBA47}" type="slidenum">
              <a:rPr lang="en-US" altLang="en-US" smtClean="0"/>
              <a:pPr/>
              <a:t>‹#›</a:t>
            </a:fld>
            <a:endParaRPr lang="en-US" altLang="en-US"/>
          </a:p>
        </p:txBody>
      </p:sp>
    </p:spTree>
    <p:extLst>
      <p:ext uri="{BB962C8B-B14F-4D97-AF65-F5344CB8AC3E}">
        <p14:creationId xmlns:p14="http://schemas.microsoft.com/office/powerpoint/2010/main" val="2151078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3" name="Rectangle 4"/>
          <p:cNvSpPr>
            <a:spLocks noGrp="1" noChangeArrowheads="1"/>
          </p:cNvSpPr>
          <p:nvPr>
            <p:ph type="dt" sz="half" idx="10"/>
          </p:nvPr>
        </p:nvSpPr>
        <p:spPr/>
        <p:txBody>
          <a:bodyPr/>
          <a:lstStyle>
            <a:lvl1pPr>
              <a:defRPr/>
            </a:lvl1pPr>
          </a:lstStyle>
          <a:p>
            <a:pPr>
              <a:defRPr/>
            </a:pPr>
            <a:endParaRPr lang="vi-VN"/>
          </a:p>
        </p:txBody>
      </p:sp>
      <p:sp>
        <p:nvSpPr>
          <p:cNvPr id="4" name="Rectangle 5"/>
          <p:cNvSpPr>
            <a:spLocks noGrp="1" noChangeArrowheads="1"/>
          </p:cNvSpPr>
          <p:nvPr>
            <p:ph type="ftr" sz="quarter" idx="11"/>
          </p:nvPr>
        </p:nvSpPr>
        <p:spPr/>
        <p:txBody>
          <a:bodyPr/>
          <a:lstStyle>
            <a:lvl1pPr>
              <a:defRPr/>
            </a:lvl1pPr>
          </a:lstStyle>
          <a:p>
            <a:pPr>
              <a:defRPr/>
            </a:pPr>
            <a:endParaRPr lang="vi-VN"/>
          </a:p>
        </p:txBody>
      </p:sp>
      <p:sp>
        <p:nvSpPr>
          <p:cNvPr id="5" name="Rectangle 6"/>
          <p:cNvSpPr>
            <a:spLocks noGrp="1" noChangeArrowheads="1"/>
          </p:cNvSpPr>
          <p:nvPr>
            <p:ph type="sldNum" sz="quarter" idx="12"/>
          </p:nvPr>
        </p:nvSpPr>
        <p:spPr/>
        <p:txBody>
          <a:bodyPr/>
          <a:lstStyle>
            <a:lvl1pPr>
              <a:defRPr/>
            </a:lvl1pPr>
          </a:lstStyle>
          <a:p>
            <a:fld id="{B5C1C106-C4E9-44D2-81F2-C69B121E36B9}" type="slidenum">
              <a:rPr lang="en-US" altLang="zh-CN"/>
              <a:pPr/>
              <a:t>‹#›</a:t>
            </a:fld>
            <a:endParaRPr lang="en-US" altLang="zh-CN"/>
          </a:p>
        </p:txBody>
      </p:sp>
    </p:spTree>
    <p:extLst>
      <p:ext uri="{BB962C8B-B14F-4D97-AF65-F5344CB8AC3E}">
        <p14:creationId xmlns:p14="http://schemas.microsoft.com/office/powerpoint/2010/main" val="2098997342"/>
      </p:ext>
    </p:extLst>
  </p:cSld>
  <p:clrMapOvr>
    <a:masterClrMapping/>
  </p:clrMapOvr>
  <p:transition spd="med">
    <p:wheel spokes="2"/>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12B62E7-5CE5-4C89-B34A-BE6ECC5A90EE}" type="slidenum">
              <a:rPr lang="en-US" altLang="en-US" smtClean="0"/>
              <a:pPr/>
              <a:t>‹#›</a:t>
            </a:fld>
            <a:endParaRPr lang="en-US" altLang="en-US"/>
          </a:p>
        </p:txBody>
      </p:sp>
    </p:spTree>
    <p:extLst>
      <p:ext uri="{BB962C8B-B14F-4D97-AF65-F5344CB8AC3E}">
        <p14:creationId xmlns:p14="http://schemas.microsoft.com/office/powerpoint/2010/main" val="2516882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D717C03-B6EE-424F-A98D-6D9B6DCB5C26}" type="slidenum">
              <a:rPr lang="en-US" altLang="en-US" smtClean="0"/>
              <a:pPr/>
              <a:t>‹#›</a:t>
            </a:fld>
            <a:endParaRPr lang="en-US" altLang="en-US"/>
          </a:p>
        </p:txBody>
      </p:sp>
    </p:spTree>
    <p:extLst>
      <p:ext uri="{BB962C8B-B14F-4D97-AF65-F5344CB8AC3E}">
        <p14:creationId xmlns:p14="http://schemas.microsoft.com/office/powerpoint/2010/main" val="939145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4835D26D-F23B-4B2D-8E2C-F3A475C87008}" type="slidenum">
              <a:rPr lang="en-US" altLang="en-US" smtClean="0"/>
              <a:pPr/>
              <a:t>‹#›</a:t>
            </a:fld>
            <a:endParaRPr lang="en-US" altLang="en-US"/>
          </a:p>
        </p:txBody>
      </p:sp>
    </p:spTree>
    <p:extLst>
      <p:ext uri="{BB962C8B-B14F-4D97-AF65-F5344CB8AC3E}">
        <p14:creationId xmlns:p14="http://schemas.microsoft.com/office/powerpoint/2010/main" val="635315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8F625C6E-E284-4832-BCE7-4F56C5CFE22A}" type="slidenum">
              <a:rPr lang="en-US" altLang="en-US" smtClean="0"/>
              <a:pPr/>
              <a:t>‹#›</a:t>
            </a:fld>
            <a:endParaRPr lang="en-US" altLang="en-US"/>
          </a:p>
        </p:txBody>
      </p:sp>
    </p:spTree>
    <p:extLst>
      <p:ext uri="{BB962C8B-B14F-4D97-AF65-F5344CB8AC3E}">
        <p14:creationId xmlns:p14="http://schemas.microsoft.com/office/powerpoint/2010/main" val="2152517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AB7FD509-5B74-4300-871F-058BC432BBA8}" type="slidenum">
              <a:rPr lang="en-US" altLang="en-US" smtClean="0"/>
              <a:pPr/>
              <a:t>‹#›</a:t>
            </a:fld>
            <a:endParaRPr lang="en-US" altLang="en-US"/>
          </a:p>
        </p:txBody>
      </p:sp>
    </p:spTree>
    <p:extLst>
      <p:ext uri="{BB962C8B-B14F-4D97-AF65-F5344CB8AC3E}">
        <p14:creationId xmlns:p14="http://schemas.microsoft.com/office/powerpoint/2010/main" val="4233035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A9E348F5-33B1-4106-935D-A95A86304AD7}" type="slidenum">
              <a:rPr lang="en-US" altLang="en-US" smtClean="0"/>
              <a:pPr/>
              <a:t>‹#›</a:t>
            </a:fld>
            <a:endParaRPr lang="en-US" altLang="en-US"/>
          </a:p>
        </p:txBody>
      </p:sp>
    </p:spTree>
    <p:extLst>
      <p:ext uri="{BB962C8B-B14F-4D97-AF65-F5344CB8AC3E}">
        <p14:creationId xmlns:p14="http://schemas.microsoft.com/office/powerpoint/2010/main" val="2604682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F8888CC5-66A8-47A0-B8DB-40405F3BABE5}" type="slidenum">
              <a:rPr lang="en-US" altLang="en-US" smtClean="0"/>
              <a:pPr/>
              <a:t>‹#›</a:t>
            </a:fld>
            <a:endParaRPr lang="en-US" altLang="en-US"/>
          </a:p>
        </p:txBody>
      </p:sp>
    </p:spTree>
    <p:extLst>
      <p:ext uri="{BB962C8B-B14F-4D97-AF65-F5344CB8AC3E}">
        <p14:creationId xmlns:p14="http://schemas.microsoft.com/office/powerpoint/2010/main" val="289756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BE53ED2-F9CC-46D9-99C7-CAAAD495621E}" type="slidenum">
              <a:rPr lang="en-US" altLang="en-US" smtClean="0"/>
              <a:pPr/>
              <a:t>‹#›</a:t>
            </a:fld>
            <a:endParaRPr lang="en-US" altLang="en-US"/>
          </a:p>
        </p:txBody>
      </p:sp>
    </p:spTree>
    <p:extLst>
      <p:ext uri="{BB962C8B-B14F-4D97-AF65-F5344CB8AC3E}">
        <p14:creationId xmlns:p14="http://schemas.microsoft.com/office/powerpoint/2010/main" val="317826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25C5A1-B5B0-418E-A0D8-4BA41F41F236}" type="slidenum">
              <a:rPr lang="en-US" altLang="en-US" smtClean="0"/>
              <a:pPr/>
              <a:t>‹#›</a:t>
            </a:fld>
            <a:endParaRPr lang="en-US" altLang="en-US"/>
          </a:p>
        </p:txBody>
      </p:sp>
    </p:spTree>
    <p:extLst>
      <p:ext uri="{BB962C8B-B14F-4D97-AF65-F5344CB8AC3E}">
        <p14:creationId xmlns:p14="http://schemas.microsoft.com/office/powerpoint/2010/main" val="2488858345"/>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media1.mp3"/><Relationship Id="rId7" Type="http://schemas.openxmlformats.org/officeDocument/2006/relationships/image" Target="../media/image2.gif"/><Relationship Id="rId12" Type="http://schemas.openxmlformats.org/officeDocument/2006/relationships/image" Target="../media/image7.png"/><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1.jpeg"/><Relationship Id="rId11" Type="http://schemas.openxmlformats.org/officeDocument/2006/relationships/image" Target="../media/image6.jpeg"/><Relationship Id="rId5" Type="http://schemas.openxmlformats.org/officeDocument/2006/relationships/notesSlide" Target="../notesSlides/notesSlide1.xml"/><Relationship Id="rId10" Type="http://schemas.openxmlformats.org/officeDocument/2006/relationships/image" Target="../media/image5.gif"/><Relationship Id="rId4" Type="http://schemas.openxmlformats.org/officeDocument/2006/relationships/slideLayout" Target="../slideLayouts/slideLayout7.xml"/><Relationship Id="rId9" Type="http://schemas.openxmlformats.org/officeDocument/2006/relationships/image" Target="../media/image4.wmf"/></Relationships>
</file>

<file path=ppt/slides/_rels/slide10.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audio" Target="../media/audio3.wav"/><Relationship Id="rId7" Type="http://schemas.openxmlformats.org/officeDocument/2006/relationships/image" Target="../media/image14.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9.gif"/></Relationships>
</file>

<file path=ppt/slides/_rels/slide1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7.xml"/><Relationship Id="rId1" Type="http://schemas.openxmlformats.org/officeDocument/2006/relationships/audio" Target="file:///D:\GIAO%20AN%20HIEN%20moi\GIAO%20AN%20HIEN%20moi\baycaotienghatuocmo.MP3" TargetMode="Externa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12.xml"/><Relationship Id="rId5" Type="http://schemas.openxmlformats.org/officeDocument/2006/relationships/image" Target="../media/image11.wmf"/><Relationship Id="rId4" Type="http://schemas.openxmlformats.org/officeDocument/2006/relationships/image" Target="../media/image10.gif"/></Relationships>
</file>

<file path=ppt/slides/_rels/slide9.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audio" Target="../media/audio3.wav"/><Relationship Id="rId7" Type="http://schemas.openxmlformats.org/officeDocument/2006/relationships/image" Target="../media/image14.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3"/>
          <p:cNvSpPr>
            <a:spLocks noChangeArrowheads="1"/>
          </p:cNvSpPr>
          <p:nvPr/>
        </p:nvSpPr>
        <p:spPr bwMode="auto">
          <a:xfrm>
            <a:off x="5842000" y="1117600"/>
            <a:ext cx="3048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4" tIns="60957" rIns="121914" bIns="60957" anchor="ctr"/>
          <a:lstStyle/>
          <a:p>
            <a:pPr eaLnBrk="1" hangingPunct="1">
              <a:spcBef>
                <a:spcPct val="50000"/>
              </a:spcBef>
            </a:pPr>
            <a:endParaRPr lang="vi-VN" altLang="en-US" sz="2900">
              <a:solidFill>
                <a:srgbClr val="003399"/>
              </a:solidFill>
              <a:latin typeface="HP001 4 hàng"/>
            </a:endParaRPr>
          </a:p>
        </p:txBody>
      </p:sp>
      <p:sp>
        <p:nvSpPr>
          <p:cNvPr id="8" name="AutoShape 33"/>
          <p:cNvSpPr>
            <a:spLocks noChangeArrowheads="1"/>
          </p:cNvSpPr>
          <p:nvPr/>
        </p:nvSpPr>
        <p:spPr bwMode="auto">
          <a:xfrm>
            <a:off x="3484033" y="3911600"/>
            <a:ext cx="3048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4" tIns="60957" rIns="121914" bIns="60957" anchor="ctr"/>
          <a:lstStyle/>
          <a:p>
            <a:pPr eaLnBrk="1" hangingPunct="1">
              <a:spcBef>
                <a:spcPct val="50000"/>
              </a:spcBef>
            </a:pPr>
            <a:endParaRPr lang="vi-VN" altLang="en-US" sz="2900">
              <a:solidFill>
                <a:srgbClr val="003399"/>
              </a:solidFill>
              <a:latin typeface="HP001 4 hàng"/>
            </a:endParaRPr>
          </a:p>
        </p:txBody>
      </p:sp>
      <p:sp>
        <p:nvSpPr>
          <p:cNvPr id="9" name="AutoShape 33"/>
          <p:cNvSpPr>
            <a:spLocks noChangeArrowheads="1"/>
          </p:cNvSpPr>
          <p:nvPr/>
        </p:nvSpPr>
        <p:spPr bwMode="auto">
          <a:xfrm>
            <a:off x="3636433" y="1943100"/>
            <a:ext cx="3048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4" tIns="60957" rIns="121914" bIns="60957" anchor="ctr"/>
          <a:lstStyle/>
          <a:p>
            <a:pPr eaLnBrk="1" hangingPunct="1">
              <a:spcBef>
                <a:spcPct val="50000"/>
              </a:spcBef>
            </a:pPr>
            <a:endParaRPr lang="vi-VN" altLang="en-US" sz="2900">
              <a:solidFill>
                <a:srgbClr val="003399"/>
              </a:solidFill>
              <a:latin typeface="HP001 4 hàng"/>
            </a:endParaRPr>
          </a:p>
        </p:txBody>
      </p:sp>
      <p:sp>
        <p:nvSpPr>
          <p:cNvPr id="10" name="AutoShape 33"/>
          <p:cNvSpPr>
            <a:spLocks noChangeArrowheads="1"/>
          </p:cNvSpPr>
          <p:nvPr/>
        </p:nvSpPr>
        <p:spPr bwMode="auto">
          <a:xfrm>
            <a:off x="8195733" y="1771651"/>
            <a:ext cx="3048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4" tIns="60957" rIns="121914" bIns="60957" anchor="ctr"/>
          <a:lstStyle/>
          <a:p>
            <a:pPr eaLnBrk="1" hangingPunct="1">
              <a:spcBef>
                <a:spcPct val="50000"/>
              </a:spcBef>
            </a:pPr>
            <a:endParaRPr lang="vi-VN" altLang="en-US" sz="2900">
              <a:solidFill>
                <a:srgbClr val="003399"/>
              </a:solidFill>
              <a:latin typeface="HP001 4 hàng"/>
            </a:endParaRPr>
          </a:p>
        </p:txBody>
      </p:sp>
      <p:sp>
        <p:nvSpPr>
          <p:cNvPr id="11" name="AutoShape 33"/>
          <p:cNvSpPr>
            <a:spLocks noChangeArrowheads="1"/>
          </p:cNvSpPr>
          <p:nvPr/>
        </p:nvSpPr>
        <p:spPr bwMode="auto">
          <a:xfrm>
            <a:off x="8377767" y="4157133"/>
            <a:ext cx="304800" cy="685800"/>
          </a:xfrm>
          <a:prstGeom prst="irregularSeal1">
            <a:avLst/>
          </a:prstGeom>
          <a:gradFill rotWithShape="1">
            <a:gsLst>
              <a:gs pos="0">
                <a:srgbClr val="FF0000"/>
              </a:gs>
              <a:gs pos="100000">
                <a:srgbClr val="1907FD"/>
              </a:gs>
            </a:gsLst>
            <a:path path="shape">
              <a:fillToRect l="50000" t="50000" r="50000" b="50000"/>
            </a:path>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21914" tIns="60957" rIns="121914" bIns="60957" anchor="ctr"/>
          <a:lstStyle/>
          <a:p>
            <a:pPr eaLnBrk="1" hangingPunct="1">
              <a:spcBef>
                <a:spcPct val="50000"/>
              </a:spcBef>
            </a:pPr>
            <a:endParaRPr lang="vi-VN" altLang="en-US" sz="2900">
              <a:solidFill>
                <a:srgbClr val="003399"/>
              </a:solidFill>
              <a:latin typeface="HP001 4 hàng"/>
            </a:endParaRPr>
          </a:p>
        </p:txBody>
      </p:sp>
      <p:pic>
        <p:nvPicPr>
          <p:cNvPr id="12" name="Picture 55" descr="RNBOWBT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9347201" y="2628900"/>
            <a:ext cx="302684"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5" descr="RNBOWBTN"/>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592917" y="2628900"/>
            <a:ext cx="30268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AutoShape 51"/>
          <p:cNvSpPr>
            <a:spLocks noChangeArrowheads="1"/>
          </p:cNvSpPr>
          <p:nvPr/>
        </p:nvSpPr>
        <p:spPr bwMode="auto">
          <a:xfrm>
            <a:off x="1938867" y="2065867"/>
            <a:ext cx="514351" cy="440267"/>
          </a:xfrm>
          <a:prstGeom prst="star5">
            <a:avLst/>
          </a:prstGeom>
          <a:gradFill rotWithShape="1">
            <a:gsLst>
              <a:gs pos="0">
                <a:schemeClr val="accent1"/>
              </a:gs>
              <a:gs pos="100000">
                <a:srgbClr val="FF0066"/>
              </a:gs>
            </a:gsLst>
            <a:path path="shape">
              <a:fillToRect l="50000" t="50000" r="50000" b="50000"/>
            </a:path>
          </a:gradFill>
          <a:ln>
            <a:noFill/>
          </a:ln>
          <a:effectLst/>
          <a:extLst/>
        </p:spPr>
        <p:txBody>
          <a:bodyPr wrap="none" lIns="121914" tIns="60957" rIns="121914" bIns="60957" anchor="ctr"/>
          <a:lstStyle/>
          <a:p>
            <a:pPr eaLnBrk="1" hangingPunct="1">
              <a:spcBef>
                <a:spcPct val="50000"/>
              </a:spcBef>
              <a:defRPr/>
            </a:pPr>
            <a:endParaRPr lang="vi-VN" sz="2900">
              <a:solidFill>
                <a:srgbClr val="003399"/>
              </a:solidFill>
              <a:latin typeface="HP001 4 hàng" pitchFamily="34" charset="0"/>
              <a:cs typeface="Arial" charset="0"/>
            </a:endParaRPr>
          </a:p>
        </p:txBody>
      </p:sp>
      <p:sp>
        <p:nvSpPr>
          <p:cNvPr id="15" name="AutoShape 51"/>
          <p:cNvSpPr>
            <a:spLocks noChangeArrowheads="1"/>
          </p:cNvSpPr>
          <p:nvPr/>
        </p:nvSpPr>
        <p:spPr bwMode="auto">
          <a:xfrm>
            <a:off x="683684" y="2944284"/>
            <a:ext cx="514349" cy="438149"/>
          </a:xfrm>
          <a:prstGeom prst="star5">
            <a:avLst/>
          </a:prstGeom>
          <a:gradFill rotWithShape="1">
            <a:gsLst>
              <a:gs pos="0">
                <a:schemeClr val="accent1"/>
              </a:gs>
              <a:gs pos="100000">
                <a:srgbClr val="FF0066"/>
              </a:gs>
            </a:gsLst>
            <a:path path="shape">
              <a:fillToRect l="50000" t="50000" r="50000" b="50000"/>
            </a:path>
          </a:gradFill>
          <a:ln>
            <a:noFill/>
          </a:ln>
          <a:effectLst/>
          <a:extLst/>
        </p:spPr>
        <p:txBody>
          <a:bodyPr wrap="none" lIns="121914" tIns="60957" rIns="121914" bIns="60957" anchor="ctr"/>
          <a:lstStyle/>
          <a:p>
            <a:pPr eaLnBrk="1" hangingPunct="1">
              <a:spcBef>
                <a:spcPct val="50000"/>
              </a:spcBef>
              <a:defRPr/>
            </a:pPr>
            <a:endParaRPr lang="vi-VN" sz="2900">
              <a:solidFill>
                <a:srgbClr val="003399"/>
              </a:solidFill>
              <a:latin typeface="HP001 4 hàng" pitchFamily="34" charset="0"/>
              <a:cs typeface="Arial" charset="0"/>
            </a:endParaRPr>
          </a:p>
        </p:txBody>
      </p:sp>
      <p:sp>
        <p:nvSpPr>
          <p:cNvPr id="26" name="AutoShape 46"/>
          <p:cNvSpPr>
            <a:spLocks noChangeArrowheads="1"/>
          </p:cNvSpPr>
          <p:nvPr/>
        </p:nvSpPr>
        <p:spPr bwMode="auto">
          <a:xfrm>
            <a:off x="10223500" y="2796117"/>
            <a:ext cx="406400" cy="304800"/>
          </a:xfrm>
          <a:prstGeom prst="star5">
            <a:avLst/>
          </a:prstGeom>
          <a:gradFill rotWithShape="1">
            <a:gsLst>
              <a:gs pos="0">
                <a:srgbClr val="FF0000"/>
              </a:gs>
              <a:gs pos="100000">
                <a:srgbClr val="FFFF00"/>
              </a:gs>
            </a:gsLst>
            <a:path path="shape">
              <a:fillToRect l="50000" t="50000" r="50000" b="50000"/>
            </a:path>
          </a:gradFill>
          <a:ln>
            <a:noFill/>
          </a:ln>
          <a:effectLst/>
          <a:extLst/>
        </p:spPr>
        <p:txBody>
          <a:bodyPr wrap="none" lIns="121914" tIns="60957" rIns="121914" bIns="60957" anchor="ctr"/>
          <a:lstStyle/>
          <a:p>
            <a:pPr eaLnBrk="1" hangingPunct="1">
              <a:spcBef>
                <a:spcPct val="50000"/>
              </a:spcBef>
              <a:defRPr/>
            </a:pPr>
            <a:endParaRPr lang="vi-VN" sz="2900">
              <a:solidFill>
                <a:srgbClr val="003399"/>
              </a:solidFill>
              <a:latin typeface="HP001 4 hàng" pitchFamily="34" charset="0"/>
              <a:cs typeface="Arial" charset="0"/>
            </a:endParaRPr>
          </a:p>
        </p:txBody>
      </p:sp>
      <p:sp>
        <p:nvSpPr>
          <p:cNvPr id="27" name="AutoShape 46"/>
          <p:cNvSpPr>
            <a:spLocks noChangeArrowheads="1"/>
          </p:cNvSpPr>
          <p:nvPr/>
        </p:nvSpPr>
        <p:spPr bwMode="auto">
          <a:xfrm>
            <a:off x="1642533" y="2817284"/>
            <a:ext cx="406400" cy="304800"/>
          </a:xfrm>
          <a:prstGeom prst="star5">
            <a:avLst/>
          </a:prstGeom>
          <a:gradFill rotWithShape="1">
            <a:gsLst>
              <a:gs pos="0">
                <a:srgbClr val="FF0000"/>
              </a:gs>
              <a:gs pos="100000">
                <a:srgbClr val="FFFF00"/>
              </a:gs>
            </a:gsLst>
            <a:path path="shape">
              <a:fillToRect l="50000" t="50000" r="50000" b="50000"/>
            </a:path>
          </a:gradFill>
          <a:ln>
            <a:noFill/>
          </a:ln>
          <a:effectLst/>
          <a:extLst/>
        </p:spPr>
        <p:txBody>
          <a:bodyPr wrap="none" lIns="121914" tIns="60957" rIns="121914" bIns="60957" anchor="ctr"/>
          <a:lstStyle/>
          <a:p>
            <a:pPr eaLnBrk="1" hangingPunct="1">
              <a:spcBef>
                <a:spcPct val="50000"/>
              </a:spcBef>
              <a:defRPr/>
            </a:pPr>
            <a:endParaRPr lang="vi-VN" sz="2900">
              <a:solidFill>
                <a:srgbClr val="003399"/>
              </a:solidFill>
              <a:latin typeface="HP001 4 hàng" pitchFamily="34" charset="0"/>
              <a:cs typeface="Arial" charset="0"/>
            </a:endParaRPr>
          </a:p>
        </p:txBody>
      </p:sp>
      <p:pic>
        <p:nvPicPr>
          <p:cNvPr id="2064" name="Picture 2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71484" y="4222751"/>
            <a:ext cx="221826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71" descr="JFLOWER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9600" y="4265085"/>
            <a:ext cx="1016000" cy="91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71" descr="JFLOWER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6484" y="4036485"/>
            <a:ext cx="1225549" cy="1170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585384" y="46863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248833" y="46863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09084" y="46736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70933" y="4705351"/>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1"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325100" y="4673600"/>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852151" y="4646084"/>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3"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410951" y="4646084"/>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4"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631084" y="4646084"/>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5" name="Picture 42"/>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3285" y="5145618"/>
            <a:ext cx="12168716" cy="1720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6" name="Picture 43"/>
          <p:cNvPicPr>
            <a:picLocks noChangeAspect="1"/>
          </p:cNvPicPr>
          <p:nvPr/>
        </p:nvPicPr>
        <p:blipFill>
          <a:blip r:embed="rId8">
            <a:extLst>
              <a:ext uri="{28A0092B-C50C-407E-A947-70E740481C1C}">
                <a14:useLocalDpi xmlns:a14="http://schemas.microsoft.com/office/drawing/2010/main" val="0"/>
              </a:ext>
            </a:extLst>
          </a:blip>
          <a:srcRect l="31802" t="15791" r="36493" b="71590"/>
          <a:stretch>
            <a:fillRect/>
          </a:stretch>
        </p:blipFill>
        <p:spPr bwMode="auto">
          <a:xfrm>
            <a:off x="7059085" y="4641851"/>
            <a:ext cx="681567" cy="245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7" name="Picture 43"/>
          <p:cNvPicPr>
            <a:picLocks noChangeAspect="1"/>
          </p:cNvPicPr>
          <p:nvPr/>
        </p:nvPicPr>
        <p:blipFill>
          <a:blip r:embed="rId8">
            <a:extLst>
              <a:ext uri="{28A0092B-C50C-407E-A947-70E740481C1C}">
                <a14:useLocalDpi xmlns:a14="http://schemas.microsoft.com/office/drawing/2010/main" val="0"/>
              </a:ext>
            </a:extLst>
          </a:blip>
          <a:srcRect l="31802" t="15791" r="36493" b="71590"/>
          <a:stretch>
            <a:fillRect/>
          </a:stretch>
        </p:blipFill>
        <p:spPr bwMode="auto">
          <a:xfrm>
            <a:off x="7205134" y="4891617"/>
            <a:ext cx="556684" cy="24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AutoShape 51"/>
          <p:cNvSpPr>
            <a:spLocks noChangeArrowheads="1"/>
          </p:cNvSpPr>
          <p:nvPr/>
        </p:nvSpPr>
        <p:spPr bwMode="auto">
          <a:xfrm>
            <a:off x="5643034" y="112184"/>
            <a:ext cx="514351" cy="438149"/>
          </a:xfrm>
          <a:prstGeom prst="star5">
            <a:avLst/>
          </a:prstGeom>
          <a:gradFill rotWithShape="1">
            <a:gsLst>
              <a:gs pos="0">
                <a:schemeClr val="accent1"/>
              </a:gs>
              <a:gs pos="100000">
                <a:srgbClr val="FF0066"/>
              </a:gs>
            </a:gsLst>
            <a:path path="shape">
              <a:fillToRect l="50000" t="50000" r="50000" b="50000"/>
            </a:path>
          </a:gradFill>
          <a:ln>
            <a:noFill/>
          </a:ln>
          <a:effectLst/>
          <a:extLst/>
        </p:spPr>
        <p:txBody>
          <a:bodyPr wrap="none" lIns="121914" tIns="60957" rIns="121914" bIns="60957" anchor="ctr"/>
          <a:lstStyle/>
          <a:p>
            <a:pPr eaLnBrk="1" hangingPunct="1">
              <a:spcBef>
                <a:spcPct val="50000"/>
              </a:spcBef>
              <a:defRPr/>
            </a:pPr>
            <a:endParaRPr lang="vi-VN" sz="2900">
              <a:solidFill>
                <a:srgbClr val="003399"/>
              </a:solidFill>
              <a:latin typeface="HP001 4 hàng" pitchFamily="34" charset="0"/>
              <a:cs typeface="Arial" charset="0"/>
            </a:endParaRPr>
          </a:p>
        </p:txBody>
      </p:sp>
      <p:sp>
        <p:nvSpPr>
          <p:cNvPr id="54" name="AutoShape 51"/>
          <p:cNvSpPr>
            <a:spLocks noChangeArrowheads="1"/>
          </p:cNvSpPr>
          <p:nvPr/>
        </p:nvSpPr>
        <p:spPr bwMode="auto">
          <a:xfrm>
            <a:off x="2999318" y="1460500"/>
            <a:ext cx="514349" cy="440267"/>
          </a:xfrm>
          <a:prstGeom prst="star5">
            <a:avLst/>
          </a:prstGeom>
          <a:gradFill rotWithShape="1">
            <a:gsLst>
              <a:gs pos="0">
                <a:schemeClr val="accent1"/>
              </a:gs>
              <a:gs pos="100000">
                <a:srgbClr val="FF0066"/>
              </a:gs>
            </a:gsLst>
            <a:path path="shape">
              <a:fillToRect l="50000" t="50000" r="50000" b="50000"/>
            </a:path>
          </a:gradFill>
          <a:ln>
            <a:noFill/>
          </a:ln>
          <a:effectLst/>
          <a:extLst/>
        </p:spPr>
        <p:txBody>
          <a:bodyPr wrap="none" lIns="121914" tIns="60957" rIns="121914" bIns="60957" anchor="ctr"/>
          <a:lstStyle/>
          <a:p>
            <a:pPr eaLnBrk="1" hangingPunct="1">
              <a:spcBef>
                <a:spcPct val="50000"/>
              </a:spcBef>
              <a:defRPr/>
            </a:pPr>
            <a:endParaRPr lang="vi-VN" sz="2900">
              <a:solidFill>
                <a:srgbClr val="003399"/>
              </a:solidFill>
              <a:latin typeface="HP001 4 hàng" pitchFamily="34" charset="0"/>
              <a:cs typeface="Arial" charset="0"/>
            </a:endParaRPr>
          </a:p>
        </p:txBody>
      </p:sp>
      <p:sp>
        <p:nvSpPr>
          <p:cNvPr id="55" name="AutoShape 51"/>
          <p:cNvSpPr>
            <a:spLocks noChangeArrowheads="1"/>
          </p:cNvSpPr>
          <p:nvPr/>
        </p:nvSpPr>
        <p:spPr bwMode="auto">
          <a:xfrm>
            <a:off x="4406901" y="683684"/>
            <a:ext cx="514351" cy="438149"/>
          </a:xfrm>
          <a:prstGeom prst="star5">
            <a:avLst/>
          </a:prstGeom>
          <a:gradFill rotWithShape="1">
            <a:gsLst>
              <a:gs pos="0">
                <a:schemeClr val="accent1"/>
              </a:gs>
              <a:gs pos="100000">
                <a:srgbClr val="FF0066"/>
              </a:gs>
            </a:gsLst>
            <a:path path="shape">
              <a:fillToRect l="50000" t="50000" r="50000" b="50000"/>
            </a:path>
          </a:gradFill>
          <a:ln>
            <a:noFill/>
          </a:ln>
          <a:effectLst/>
          <a:extLst/>
        </p:spPr>
        <p:txBody>
          <a:bodyPr wrap="none" lIns="121914" tIns="60957" rIns="121914" bIns="60957" anchor="ctr"/>
          <a:lstStyle/>
          <a:p>
            <a:pPr eaLnBrk="1" hangingPunct="1">
              <a:spcBef>
                <a:spcPct val="50000"/>
              </a:spcBef>
              <a:defRPr/>
            </a:pPr>
            <a:endParaRPr lang="vi-VN" sz="2900">
              <a:solidFill>
                <a:srgbClr val="003399"/>
              </a:solidFill>
              <a:latin typeface="HP001 4 hàng" pitchFamily="34" charset="0"/>
              <a:cs typeface="Arial" charset="0"/>
            </a:endParaRPr>
          </a:p>
        </p:txBody>
      </p:sp>
      <p:sp>
        <p:nvSpPr>
          <p:cNvPr id="56" name="AutoShape 51"/>
          <p:cNvSpPr>
            <a:spLocks noChangeArrowheads="1"/>
          </p:cNvSpPr>
          <p:nvPr/>
        </p:nvSpPr>
        <p:spPr bwMode="auto">
          <a:xfrm>
            <a:off x="6830484" y="548217"/>
            <a:ext cx="514349" cy="440267"/>
          </a:xfrm>
          <a:prstGeom prst="star5">
            <a:avLst/>
          </a:prstGeom>
          <a:gradFill rotWithShape="1">
            <a:gsLst>
              <a:gs pos="0">
                <a:schemeClr val="accent1"/>
              </a:gs>
              <a:gs pos="100000">
                <a:srgbClr val="FF0066"/>
              </a:gs>
            </a:gsLst>
            <a:path path="shape">
              <a:fillToRect l="50000" t="50000" r="50000" b="50000"/>
            </a:path>
          </a:gradFill>
          <a:ln>
            <a:noFill/>
          </a:ln>
          <a:effectLst/>
          <a:extLst/>
        </p:spPr>
        <p:txBody>
          <a:bodyPr wrap="none" lIns="121914" tIns="60957" rIns="121914" bIns="60957" anchor="ctr"/>
          <a:lstStyle/>
          <a:p>
            <a:pPr eaLnBrk="1" hangingPunct="1">
              <a:spcBef>
                <a:spcPct val="50000"/>
              </a:spcBef>
              <a:defRPr/>
            </a:pPr>
            <a:endParaRPr lang="vi-VN" sz="2900">
              <a:solidFill>
                <a:srgbClr val="003399"/>
              </a:solidFill>
              <a:latin typeface="HP001 4 hàng" pitchFamily="34" charset="0"/>
              <a:cs typeface="Arial" charset="0"/>
            </a:endParaRPr>
          </a:p>
        </p:txBody>
      </p:sp>
      <p:sp>
        <p:nvSpPr>
          <p:cNvPr id="57" name="AutoShape 51"/>
          <p:cNvSpPr>
            <a:spLocks noChangeArrowheads="1"/>
          </p:cNvSpPr>
          <p:nvPr/>
        </p:nvSpPr>
        <p:spPr bwMode="auto">
          <a:xfrm>
            <a:off x="8426452" y="1350433"/>
            <a:ext cx="512233" cy="440267"/>
          </a:xfrm>
          <a:prstGeom prst="star5">
            <a:avLst/>
          </a:prstGeom>
          <a:gradFill rotWithShape="1">
            <a:gsLst>
              <a:gs pos="0">
                <a:schemeClr val="accent1"/>
              </a:gs>
              <a:gs pos="100000">
                <a:srgbClr val="FF0066"/>
              </a:gs>
            </a:gsLst>
            <a:path path="shape">
              <a:fillToRect l="50000" t="50000" r="50000" b="50000"/>
            </a:path>
          </a:gradFill>
          <a:ln>
            <a:noFill/>
          </a:ln>
          <a:effectLst/>
          <a:extLst/>
        </p:spPr>
        <p:txBody>
          <a:bodyPr wrap="none" lIns="121914" tIns="60957" rIns="121914" bIns="60957" anchor="ctr"/>
          <a:lstStyle/>
          <a:p>
            <a:pPr eaLnBrk="1" hangingPunct="1">
              <a:spcBef>
                <a:spcPct val="50000"/>
              </a:spcBef>
              <a:defRPr/>
            </a:pPr>
            <a:endParaRPr lang="vi-VN" sz="2900">
              <a:solidFill>
                <a:srgbClr val="003399"/>
              </a:solidFill>
              <a:latin typeface="HP001 4 hàng" pitchFamily="34" charset="0"/>
              <a:cs typeface="Arial" charset="0"/>
            </a:endParaRPr>
          </a:p>
        </p:txBody>
      </p:sp>
      <p:sp>
        <p:nvSpPr>
          <p:cNvPr id="58" name="AutoShape 51"/>
          <p:cNvSpPr>
            <a:spLocks noChangeArrowheads="1"/>
          </p:cNvSpPr>
          <p:nvPr/>
        </p:nvSpPr>
        <p:spPr bwMode="auto">
          <a:xfrm>
            <a:off x="9967385" y="1911351"/>
            <a:ext cx="512233" cy="440267"/>
          </a:xfrm>
          <a:prstGeom prst="star5">
            <a:avLst/>
          </a:prstGeom>
          <a:gradFill rotWithShape="1">
            <a:gsLst>
              <a:gs pos="0">
                <a:schemeClr val="accent1"/>
              </a:gs>
              <a:gs pos="100000">
                <a:srgbClr val="FF0066"/>
              </a:gs>
            </a:gsLst>
            <a:path path="shape">
              <a:fillToRect l="50000" t="50000" r="50000" b="50000"/>
            </a:path>
          </a:gradFill>
          <a:ln>
            <a:noFill/>
          </a:ln>
          <a:effectLst/>
          <a:extLst/>
        </p:spPr>
        <p:txBody>
          <a:bodyPr wrap="none" lIns="121914" tIns="60957" rIns="121914" bIns="60957" anchor="ctr"/>
          <a:lstStyle/>
          <a:p>
            <a:pPr eaLnBrk="1" hangingPunct="1">
              <a:spcBef>
                <a:spcPct val="50000"/>
              </a:spcBef>
              <a:defRPr/>
            </a:pPr>
            <a:endParaRPr lang="vi-VN" sz="2900">
              <a:solidFill>
                <a:srgbClr val="003399"/>
              </a:solidFill>
              <a:latin typeface="HP001 4 hàng" pitchFamily="34" charset="0"/>
              <a:cs typeface="Arial" charset="0"/>
            </a:endParaRPr>
          </a:p>
        </p:txBody>
      </p:sp>
      <p:sp>
        <p:nvSpPr>
          <p:cNvPr id="59" name="AutoShape 51"/>
          <p:cNvSpPr>
            <a:spLocks noChangeArrowheads="1"/>
          </p:cNvSpPr>
          <p:nvPr/>
        </p:nvSpPr>
        <p:spPr bwMode="auto">
          <a:xfrm>
            <a:off x="11374967" y="2728385"/>
            <a:ext cx="514351" cy="442383"/>
          </a:xfrm>
          <a:prstGeom prst="star5">
            <a:avLst/>
          </a:prstGeom>
          <a:gradFill rotWithShape="1">
            <a:gsLst>
              <a:gs pos="0">
                <a:schemeClr val="accent1"/>
              </a:gs>
              <a:gs pos="100000">
                <a:srgbClr val="FF0066"/>
              </a:gs>
            </a:gsLst>
            <a:path path="shape">
              <a:fillToRect l="50000" t="50000" r="50000" b="50000"/>
            </a:path>
          </a:gradFill>
          <a:ln>
            <a:noFill/>
          </a:ln>
          <a:effectLst/>
          <a:extLst/>
        </p:spPr>
        <p:txBody>
          <a:bodyPr wrap="none" lIns="121914" tIns="60957" rIns="121914" bIns="60957" anchor="ctr"/>
          <a:lstStyle/>
          <a:p>
            <a:pPr eaLnBrk="1" hangingPunct="1">
              <a:spcBef>
                <a:spcPct val="50000"/>
              </a:spcBef>
              <a:defRPr/>
            </a:pPr>
            <a:endParaRPr lang="vi-VN" sz="2900">
              <a:solidFill>
                <a:srgbClr val="003399"/>
              </a:solidFill>
              <a:latin typeface="HP001 4 hàng" pitchFamily="34" charset="0"/>
              <a:cs typeface="Arial" charset="0"/>
            </a:endParaRPr>
          </a:p>
        </p:txBody>
      </p:sp>
      <p:pic>
        <p:nvPicPr>
          <p:cNvPr id="2085" name="Picture 43"/>
          <p:cNvPicPr>
            <a:picLocks noChangeAspect="1"/>
          </p:cNvPicPr>
          <p:nvPr/>
        </p:nvPicPr>
        <p:blipFill>
          <a:blip r:embed="rId8">
            <a:extLst>
              <a:ext uri="{28A0092B-C50C-407E-A947-70E740481C1C}">
                <a14:useLocalDpi xmlns:a14="http://schemas.microsoft.com/office/drawing/2010/main" val="0"/>
              </a:ext>
            </a:extLst>
          </a:blip>
          <a:srcRect l="5733" t="14589" r="9814" b="63777"/>
          <a:stretch>
            <a:fillRect/>
          </a:stretch>
        </p:blipFill>
        <p:spPr bwMode="auto">
          <a:xfrm>
            <a:off x="4377268" y="4656668"/>
            <a:ext cx="3077633" cy="486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6" name="Picture 43"/>
          <p:cNvPicPr>
            <a:picLocks noChangeAspect="1"/>
          </p:cNvPicPr>
          <p:nvPr/>
        </p:nvPicPr>
        <p:blipFill>
          <a:blip r:embed="rId8">
            <a:extLst>
              <a:ext uri="{28A0092B-C50C-407E-A947-70E740481C1C}">
                <a14:useLocalDpi xmlns:a14="http://schemas.microsoft.com/office/drawing/2010/main" val="0"/>
              </a:ext>
            </a:extLst>
          </a:blip>
          <a:srcRect l="31802" t="15791" r="36493" b="71590"/>
          <a:stretch>
            <a:fillRect/>
          </a:stretch>
        </p:blipFill>
        <p:spPr bwMode="auto">
          <a:xfrm>
            <a:off x="4004734" y="5056718"/>
            <a:ext cx="1189567" cy="122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7" name="Picture 42"/>
          <p:cNvPicPr>
            <a:picLocks noChangeAspect="1"/>
          </p:cNvPicPr>
          <p:nvPr/>
        </p:nvPicPr>
        <p:blipFill>
          <a:blip r:embed="rId11">
            <a:extLst>
              <a:ext uri="{28A0092B-C50C-407E-A947-70E740481C1C}">
                <a14:useLocalDpi xmlns:a14="http://schemas.microsoft.com/office/drawing/2010/main" val="0"/>
              </a:ext>
            </a:extLst>
          </a:blip>
          <a:srcRect t="7256" r="45625"/>
          <a:stretch>
            <a:fillRect/>
          </a:stretch>
        </p:blipFill>
        <p:spPr bwMode="auto">
          <a:xfrm>
            <a:off x="33867" y="5223934"/>
            <a:ext cx="6616700" cy="1595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411817" y="4646084"/>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9"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01184" y="4656667"/>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0"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86783" y="4641851"/>
            <a:ext cx="60960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1"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062633" y="4684184"/>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2"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0437284" y="4656667"/>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3"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087100" y="4641851"/>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4" name="Picture 7" descr="sunflower"/>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578167" y="4627033"/>
            <a:ext cx="609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 Box 5"/>
          <p:cNvSpPr txBox="1">
            <a:spLocks noChangeArrowheads="1"/>
          </p:cNvSpPr>
          <p:nvPr/>
        </p:nvSpPr>
        <p:spPr bwMode="auto">
          <a:xfrm>
            <a:off x="880534" y="78318"/>
            <a:ext cx="10276417" cy="1229783"/>
          </a:xfrm>
          <a:prstGeom prst="rect">
            <a:avLst/>
          </a:prstGeom>
          <a:noFill/>
          <a:ln>
            <a:noFill/>
          </a:ln>
          <a:extLst/>
        </p:spPr>
        <p:txBody>
          <a:bodyPr lIns="121914" tIns="60957" rIns="121914" bIns="60957">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a:defRPr/>
            </a:pPr>
            <a:r>
              <a:rPr lang="vi-VN" sz="3600" b="1">
                <a:solidFill>
                  <a:srgbClr val="FFFF00"/>
                </a:solidFill>
                <a:latin typeface="Times New Roman" pitchFamily="18" charset="0"/>
                <a:cs typeface="Times New Roman" pitchFamily="18" charset="0"/>
              </a:rPr>
              <a:t>ỦY BAN NHÂN DÂN HUYỆN VĨNH BẢO PHÒNG GIÁO DỤC VÀ ĐÀO TẠO</a:t>
            </a:r>
            <a:endParaRPr lang="en-US" sz="3600" b="1" dirty="0">
              <a:solidFill>
                <a:srgbClr val="FFFF00"/>
              </a:solidFill>
              <a:effectLst>
                <a:outerShdw blurRad="38100" dist="38100" dir="2700000" algn="tl">
                  <a:srgbClr val="000000"/>
                </a:outerShdw>
              </a:effectLst>
              <a:latin typeface=".VnTifani HeavyH" pitchFamily="34" charset="0"/>
              <a:cs typeface="Times New Roman" pitchFamily="18" charset="0"/>
            </a:endParaRPr>
          </a:p>
        </p:txBody>
      </p:sp>
      <p:sp>
        <p:nvSpPr>
          <p:cNvPr id="52" name="WordArt 4"/>
          <p:cNvSpPr>
            <a:spLocks noChangeArrowheads="1" noChangeShapeType="1" noTextEdit="1"/>
          </p:cNvSpPr>
          <p:nvPr/>
        </p:nvSpPr>
        <p:spPr bwMode="auto">
          <a:xfrm>
            <a:off x="2514600" y="5125648"/>
            <a:ext cx="7620000" cy="12954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00"/>
              </a:extrusionClr>
              <a:contourClr>
                <a:srgbClr val="000082"/>
              </a:contourClr>
            </a:sp3d>
          </a:bodyPr>
          <a:lstStyle/>
          <a:p>
            <a:pPr algn="ctr"/>
            <a:r>
              <a:rPr lang="en-US" sz="2800" kern="10">
                <a:ln w="9525">
                  <a:round/>
                  <a:headEnd/>
                  <a:tailEnd/>
                </a:ln>
                <a:gradFill rotWithShape="1">
                  <a:gsLst>
                    <a:gs pos="0">
                      <a:srgbClr val="000082"/>
                    </a:gs>
                    <a:gs pos="30000">
                      <a:srgbClr val="66008F"/>
                    </a:gs>
                    <a:gs pos="64999">
                      <a:srgbClr val="BA0066"/>
                    </a:gs>
                    <a:gs pos="89999">
                      <a:srgbClr val="FF0000"/>
                    </a:gs>
                    <a:gs pos="100000">
                      <a:srgbClr val="FF8200"/>
                    </a:gs>
                  </a:gsLst>
                  <a:lin ang="5400000" scaled="1"/>
                </a:gradFill>
                <a:latin typeface="Bauhaus-Heavy"/>
              </a:rPr>
              <a:t>Diện tích hình thoi</a:t>
            </a:r>
          </a:p>
        </p:txBody>
      </p:sp>
      <p:sp>
        <p:nvSpPr>
          <p:cNvPr id="60" name="WordArt 2"/>
          <p:cNvSpPr>
            <a:spLocks noChangeArrowheads="1" noChangeShapeType="1" noTextEdit="1"/>
          </p:cNvSpPr>
          <p:nvPr/>
        </p:nvSpPr>
        <p:spPr bwMode="auto">
          <a:xfrm>
            <a:off x="3577167" y="2400300"/>
            <a:ext cx="5105400" cy="685800"/>
          </a:xfrm>
          <a:prstGeom prst="rect">
            <a:avLst/>
          </a:prstGeom>
        </p:spPr>
        <p:txBody>
          <a:bodyPr wrap="none" fromWordArt="1">
            <a:prstTxWarp prst="textPlain">
              <a:avLst>
                <a:gd name="adj" fmla="val 50000"/>
              </a:avLst>
            </a:prstTxWarp>
          </a:bodyPr>
          <a:lstStyle/>
          <a:p>
            <a:pPr algn="ctr"/>
            <a:r>
              <a:rPr lang="en-US" sz="60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pitchFamily="18" charset="0"/>
                <a:cs typeface="Times New Roman" panose="02020603050405020304" pitchFamily="18" charset="0"/>
              </a:rPr>
              <a:t>Môn: Toán</a:t>
            </a:r>
          </a:p>
        </p:txBody>
      </p:sp>
      <p:sp>
        <p:nvSpPr>
          <p:cNvPr id="62" name="Text Box 9"/>
          <p:cNvSpPr txBox="1">
            <a:spLocks noChangeArrowheads="1"/>
          </p:cNvSpPr>
          <p:nvPr/>
        </p:nvSpPr>
        <p:spPr bwMode="auto">
          <a:xfrm>
            <a:off x="4921252" y="3350685"/>
            <a:ext cx="3124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0" hangingPunct="0">
              <a:spcBef>
                <a:spcPct val="50000"/>
              </a:spcBef>
            </a:pPr>
            <a:r>
              <a:rPr lang="en-US" altLang="en-US" sz="5400" b="1">
                <a:solidFill>
                  <a:srgbClr val="FF0000"/>
                </a:solidFill>
                <a:latin typeface="Times New Roman" panose="02020603050405020304" pitchFamily="18" charset="0"/>
              </a:rPr>
              <a:t>Lớp 4</a:t>
            </a:r>
          </a:p>
        </p:txBody>
      </p:sp>
      <p:pic>
        <p:nvPicPr>
          <p:cNvPr id="2" name="Lopchungtadoanket-NguyenDucHuy_cfj3.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028411" y="5846084"/>
            <a:ext cx="609600" cy="609600"/>
          </a:xfrm>
          <a:prstGeom prst="rect">
            <a:avLst/>
          </a:prstGeom>
        </p:spPr>
      </p:pic>
    </p:spTree>
    <p:custDataLst>
      <p:tags r:id="rId1"/>
    </p:custDataLst>
    <p:extLst>
      <p:ext uri="{BB962C8B-B14F-4D97-AF65-F5344CB8AC3E}">
        <p14:creationId xmlns:p14="http://schemas.microsoft.com/office/powerpoint/2010/main" val="735097736"/>
      </p:ext>
    </p:extLst>
  </p:cSld>
  <p:clrMapOvr>
    <a:masterClrMapping/>
  </p:clrMapOvr>
  <p:transition spd="slow" advClick="0" advTm="255347"/>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1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3000" fill="hold"/>
                                        <p:tgtEl>
                                          <p:spTgt spid="7"/>
                                        </p:tgtEl>
                                        <p:attrNameLst>
                                          <p:attrName>ppt_w</p:attrName>
                                        </p:attrNameLst>
                                      </p:cBhvr>
                                      <p:tavLst>
                                        <p:tav tm="0">
                                          <p:val>
                                            <p:fltVal val="0"/>
                                          </p:val>
                                        </p:tav>
                                        <p:tav tm="100000">
                                          <p:val>
                                            <p:strVal val="#ppt_w"/>
                                          </p:val>
                                        </p:tav>
                                      </p:tavLst>
                                    </p:anim>
                                    <p:anim calcmode="lin" valueType="num">
                                      <p:cBhvr>
                                        <p:cTn id="8" dur="3000" fill="hold"/>
                                        <p:tgtEl>
                                          <p:spTgt spid="7"/>
                                        </p:tgtEl>
                                        <p:attrNameLst>
                                          <p:attrName>ppt_h</p:attrName>
                                        </p:attrNameLst>
                                      </p:cBhvr>
                                      <p:tavLst>
                                        <p:tav tm="0">
                                          <p:val>
                                            <p:fltVal val="0"/>
                                          </p:val>
                                        </p:tav>
                                        <p:tav tm="100000">
                                          <p:val>
                                            <p:strVal val="#ppt_h"/>
                                          </p:val>
                                        </p:tav>
                                      </p:tavLst>
                                    </p:anim>
                                    <p:anim calcmode="lin" valueType="num">
                                      <p:cBhvr>
                                        <p:cTn id="9" dur="3000" fill="hold"/>
                                        <p:tgtEl>
                                          <p:spTgt spid="7"/>
                                        </p:tgtEl>
                                        <p:attrNameLst>
                                          <p:attrName>ppt_x</p:attrName>
                                        </p:attrNameLst>
                                      </p:cBhvr>
                                      <p:tavLst>
                                        <p:tav tm="0">
                                          <p:val>
                                            <p:fltVal val="0.5"/>
                                          </p:val>
                                        </p:tav>
                                        <p:tav tm="100000">
                                          <p:val>
                                            <p:strVal val="#ppt_x"/>
                                          </p:val>
                                        </p:tav>
                                      </p:tavLst>
                                    </p:anim>
                                    <p:anim calcmode="lin" valueType="num">
                                      <p:cBhvr>
                                        <p:cTn id="10" dur="3000" fill="hold"/>
                                        <p:tgtEl>
                                          <p:spTgt spid="7"/>
                                        </p:tgtEl>
                                        <p:attrNameLst>
                                          <p:attrName>ppt_y</p:attrName>
                                        </p:attrNameLst>
                                      </p:cBhvr>
                                      <p:tavLst>
                                        <p:tav tm="0">
                                          <p:val>
                                            <p:fltVal val="0.5"/>
                                          </p:val>
                                        </p:tav>
                                        <p:tav tm="100000">
                                          <p:val>
                                            <p:strVal val="#ppt_y"/>
                                          </p:val>
                                        </p:tav>
                                      </p:tavLst>
                                    </p:anim>
                                  </p:childTnLst>
                                </p:cTn>
                              </p:par>
                              <p:par>
                                <p:cTn id="11" presetID="23" presetClass="entr" presetSubtype="528" repeatCount="1000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3000" fill="hold"/>
                                        <p:tgtEl>
                                          <p:spTgt spid="8"/>
                                        </p:tgtEl>
                                        <p:attrNameLst>
                                          <p:attrName>ppt_w</p:attrName>
                                        </p:attrNameLst>
                                      </p:cBhvr>
                                      <p:tavLst>
                                        <p:tav tm="0">
                                          <p:val>
                                            <p:fltVal val="0"/>
                                          </p:val>
                                        </p:tav>
                                        <p:tav tm="100000">
                                          <p:val>
                                            <p:strVal val="#ppt_w"/>
                                          </p:val>
                                        </p:tav>
                                      </p:tavLst>
                                    </p:anim>
                                    <p:anim calcmode="lin" valueType="num">
                                      <p:cBhvr>
                                        <p:cTn id="14" dur="3000" fill="hold"/>
                                        <p:tgtEl>
                                          <p:spTgt spid="8"/>
                                        </p:tgtEl>
                                        <p:attrNameLst>
                                          <p:attrName>ppt_h</p:attrName>
                                        </p:attrNameLst>
                                      </p:cBhvr>
                                      <p:tavLst>
                                        <p:tav tm="0">
                                          <p:val>
                                            <p:fltVal val="0"/>
                                          </p:val>
                                        </p:tav>
                                        <p:tav tm="100000">
                                          <p:val>
                                            <p:strVal val="#ppt_h"/>
                                          </p:val>
                                        </p:tav>
                                      </p:tavLst>
                                    </p:anim>
                                    <p:anim calcmode="lin" valueType="num">
                                      <p:cBhvr>
                                        <p:cTn id="15" dur="3000" fill="hold"/>
                                        <p:tgtEl>
                                          <p:spTgt spid="8"/>
                                        </p:tgtEl>
                                        <p:attrNameLst>
                                          <p:attrName>ppt_x</p:attrName>
                                        </p:attrNameLst>
                                      </p:cBhvr>
                                      <p:tavLst>
                                        <p:tav tm="0">
                                          <p:val>
                                            <p:fltVal val="0.5"/>
                                          </p:val>
                                        </p:tav>
                                        <p:tav tm="100000">
                                          <p:val>
                                            <p:strVal val="#ppt_x"/>
                                          </p:val>
                                        </p:tav>
                                      </p:tavLst>
                                    </p:anim>
                                    <p:anim calcmode="lin" valueType="num">
                                      <p:cBhvr>
                                        <p:cTn id="16" dur="3000" fill="hold"/>
                                        <p:tgtEl>
                                          <p:spTgt spid="8"/>
                                        </p:tgtEl>
                                        <p:attrNameLst>
                                          <p:attrName>ppt_y</p:attrName>
                                        </p:attrNameLst>
                                      </p:cBhvr>
                                      <p:tavLst>
                                        <p:tav tm="0">
                                          <p:val>
                                            <p:fltVal val="0.5"/>
                                          </p:val>
                                        </p:tav>
                                        <p:tav tm="100000">
                                          <p:val>
                                            <p:strVal val="#ppt_y"/>
                                          </p:val>
                                        </p:tav>
                                      </p:tavLst>
                                    </p:anim>
                                  </p:childTnLst>
                                </p:cTn>
                              </p:par>
                              <p:par>
                                <p:cTn id="17" presetID="23" presetClass="entr" presetSubtype="528" repeatCount="1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0" fill="hold"/>
                                        <p:tgtEl>
                                          <p:spTgt spid="9"/>
                                        </p:tgtEl>
                                        <p:attrNameLst>
                                          <p:attrName>ppt_w</p:attrName>
                                        </p:attrNameLst>
                                      </p:cBhvr>
                                      <p:tavLst>
                                        <p:tav tm="0">
                                          <p:val>
                                            <p:fltVal val="0"/>
                                          </p:val>
                                        </p:tav>
                                        <p:tav tm="100000">
                                          <p:val>
                                            <p:strVal val="#ppt_w"/>
                                          </p:val>
                                        </p:tav>
                                      </p:tavLst>
                                    </p:anim>
                                    <p:anim calcmode="lin" valueType="num">
                                      <p:cBhvr>
                                        <p:cTn id="20" dur="3000" fill="hold"/>
                                        <p:tgtEl>
                                          <p:spTgt spid="9"/>
                                        </p:tgtEl>
                                        <p:attrNameLst>
                                          <p:attrName>ppt_h</p:attrName>
                                        </p:attrNameLst>
                                      </p:cBhvr>
                                      <p:tavLst>
                                        <p:tav tm="0">
                                          <p:val>
                                            <p:fltVal val="0"/>
                                          </p:val>
                                        </p:tav>
                                        <p:tav tm="100000">
                                          <p:val>
                                            <p:strVal val="#ppt_h"/>
                                          </p:val>
                                        </p:tav>
                                      </p:tavLst>
                                    </p:anim>
                                    <p:anim calcmode="lin" valueType="num">
                                      <p:cBhvr>
                                        <p:cTn id="21" dur="3000" fill="hold"/>
                                        <p:tgtEl>
                                          <p:spTgt spid="9"/>
                                        </p:tgtEl>
                                        <p:attrNameLst>
                                          <p:attrName>ppt_x</p:attrName>
                                        </p:attrNameLst>
                                      </p:cBhvr>
                                      <p:tavLst>
                                        <p:tav tm="0">
                                          <p:val>
                                            <p:fltVal val="0.5"/>
                                          </p:val>
                                        </p:tav>
                                        <p:tav tm="100000">
                                          <p:val>
                                            <p:strVal val="#ppt_x"/>
                                          </p:val>
                                        </p:tav>
                                      </p:tavLst>
                                    </p:anim>
                                    <p:anim calcmode="lin" valueType="num">
                                      <p:cBhvr>
                                        <p:cTn id="22" dur="3000" fill="hold"/>
                                        <p:tgtEl>
                                          <p:spTgt spid="9"/>
                                        </p:tgtEl>
                                        <p:attrNameLst>
                                          <p:attrName>ppt_y</p:attrName>
                                        </p:attrNameLst>
                                      </p:cBhvr>
                                      <p:tavLst>
                                        <p:tav tm="0">
                                          <p:val>
                                            <p:fltVal val="0.5"/>
                                          </p:val>
                                        </p:tav>
                                        <p:tav tm="100000">
                                          <p:val>
                                            <p:strVal val="#ppt_y"/>
                                          </p:val>
                                        </p:tav>
                                      </p:tavLst>
                                    </p:anim>
                                  </p:childTnLst>
                                </p:cTn>
                              </p:par>
                              <p:par>
                                <p:cTn id="23" presetID="23" presetClass="entr" presetSubtype="528" repeatCount="1000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3000" fill="hold"/>
                                        <p:tgtEl>
                                          <p:spTgt spid="10"/>
                                        </p:tgtEl>
                                        <p:attrNameLst>
                                          <p:attrName>ppt_w</p:attrName>
                                        </p:attrNameLst>
                                      </p:cBhvr>
                                      <p:tavLst>
                                        <p:tav tm="0">
                                          <p:val>
                                            <p:fltVal val="0"/>
                                          </p:val>
                                        </p:tav>
                                        <p:tav tm="100000">
                                          <p:val>
                                            <p:strVal val="#ppt_w"/>
                                          </p:val>
                                        </p:tav>
                                      </p:tavLst>
                                    </p:anim>
                                    <p:anim calcmode="lin" valueType="num">
                                      <p:cBhvr>
                                        <p:cTn id="26" dur="3000" fill="hold"/>
                                        <p:tgtEl>
                                          <p:spTgt spid="10"/>
                                        </p:tgtEl>
                                        <p:attrNameLst>
                                          <p:attrName>ppt_h</p:attrName>
                                        </p:attrNameLst>
                                      </p:cBhvr>
                                      <p:tavLst>
                                        <p:tav tm="0">
                                          <p:val>
                                            <p:fltVal val="0"/>
                                          </p:val>
                                        </p:tav>
                                        <p:tav tm="100000">
                                          <p:val>
                                            <p:strVal val="#ppt_h"/>
                                          </p:val>
                                        </p:tav>
                                      </p:tavLst>
                                    </p:anim>
                                    <p:anim calcmode="lin" valueType="num">
                                      <p:cBhvr>
                                        <p:cTn id="27" dur="3000" fill="hold"/>
                                        <p:tgtEl>
                                          <p:spTgt spid="10"/>
                                        </p:tgtEl>
                                        <p:attrNameLst>
                                          <p:attrName>ppt_x</p:attrName>
                                        </p:attrNameLst>
                                      </p:cBhvr>
                                      <p:tavLst>
                                        <p:tav tm="0">
                                          <p:val>
                                            <p:fltVal val="0.5"/>
                                          </p:val>
                                        </p:tav>
                                        <p:tav tm="100000">
                                          <p:val>
                                            <p:strVal val="#ppt_x"/>
                                          </p:val>
                                        </p:tav>
                                      </p:tavLst>
                                    </p:anim>
                                    <p:anim calcmode="lin" valueType="num">
                                      <p:cBhvr>
                                        <p:cTn id="28" dur="3000" fill="hold"/>
                                        <p:tgtEl>
                                          <p:spTgt spid="10"/>
                                        </p:tgtEl>
                                        <p:attrNameLst>
                                          <p:attrName>ppt_y</p:attrName>
                                        </p:attrNameLst>
                                      </p:cBhvr>
                                      <p:tavLst>
                                        <p:tav tm="0">
                                          <p:val>
                                            <p:fltVal val="0.5"/>
                                          </p:val>
                                        </p:tav>
                                        <p:tav tm="100000">
                                          <p:val>
                                            <p:strVal val="#ppt_y"/>
                                          </p:val>
                                        </p:tav>
                                      </p:tavLst>
                                    </p:anim>
                                  </p:childTnLst>
                                </p:cTn>
                              </p:par>
                              <p:par>
                                <p:cTn id="29" presetID="23" presetClass="entr" presetSubtype="528" repeatCount="1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3000" fill="hold"/>
                                        <p:tgtEl>
                                          <p:spTgt spid="11"/>
                                        </p:tgtEl>
                                        <p:attrNameLst>
                                          <p:attrName>ppt_w</p:attrName>
                                        </p:attrNameLst>
                                      </p:cBhvr>
                                      <p:tavLst>
                                        <p:tav tm="0">
                                          <p:val>
                                            <p:fltVal val="0"/>
                                          </p:val>
                                        </p:tav>
                                        <p:tav tm="100000">
                                          <p:val>
                                            <p:strVal val="#ppt_w"/>
                                          </p:val>
                                        </p:tav>
                                      </p:tavLst>
                                    </p:anim>
                                    <p:anim calcmode="lin" valueType="num">
                                      <p:cBhvr>
                                        <p:cTn id="32" dur="3000" fill="hold"/>
                                        <p:tgtEl>
                                          <p:spTgt spid="11"/>
                                        </p:tgtEl>
                                        <p:attrNameLst>
                                          <p:attrName>ppt_h</p:attrName>
                                        </p:attrNameLst>
                                      </p:cBhvr>
                                      <p:tavLst>
                                        <p:tav tm="0">
                                          <p:val>
                                            <p:fltVal val="0"/>
                                          </p:val>
                                        </p:tav>
                                        <p:tav tm="100000">
                                          <p:val>
                                            <p:strVal val="#ppt_h"/>
                                          </p:val>
                                        </p:tav>
                                      </p:tavLst>
                                    </p:anim>
                                    <p:anim calcmode="lin" valueType="num">
                                      <p:cBhvr>
                                        <p:cTn id="33" dur="3000" fill="hold"/>
                                        <p:tgtEl>
                                          <p:spTgt spid="11"/>
                                        </p:tgtEl>
                                        <p:attrNameLst>
                                          <p:attrName>ppt_x</p:attrName>
                                        </p:attrNameLst>
                                      </p:cBhvr>
                                      <p:tavLst>
                                        <p:tav tm="0">
                                          <p:val>
                                            <p:fltVal val="0.5"/>
                                          </p:val>
                                        </p:tav>
                                        <p:tav tm="100000">
                                          <p:val>
                                            <p:strVal val="#ppt_x"/>
                                          </p:val>
                                        </p:tav>
                                      </p:tavLst>
                                    </p:anim>
                                    <p:anim calcmode="lin" valueType="num">
                                      <p:cBhvr>
                                        <p:cTn id="34" dur="3000" fill="hold"/>
                                        <p:tgtEl>
                                          <p:spTgt spid="11"/>
                                        </p:tgtEl>
                                        <p:attrNameLst>
                                          <p:attrName>ppt_y</p:attrName>
                                        </p:attrNameLst>
                                      </p:cBhvr>
                                      <p:tavLst>
                                        <p:tav tm="0">
                                          <p:val>
                                            <p:fltVal val="0.5"/>
                                          </p:val>
                                        </p:tav>
                                        <p:tav tm="100000">
                                          <p:val>
                                            <p:strVal val="#ppt_y"/>
                                          </p:val>
                                        </p:tav>
                                      </p:tavLst>
                                    </p:anim>
                                  </p:childTnLst>
                                </p:cTn>
                              </p:par>
                              <p:par>
                                <p:cTn id="35" presetID="23" presetClass="entr" presetSubtype="16" repeatCount="1000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3000" fill="hold"/>
                                        <p:tgtEl>
                                          <p:spTgt spid="12"/>
                                        </p:tgtEl>
                                        <p:attrNameLst>
                                          <p:attrName>ppt_w</p:attrName>
                                        </p:attrNameLst>
                                      </p:cBhvr>
                                      <p:tavLst>
                                        <p:tav tm="0">
                                          <p:val>
                                            <p:fltVal val="0"/>
                                          </p:val>
                                        </p:tav>
                                        <p:tav tm="100000">
                                          <p:val>
                                            <p:strVal val="#ppt_w"/>
                                          </p:val>
                                        </p:tav>
                                      </p:tavLst>
                                    </p:anim>
                                    <p:anim calcmode="lin" valueType="num">
                                      <p:cBhvr>
                                        <p:cTn id="38" dur="3000" fill="hold"/>
                                        <p:tgtEl>
                                          <p:spTgt spid="12"/>
                                        </p:tgtEl>
                                        <p:attrNameLst>
                                          <p:attrName>ppt_h</p:attrName>
                                        </p:attrNameLst>
                                      </p:cBhvr>
                                      <p:tavLst>
                                        <p:tav tm="0">
                                          <p:val>
                                            <p:fltVal val="0"/>
                                          </p:val>
                                        </p:tav>
                                        <p:tav tm="100000">
                                          <p:val>
                                            <p:strVal val="#ppt_h"/>
                                          </p:val>
                                        </p:tav>
                                      </p:tavLst>
                                    </p:anim>
                                  </p:childTnLst>
                                </p:cTn>
                              </p:par>
                              <p:par>
                                <p:cTn id="39" presetID="23" presetClass="entr" presetSubtype="16" repeatCount="1000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3000" fill="hold"/>
                                        <p:tgtEl>
                                          <p:spTgt spid="13"/>
                                        </p:tgtEl>
                                        <p:attrNameLst>
                                          <p:attrName>ppt_w</p:attrName>
                                        </p:attrNameLst>
                                      </p:cBhvr>
                                      <p:tavLst>
                                        <p:tav tm="0">
                                          <p:val>
                                            <p:fltVal val="0"/>
                                          </p:val>
                                        </p:tav>
                                        <p:tav tm="100000">
                                          <p:val>
                                            <p:strVal val="#ppt_w"/>
                                          </p:val>
                                        </p:tav>
                                      </p:tavLst>
                                    </p:anim>
                                    <p:anim calcmode="lin" valueType="num">
                                      <p:cBhvr>
                                        <p:cTn id="42" dur="3000" fill="hold"/>
                                        <p:tgtEl>
                                          <p:spTgt spid="13"/>
                                        </p:tgtEl>
                                        <p:attrNameLst>
                                          <p:attrName>ppt_h</p:attrName>
                                        </p:attrNameLst>
                                      </p:cBhvr>
                                      <p:tavLst>
                                        <p:tav tm="0">
                                          <p:val>
                                            <p:fltVal val="0"/>
                                          </p:val>
                                        </p:tav>
                                        <p:tav tm="100000">
                                          <p:val>
                                            <p:strVal val="#ppt_h"/>
                                          </p:val>
                                        </p:tav>
                                      </p:tavLst>
                                    </p:anim>
                                  </p:childTnLst>
                                </p:cTn>
                              </p:par>
                              <p:par>
                                <p:cTn id="43" presetID="23" presetClass="entr" presetSubtype="528" repeatCount="10000"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3000" fill="hold"/>
                                        <p:tgtEl>
                                          <p:spTgt spid="14"/>
                                        </p:tgtEl>
                                        <p:attrNameLst>
                                          <p:attrName>ppt_w</p:attrName>
                                        </p:attrNameLst>
                                      </p:cBhvr>
                                      <p:tavLst>
                                        <p:tav tm="0">
                                          <p:val>
                                            <p:fltVal val="0"/>
                                          </p:val>
                                        </p:tav>
                                        <p:tav tm="100000">
                                          <p:val>
                                            <p:strVal val="#ppt_w"/>
                                          </p:val>
                                        </p:tav>
                                      </p:tavLst>
                                    </p:anim>
                                    <p:anim calcmode="lin" valueType="num">
                                      <p:cBhvr>
                                        <p:cTn id="46" dur="3000" fill="hold"/>
                                        <p:tgtEl>
                                          <p:spTgt spid="14"/>
                                        </p:tgtEl>
                                        <p:attrNameLst>
                                          <p:attrName>ppt_h</p:attrName>
                                        </p:attrNameLst>
                                      </p:cBhvr>
                                      <p:tavLst>
                                        <p:tav tm="0">
                                          <p:val>
                                            <p:fltVal val="0"/>
                                          </p:val>
                                        </p:tav>
                                        <p:tav tm="100000">
                                          <p:val>
                                            <p:strVal val="#ppt_h"/>
                                          </p:val>
                                        </p:tav>
                                      </p:tavLst>
                                    </p:anim>
                                    <p:anim calcmode="lin" valueType="num">
                                      <p:cBhvr>
                                        <p:cTn id="47" dur="3000" fill="hold"/>
                                        <p:tgtEl>
                                          <p:spTgt spid="14"/>
                                        </p:tgtEl>
                                        <p:attrNameLst>
                                          <p:attrName>ppt_x</p:attrName>
                                        </p:attrNameLst>
                                      </p:cBhvr>
                                      <p:tavLst>
                                        <p:tav tm="0">
                                          <p:val>
                                            <p:fltVal val="0.5"/>
                                          </p:val>
                                        </p:tav>
                                        <p:tav tm="100000">
                                          <p:val>
                                            <p:strVal val="#ppt_x"/>
                                          </p:val>
                                        </p:tav>
                                      </p:tavLst>
                                    </p:anim>
                                    <p:anim calcmode="lin" valueType="num">
                                      <p:cBhvr>
                                        <p:cTn id="48" dur="3000" fill="hold"/>
                                        <p:tgtEl>
                                          <p:spTgt spid="14"/>
                                        </p:tgtEl>
                                        <p:attrNameLst>
                                          <p:attrName>ppt_y</p:attrName>
                                        </p:attrNameLst>
                                      </p:cBhvr>
                                      <p:tavLst>
                                        <p:tav tm="0">
                                          <p:val>
                                            <p:fltVal val="0.5"/>
                                          </p:val>
                                        </p:tav>
                                        <p:tav tm="100000">
                                          <p:val>
                                            <p:strVal val="#ppt_y"/>
                                          </p:val>
                                        </p:tav>
                                      </p:tavLst>
                                    </p:anim>
                                  </p:childTnLst>
                                </p:cTn>
                              </p:par>
                              <p:par>
                                <p:cTn id="49" presetID="23" presetClass="entr" presetSubtype="528" repeatCount="10000"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3000" fill="hold"/>
                                        <p:tgtEl>
                                          <p:spTgt spid="15"/>
                                        </p:tgtEl>
                                        <p:attrNameLst>
                                          <p:attrName>ppt_w</p:attrName>
                                        </p:attrNameLst>
                                      </p:cBhvr>
                                      <p:tavLst>
                                        <p:tav tm="0">
                                          <p:val>
                                            <p:fltVal val="0"/>
                                          </p:val>
                                        </p:tav>
                                        <p:tav tm="100000">
                                          <p:val>
                                            <p:strVal val="#ppt_w"/>
                                          </p:val>
                                        </p:tav>
                                      </p:tavLst>
                                    </p:anim>
                                    <p:anim calcmode="lin" valueType="num">
                                      <p:cBhvr>
                                        <p:cTn id="52" dur="3000" fill="hold"/>
                                        <p:tgtEl>
                                          <p:spTgt spid="15"/>
                                        </p:tgtEl>
                                        <p:attrNameLst>
                                          <p:attrName>ppt_h</p:attrName>
                                        </p:attrNameLst>
                                      </p:cBhvr>
                                      <p:tavLst>
                                        <p:tav tm="0">
                                          <p:val>
                                            <p:fltVal val="0"/>
                                          </p:val>
                                        </p:tav>
                                        <p:tav tm="100000">
                                          <p:val>
                                            <p:strVal val="#ppt_h"/>
                                          </p:val>
                                        </p:tav>
                                      </p:tavLst>
                                    </p:anim>
                                    <p:anim calcmode="lin" valueType="num">
                                      <p:cBhvr>
                                        <p:cTn id="53" dur="3000" fill="hold"/>
                                        <p:tgtEl>
                                          <p:spTgt spid="15"/>
                                        </p:tgtEl>
                                        <p:attrNameLst>
                                          <p:attrName>ppt_x</p:attrName>
                                        </p:attrNameLst>
                                      </p:cBhvr>
                                      <p:tavLst>
                                        <p:tav tm="0">
                                          <p:val>
                                            <p:fltVal val="0.5"/>
                                          </p:val>
                                        </p:tav>
                                        <p:tav tm="100000">
                                          <p:val>
                                            <p:strVal val="#ppt_x"/>
                                          </p:val>
                                        </p:tav>
                                      </p:tavLst>
                                    </p:anim>
                                    <p:anim calcmode="lin" valueType="num">
                                      <p:cBhvr>
                                        <p:cTn id="54" dur="3000" fill="hold"/>
                                        <p:tgtEl>
                                          <p:spTgt spid="15"/>
                                        </p:tgtEl>
                                        <p:attrNameLst>
                                          <p:attrName>ppt_y</p:attrName>
                                        </p:attrNameLst>
                                      </p:cBhvr>
                                      <p:tavLst>
                                        <p:tav tm="0">
                                          <p:val>
                                            <p:fltVal val="0.5"/>
                                          </p:val>
                                        </p:tav>
                                        <p:tav tm="100000">
                                          <p:val>
                                            <p:strVal val="#ppt_y"/>
                                          </p:val>
                                        </p:tav>
                                      </p:tavLst>
                                    </p:anim>
                                  </p:childTnLst>
                                </p:cTn>
                              </p:par>
                              <p:par>
                                <p:cTn id="55" presetID="23" presetClass="entr" presetSubtype="528" repeatCount="10000" fill="hold" nodeType="withEffect">
                                  <p:stCondLst>
                                    <p:cond delay="1500"/>
                                  </p:stCondLst>
                                  <p:childTnLst>
                                    <p:set>
                                      <p:cBhvr>
                                        <p:cTn id="56" dur="1" fill="hold">
                                          <p:stCondLst>
                                            <p:cond delay="0"/>
                                          </p:stCondLst>
                                        </p:cTn>
                                        <p:tgtEl>
                                          <p:spTgt spid="26"/>
                                        </p:tgtEl>
                                        <p:attrNameLst>
                                          <p:attrName>style.visibility</p:attrName>
                                        </p:attrNameLst>
                                      </p:cBhvr>
                                      <p:to>
                                        <p:strVal val="visible"/>
                                      </p:to>
                                    </p:set>
                                    <p:anim calcmode="lin" valueType="num">
                                      <p:cBhvr>
                                        <p:cTn id="57" dur="3000" fill="hold"/>
                                        <p:tgtEl>
                                          <p:spTgt spid="26"/>
                                        </p:tgtEl>
                                        <p:attrNameLst>
                                          <p:attrName>ppt_w</p:attrName>
                                        </p:attrNameLst>
                                      </p:cBhvr>
                                      <p:tavLst>
                                        <p:tav tm="0">
                                          <p:val>
                                            <p:fltVal val="0"/>
                                          </p:val>
                                        </p:tav>
                                        <p:tav tm="100000">
                                          <p:val>
                                            <p:strVal val="#ppt_w"/>
                                          </p:val>
                                        </p:tav>
                                      </p:tavLst>
                                    </p:anim>
                                    <p:anim calcmode="lin" valueType="num">
                                      <p:cBhvr>
                                        <p:cTn id="58" dur="3000" fill="hold"/>
                                        <p:tgtEl>
                                          <p:spTgt spid="26"/>
                                        </p:tgtEl>
                                        <p:attrNameLst>
                                          <p:attrName>ppt_h</p:attrName>
                                        </p:attrNameLst>
                                      </p:cBhvr>
                                      <p:tavLst>
                                        <p:tav tm="0">
                                          <p:val>
                                            <p:fltVal val="0"/>
                                          </p:val>
                                        </p:tav>
                                        <p:tav tm="100000">
                                          <p:val>
                                            <p:strVal val="#ppt_h"/>
                                          </p:val>
                                        </p:tav>
                                      </p:tavLst>
                                    </p:anim>
                                    <p:anim calcmode="lin" valueType="num">
                                      <p:cBhvr>
                                        <p:cTn id="59" dur="3000" fill="hold"/>
                                        <p:tgtEl>
                                          <p:spTgt spid="26"/>
                                        </p:tgtEl>
                                        <p:attrNameLst>
                                          <p:attrName>ppt_x</p:attrName>
                                        </p:attrNameLst>
                                      </p:cBhvr>
                                      <p:tavLst>
                                        <p:tav tm="0">
                                          <p:val>
                                            <p:fltVal val="0.5"/>
                                          </p:val>
                                        </p:tav>
                                        <p:tav tm="100000">
                                          <p:val>
                                            <p:strVal val="#ppt_x"/>
                                          </p:val>
                                        </p:tav>
                                      </p:tavLst>
                                    </p:anim>
                                    <p:anim calcmode="lin" valueType="num">
                                      <p:cBhvr>
                                        <p:cTn id="60" dur="3000" fill="hold"/>
                                        <p:tgtEl>
                                          <p:spTgt spid="26"/>
                                        </p:tgtEl>
                                        <p:attrNameLst>
                                          <p:attrName>ppt_y</p:attrName>
                                        </p:attrNameLst>
                                      </p:cBhvr>
                                      <p:tavLst>
                                        <p:tav tm="0">
                                          <p:val>
                                            <p:fltVal val="0.5"/>
                                          </p:val>
                                        </p:tav>
                                        <p:tav tm="100000">
                                          <p:val>
                                            <p:strVal val="#ppt_y"/>
                                          </p:val>
                                        </p:tav>
                                      </p:tavLst>
                                    </p:anim>
                                  </p:childTnLst>
                                </p:cTn>
                              </p:par>
                              <p:par>
                                <p:cTn id="61" presetID="23" presetClass="entr" presetSubtype="528" repeatCount="10000" fill="hold" nodeType="withEffect">
                                  <p:stCondLst>
                                    <p:cond delay="1500"/>
                                  </p:stCondLst>
                                  <p:childTnLst>
                                    <p:set>
                                      <p:cBhvr>
                                        <p:cTn id="62" dur="1" fill="hold">
                                          <p:stCondLst>
                                            <p:cond delay="0"/>
                                          </p:stCondLst>
                                        </p:cTn>
                                        <p:tgtEl>
                                          <p:spTgt spid="27"/>
                                        </p:tgtEl>
                                        <p:attrNameLst>
                                          <p:attrName>style.visibility</p:attrName>
                                        </p:attrNameLst>
                                      </p:cBhvr>
                                      <p:to>
                                        <p:strVal val="visible"/>
                                      </p:to>
                                    </p:set>
                                    <p:anim calcmode="lin" valueType="num">
                                      <p:cBhvr>
                                        <p:cTn id="63" dur="3000" fill="hold"/>
                                        <p:tgtEl>
                                          <p:spTgt spid="27"/>
                                        </p:tgtEl>
                                        <p:attrNameLst>
                                          <p:attrName>ppt_w</p:attrName>
                                        </p:attrNameLst>
                                      </p:cBhvr>
                                      <p:tavLst>
                                        <p:tav tm="0">
                                          <p:val>
                                            <p:fltVal val="0"/>
                                          </p:val>
                                        </p:tav>
                                        <p:tav tm="100000">
                                          <p:val>
                                            <p:strVal val="#ppt_w"/>
                                          </p:val>
                                        </p:tav>
                                      </p:tavLst>
                                    </p:anim>
                                    <p:anim calcmode="lin" valueType="num">
                                      <p:cBhvr>
                                        <p:cTn id="64" dur="3000" fill="hold"/>
                                        <p:tgtEl>
                                          <p:spTgt spid="27"/>
                                        </p:tgtEl>
                                        <p:attrNameLst>
                                          <p:attrName>ppt_h</p:attrName>
                                        </p:attrNameLst>
                                      </p:cBhvr>
                                      <p:tavLst>
                                        <p:tav tm="0">
                                          <p:val>
                                            <p:fltVal val="0"/>
                                          </p:val>
                                        </p:tav>
                                        <p:tav tm="100000">
                                          <p:val>
                                            <p:strVal val="#ppt_h"/>
                                          </p:val>
                                        </p:tav>
                                      </p:tavLst>
                                    </p:anim>
                                    <p:anim calcmode="lin" valueType="num">
                                      <p:cBhvr>
                                        <p:cTn id="65" dur="3000" fill="hold"/>
                                        <p:tgtEl>
                                          <p:spTgt spid="27"/>
                                        </p:tgtEl>
                                        <p:attrNameLst>
                                          <p:attrName>ppt_x</p:attrName>
                                        </p:attrNameLst>
                                      </p:cBhvr>
                                      <p:tavLst>
                                        <p:tav tm="0">
                                          <p:val>
                                            <p:fltVal val="0.5"/>
                                          </p:val>
                                        </p:tav>
                                        <p:tav tm="100000">
                                          <p:val>
                                            <p:strVal val="#ppt_x"/>
                                          </p:val>
                                        </p:tav>
                                      </p:tavLst>
                                    </p:anim>
                                    <p:anim calcmode="lin" valueType="num">
                                      <p:cBhvr>
                                        <p:cTn id="66" dur="3000" fill="hold"/>
                                        <p:tgtEl>
                                          <p:spTgt spid="27"/>
                                        </p:tgtEl>
                                        <p:attrNameLst>
                                          <p:attrName>ppt_y</p:attrName>
                                        </p:attrNameLst>
                                      </p:cBhvr>
                                      <p:tavLst>
                                        <p:tav tm="0">
                                          <p:val>
                                            <p:fltVal val="0.5"/>
                                          </p:val>
                                        </p:tav>
                                        <p:tav tm="100000">
                                          <p:val>
                                            <p:strVal val="#ppt_y"/>
                                          </p:val>
                                        </p:tav>
                                      </p:tavLst>
                                    </p:anim>
                                  </p:childTnLst>
                                </p:cTn>
                              </p:par>
                              <p:par>
                                <p:cTn id="67" presetID="23" presetClass="entr" presetSubtype="528" repeatCount="10000" fill="hold" nodeType="withEffect">
                                  <p:stCondLst>
                                    <p:cond delay="0"/>
                                  </p:stCondLst>
                                  <p:childTnLst>
                                    <p:set>
                                      <p:cBhvr>
                                        <p:cTn id="68" dur="1" fill="hold">
                                          <p:stCondLst>
                                            <p:cond delay="0"/>
                                          </p:stCondLst>
                                        </p:cTn>
                                        <p:tgtEl>
                                          <p:spTgt spid="53"/>
                                        </p:tgtEl>
                                        <p:attrNameLst>
                                          <p:attrName>style.visibility</p:attrName>
                                        </p:attrNameLst>
                                      </p:cBhvr>
                                      <p:to>
                                        <p:strVal val="visible"/>
                                      </p:to>
                                    </p:set>
                                    <p:anim calcmode="lin" valueType="num">
                                      <p:cBhvr>
                                        <p:cTn id="69" dur="3000" fill="hold"/>
                                        <p:tgtEl>
                                          <p:spTgt spid="53"/>
                                        </p:tgtEl>
                                        <p:attrNameLst>
                                          <p:attrName>ppt_w</p:attrName>
                                        </p:attrNameLst>
                                      </p:cBhvr>
                                      <p:tavLst>
                                        <p:tav tm="0">
                                          <p:val>
                                            <p:fltVal val="0"/>
                                          </p:val>
                                        </p:tav>
                                        <p:tav tm="100000">
                                          <p:val>
                                            <p:strVal val="#ppt_w"/>
                                          </p:val>
                                        </p:tav>
                                      </p:tavLst>
                                    </p:anim>
                                    <p:anim calcmode="lin" valueType="num">
                                      <p:cBhvr>
                                        <p:cTn id="70" dur="3000" fill="hold"/>
                                        <p:tgtEl>
                                          <p:spTgt spid="53"/>
                                        </p:tgtEl>
                                        <p:attrNameLst>
                                          <p:attrName>ppt_h</p:attrName>
                                        </p:attrNameLst>
                                      </p:cBhvr>
                                      <p:tavLst>
                                        <p:tav tm="0">
                                          <p:val>
                                            <p:fltVal val="0"/>
                                          </p:val>
                                        </p:tav>
                                        <p:tav tm="100000">
                                          <p:val>
                                            <p:strVal val="#ppt_h"/>
                                          </p:val>
                                        </p:tav>
                                      </p:tavLst>
                                    </p:anim>
                                    <p:anim calcmode="lin" valueType="num">
                                      <p:cBhvr>
                                        <p:cTn id="71" dur="3000" fill="hold"/>
                                        <p:tgtEl>
                                          <p:spTgt spid="53"/>
                                        </p:tgtEl>
                                        <p:attrNameLst>
                                          <p:attrName>ppt_x</p:attrName>
                                        </p:attrNameLst>
                                      </p:cBhvr>
                                      <p:tavLst>
                                        <p:tav tm="0">
                                          <p:val>
                                            <p:fltVal val="0.5"/>
                                          </p:val>
                                        </p:tav>
                                        <p:tav tm="100000">
                                          <p:val>
                                            <p:strVal val="#ppt_x"/>
                                          </p:val>
                                        </p:tav>
                                      </p:tavLst>
                                    </p:anim>
                                    <p:anim calcmode="lin" valueType="num">
                                      <p:cBhvr>
                                        <p:cTn id="72" dur="3000" fill="hold"/>
                                        <p:tgtEl>
                                          <p:spTgt spid="53"/>
                                        </p:tgtEl>
                                        <p:attrNameLst>
                                          <p:attrName>ppt_y</p:attrName>
                                        </p:attrNameLst>
                                      </p:cBhvr>
                                      <p:tavLst>
                                        <p:tav tm="0">
                                          <p:val>
                                            <p:fltVal val="0.5"/>
                                          </p:val>
                                        </p:tav>
                                        <p:tav tm="100000">
                                          <p:val>
                                            <p:strVal val="#ppt_y"/>
                                          </p:val>
                                        </p:tav>
                                      </p:tavLst>
                                    </p:anim>
                                  </p:childTnLst>
                                </p:cTn>
                              </p:par>
                              <p:par>
                                <p:cTn id="73" presetID="23" presetClass="entr" presetSubtype="528" repeatCount="10000" fill="hold" nodeType="withEffect">
                                  <p:stCondLst>
                                    <p:cond delay="0"/>
                                  </p:stCondLst>
                                  <p:childTnLst>
                                    <p:set>
                                      <p:cBhvr>
                                        <p:cTn id="74" dur="1" fill="hold">
                                          <p:stCondLst>
                                            <p:cond delay="0"/>
                                          </p:stCondLst>
                                        </p:cTn>
                                        <p:tgtEl>
                                          <p:spTgt spid="54"/>
                                        </p:tgtEl>
                                        <p:attrNameLst>
                                          <p:attrName>style.visibility</p:attrName>
                                        </p:attrNameLst>
                                      </p:cBhvr>
                                      <p:to>
                                        <p:strVal val="visible"/>
                                      </p:to>
                                    </p:set>
                                    <p:anim calcmode="lin" valueType="num">
                                      <p:cBhvr>
                                        <p:cTn id="75" dur="3000" fill="hold"/>
                                        <p:tgtEl>
                                          <p:spTgt spid="54"/>
                                        </p:tgtEl>
                                        <p:attrNameLst>
                                          <p:attrName>ppt_w</p:attrName>
                                        </p:attrNameLst>
                                      </p:cBhvr>
                                      <p:tavLst>
                                        <p:tav tm="0">
                                          <p:val>
                                            <p:fltVal val="0"/>
                                          </p:val>
                                        </p:tav>
                                        <p:tav tm="100000">
                                          <p:val>
                                            <p:strVal val="#ppt_w"/>
                                          </p:val>
                                        </p:tav>
                                      </p:tavLst>
                                    </p:anim>
                                    <p:anim calcmode="lin" valueType="num">
                                      <p:cBhvr>
                                        <p:cTn id="76" dur="3000" fill="hold"/>
                                        <p:tgtEl>
                                          <p:spTgt spid="54"/>
                                        </p:tgtEl>
                                        <p:attrNameLst>
                                          <p:attrName>ppt_h</p:attrName>
                                        </p:attrNameLst>
                                      </p:cBhvr>
                                      <p:tavLst>
                                        <p:tav tm="0">
                                          <p:val>
                                            <p:fltVal val="0"/>
                                          </p:val>
                                        </p:tav>
                                        <p:tav tm="100000">
                                          <p:val>
                                            <p:strVal val="#ppt_h"/>
                                          </p:val>
                                        </p:tav>
                                      </p:tavLst>
                                    </p:anim>
                                    <p:anim calcmode="lin" valueType="num">
                                      <p:cBhvr>
                                        <p:cTn id="77" dur="3000" fill="hold"/>
                                        <p:tgtEl>
                                          <p:spTgt spid="54"/>
                                        </p:tgtEl>
                                        <p:attrNameLst>
                                          <p:attrName>ppt_x</p:attrName>
                                        </p:attrNameLst>
                                      </p:cBhvr>
                                      <p:tavLst>
                                        <p:tav tm="0">
                                          <p:val>
                                            <p:fltVal val="0.5"/>
                                          </p:val>
                                        </p:tav>
                                        <p:tav tm="100000">
                                          <p:val>
                                            <p:strVal val="#ppt_x"/>
                                          </p:val>
                                        </p:tav>
                                      </p:tavLst>
                                    </p:anim>
                                    <p:anim calcmode="lin" valueType="num">
                                      <p:cBhvr>
                                        <p:cTn id="78" dur="3000" fill="hold"/>
                                        <p:tgtEl>
                                          <p:spTgt spid="54"/>
                                        </p:tgtEl>
                                        <p:attrNameLst>
                                          <p:attrName>ppt_y</p:attrName>
                                        </p:attrNameLst>
                                      </p:cBhvr>
                                      <p:tavLst>
                                        <p:tav tm="0">
                                          <p:val>
                                            <p:fltVal val="0.5"/>
                                          </p:val>
                                        </p:tav>
                                        <p:tav tm="100000">
                                          <p:val>
                                            <p:strVal val="#ppt_y"/>
                                          </p:val>
                                        </p:tav>
                                      </p:tavLst>
                                    </p:anim>
                                  </p:childTnLst>
                                </p:cTn>
                              </p:par>
                              <p:par>
                                <p:cTn id="79" presetID="23" presetClass="entr" presetSubtype="528" repeatCount="10000"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anim calcmode="lin" valueType="num">
                                      <p:cBhvr>
                                        <p:cTn id="81" dur="3000" fill="hold"/>
                                        <p:tgtEl>
                                          <p:spTgt spid="55"/>
                                        </p:tgtEl>
                                        <p:attrNameLst>
                                          <p:attrName>ppt_w</p:attrName>
                                        </p:attrNameLst>
                                      </p:cBhvr>
                                      <p:tavLst>
                                        <p:tav tm="0">
                                          <p:val>
                                            <p:fltVal val="0"/>
                                          </p:val>
                                        </p:tav>
                                        <p:tav tm="100000">
                                          <p:val>
                                            <p:strVal val="#ppt_w"/>
                                          </p:val>
                                        </p:tav>
                                      </p:tavLst>
                                    </p:anim>
                                    <p:anim calcmode="lin" valueType="num">
                                      <p:cBhvr>
                                        <p:cTn id="82" dur="3000" fill="hold"/>
                                        <p:tgtEl>
                                          <p:spTgt spid="55"/>
                                        </p:tgtEl>
                                        <p:attrNameLst>
                                          <p:attrName>ppt_h</p:attrName>
                                        </p:attrNameLst>
                                      </p:cBhvr>
                                      <p:tavLst>
                                        <p:tav tm="0">
                                          <p:val>
                                            <p:fltVal val="0"/>
                                          </p:val>
                                        </p:tav>
                                        <p:tav tm="100000">
                                          <p:val>
                                            <p:strVal val="#ppt_h"/>
                                          </p:val>
                                        </p:tav>
                                      </p:tavLst>
                                    </p:anim>
                                    <p:anim calcmode="lin" valueType="num">
                                      <p:cBhvr>
                                        <p:cTn id="83" dur="3000" fill="hold"/>
                                        <p:tgtEl>
                                          <p:spTgt spid="55"/>
                                        </p:tgtEl>
                                        <p:attrNameLst>
                                          <p:attrName>ppt_x</p:attrName>
                                        </p:attrNameLst>
                                      </p:cBhvr>
                                      <p:tavLst>
                                        <p:tav tm="0">
                                          <p:val>
                                            <p:fltVal val="0.5"/>
                                          </p:val>
                                        </p:tav>
                                        <p:tav tm="100000">
                                          <p:val>
                                            <p:strVal val="#ppt_x"/>
                                          </p:val>
                                        </p:tav>
                                      </p:tavLst>
                                    </p:anim>
                                    <p:anim calcmode="lin" valueType="num">
                                      <p:cBhvr>
                                        <p:cTn id="84" dur="3000" fill="hold"/>
                                        <p:tgtEl>
                                          <p:spTgt spid="55"/>
                                        </p:tgtEl>
                                        <p:attrNameLst>
                                          <p:attrName>ppt_y</p:attrName>
                                        </p:attrNameLst>
                                      </p:cBhvr>
                                      <p:tavLst>
                                        <p:tav tm="0">
                                          <p:val>
                                            <p:fltVal val="0.5"/>
                                          </p:val>
                                        </p:tav>
                                        <p:tav tm="100000">
                                          <p:val>
                                            <p:strVal val="#ppt_y"/>
                                          </p:val>
                                        </p:tav>
                                      </p:tavLst>
                                    </p:anim>
                                  </p:childTnLst>
                                </p:cTn>
                              </p:par>
                              <p:par>
                                <p:cTn id="85" presetID="23" presetClass="entr" presetSubtype="528" repeatCount="10000" fill="hold" nodeType="with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p:cTn id="87" dur="3000" fill="hold"/>
                                        <p:tgtEl>
                                          <p:spTgt spid="56"/>
                                        </p:tgtEl>
                                        <p:attrNameLst>
                                          <p:attrName>ppt_w</p:attrName>
                                        </p:attrNameLst>
                                      </p:cBhvr>
                                      <p:tavLst>
                                        <p:tav tm="0">
                                          <p:val>
                                            <p:fltVal val="0"/>
                                          </p:val>
                                        </p:tav>
                                        <p:tav tm="100000">
                                          <p:val>
                                            <p:strVal val="#ppt_w"/>
                                          </p:val>
                                        </p:tav>
                                      </p:tavLst>
                                    </p:anim>
                                    <p:anim calcmode="lin" valueType="num">
                                      <p:cBhvr>
                                        <p:cTn id="88" dur="3000" fill="hold"/>
                                        <p:tgtEl>
                                          <p:spTgt spid="56"/>
                                        </p:tgtEl>
                                        <p:attrNameLst>
                                          <p:attrName>ppt_h</p:attrName>
                                        </p:attrNameLst>
                                      </p:cBhvr>
                                      <p:tavLst>
                                        <p:tav tm="0">
                                          <p:val>
                                            <p:fltVal val="0"/>
                                          </p:val>
                                        </p:tav>
                                        <p:tav tm="100000">
                                          <p:val>
                                            <p:strVal val="#ppt_h"/>
                                          </p:val>
                                        </p:tav>
                                      </p:tavLst>
                                    </p:anim>
                                    <p:anim calcmode="lin" valueType="num">
                                      <p:cBhvr>
                                        <p:cTn id="89" dur="3000" fill="hold"/>
                                        <p:tgtEl>
                                          <p:spTgt spid="56"/>
                                        </p:tgtEl>
                                        <p:attrNameLst>
                                          <p:attrName>ppt_x</p:attrName>
                                        </p:attrNameLst>
                                      </p:cBhvr>
                                      <p:tavLst>
                                        <p:tav tm="0">
                                          <p:val>
                                            <p:fltVal val="0.5"/>
                                          </p:val>
                                        </p:tav>
                                        <p:tav tm="100000">
                                          <p:val>
                                            <p:strVal val="#ppt_x"/>
                                          </p:val>
                                        </p:tav>
                                      </p:tavLst>
                                    </p:anim>
                                    <p:anim calcmode="lin" valueType="num">
                                      <p:cBhvr>
                                        <p:cTn id="90" dur="3000" fill="hold"/>
                                        <p:tgtEl>
                                          <p:spTgt spid="56"/>
                                        </p:tgtEl>
                                        <p:attrNameLst>
                                          <p:attrName>ppt_y</p:attrName>
                                        </p:attrNameLst>
                                      </p:cBhvr>
                                      <p:tavLst>
                                        <p:tav tm="0">
                                          <p:val>
                                            <p:fltVal val="0.5"/>
                                          </p:val>
                                        </p:tav>
                                        <p:tav tm="100000">
                                          <p:val>
                                            <p:strVal val="#ppt_y"/>
                                          </p:val>
                                        </p:tav>
                                      </p:tavLst>
                                    </p:anim>
                                  </p:childTnLst>
                                </p:cTn>
                              </p:par>
                              <p:par>
                                <p:cTn id="91" presetID="23" presetClass="entr" presetSubtype="528" repeatCount="10000" fill="hold" nodeType="withEffect">
                                  <p:stCondLst>
                                    <p:cond delay="0"/>
                                  </p:stCondLst>
                                  <p:childTnLst>
                                    <p:set>
                                      <p:cBhvr>
                                        <p:cTn id="92" dur="1" fill="hold">
                                          <p:stCondLst>
                                            <p:cond delay="0"/>
                                          </p:stCondLst>
                                        </p:cTn>
                                        <p:tgtEl>
                                          <p:spTgt spid="57"/>
                                        </p:tgtEl>
                                        <p:attrNameLst>
                                          <p:attrName>style.visibility</p:attrName>
                                        </p:attrNameLst>
                                      </p:cBhvr>
                                      <p:to>
                                        <p:strVal val="visible"/>
                                      </p:to>
                                    </p:set>
                                    <p:anim calcmode="lin" valueType="num">
                                      <p:cBhvr>
                                        <p:cTn id="93" dur="3000" fill="hold"/>
                                        <p:tgtEl>
                                          <p:spTgt spid="57"/>
                                        </p:tgtEl>
                                        <p:attrNameLst>
                                          <p:attrName>ppt_w</p:attrName>
                                        </p:attrNameLst>
                                      </p:cBhvr>
                                      <p:tavLst>
                                        <p:tav tm="0">
                                          <p:val>
                                            <p:fltVal val="0"/>
                                          </p:val>
                                        </p:tav>
                                        <p:tav tm="100000">
                                          <p:val>
                                            <p:strVal val="#ppt_w"/>
                                          </p:val>
                                        </p:tav>
                                      </p:tavLst>
                                    </p:anim>
                                    <p:anim calcmode="lin" valueType="num">
                                      <p:cBhvr>
                                        <p:cTn id="94" dur="3000" fill="hold"/>
                                        <p:tgtEl>
                                          <p:spTgt spid="57"/>
                                        </p:tgtEl>
                                        <p:attrNameLst>
                                          <p:attrName>ppt_h</p:attrName>
                                        </p:attrNameLst>
                                      </p:cBhvr>
                                      <p:tavLst>
                                        <p:tav tm="0">
                                          <p:val>
                                            <p:fltVal val="0"/>
                                          </p:val>
                                        </p:tav>
                                        <p:tav tm="100000">
                                          <p:val>
                                            <p:strVal val="#ppt_h"/>
                                          </p:val>
                                        </p:tav>
                                      </p:tavLst>
                                    </p:anim>
                                    <p:anim calcmode="lin" valueType="num">
                                      <p:cBhvr>
                                        <p:cTn id="95" dur="3000" fill="hold"/>
                                        <p:tgtEl>
                                          <p:spTgt spid="57"/>
                                        </p:tgtEl>
                                        <p:attrNameLst>
                                          <p:attrName>ppt_x</p:attrName>
                                        </p:attrNameLst>
                                      </p:cBhvr>
                                      <p:tavLst>
                                        <p:tav tm="0">
                                          <p:val>
                                            <p:fltVal val="0.5"/>
                                          </p:val>
                                        </p:tav>
                                        <p:tav tm="100000">
                                          <p:val>
                                            <p:strVal val="#ppt_x"/>
                                          </p:val>
                                        </p:tav>
                                      </p:tavLst>
                                    </p:anim>
                                    <p:anim calcmode="lin" valueType="num">
                                      <p:cBhvr>
                                        <p:cTn id="96" dur="3000" fill="hold"/>
                                        <p:tgtEl>
                                          <p:spTgt spid="57"/>
                                        </p:tgtEl>
                                        <p:attrNameLst>
                                          <p:attrName>ppt_y</p:attrName>
                                        </p:attrNameLst>
                                      </p:cBhvr>
                                      <p:tavLst>
                                        <p:tav tm="0">
                                          <p:val>
                                            <p:fltVal val="0.5"/>
                                          </p:val>
                                        </p:tav>
                                        <p:tav tm="100000">
                                          <p:val>
                                            <p:strVal val="#ppt_y"/>
                                          </p:val>
                                        </p:tav>
                                      </p:tavLst>
                                    </p:anim>
                                  </p:childTnLst>
                                </p:cTn>
                              </p:par>
                              <p:par>
                                <p:cTn id="97" presetID="23" presetClass="entr" presetSubtype="528" repeatCount="10000" fill="hold" nodeType="withEffect">
                                  <p:stCondLst>
                                    <p:cond delay="0"/>
                                  </p:stCondLst>
                                  <p:childTnLst>
                                    <p:set>
                                      <p:cBhvr>
                                        <p:cTn id="98" dur="1" fill="hold">
                                          <p:stCondLst>
                                            <p:cond delay="0"/>
                                          </p:stCondLst>
                                        </p:cTn>
                                        <p:tgtEl>
                                          <p:spTgt spid="58"/>
                                        </p:tgtEl>
                                        <p:attrNameLst>
                                          <p:attrName>style.visibility</p:attrName>
                                        </p:attrNameLst>
                                      </p:cBhvr>
                                      <p:to>
                                        <p:strVal val="visible"/>
                                      </p:to>
                                    </p:set>
                                    <p:anim calcmode="lin" valueType="num">
                                      <p:cBhvr>
                                        <p:cTn id="99" dur="3000" fill="hold"/>
                                        <p:tgtEl>
                                          <p:spTgt spid="58"/>
                                        </p:tgtEl>
                                        <p:attrNameLst>
                                          <p:attrName>ppt_w</p:attrName>
                                        </p:attrNameLst>
                                      </p:cBhvr>
                                      <p:tavLst>
                                        <p:tav tm="0">
                                          <p:val>
                                            <p:fltVal val="0"/>
                                          </p:val>
                                        </p:tav>
                                        <p:tav tm="100000">
                                          <p:val>
                                            <p:strVal val="#ppt_w"/>
                                          </p:val>
                                        </p:tav>
                                      </p:tavLst>
                                    </p:anim>
                                    <p:anim calcmode="lin" valueType="num">
                                      <p:cBhvr>
                                        <p:cTn id="100" dur="3000" fill="hold"/>
                                        <p:tgtEl>
                                          <p:spTgt spid="58"/>
                                        </p:tgtEl>
                                        <p:attrNameLst>
                                          <p:attrName>ppt_h</p:attrName>
                                        </p:attrNameLst>
                                      </p:cBhvr>
                                      <p:tavLst>
                                        <p:tav tm="0">
                                          <p:val>
                                            <p:fltVal val="0"/>
                                          </p:val>
                                        </p:tav>
                                        <p:tav tm="100000">
                                          <p:val>
                                            <p:strVal val="#ppt_h"/>
                                          </p:val>
                                        </p:tav>
                                      </p:tavLst>
                                    </p:anim>
                                    <p:anim calcmode="lin" valueType="num">
                                      <p:cBhvr>
                                        <p:cTn id="101" dur="3000" fill="hold"/>
                                        <p:tgtEl>
                                          <p:spTgt spid="58"/>
                                        </p:tgtEl>
                                        <p:attrNameLst>
                                          <p:attrName>ppt_x</p:attrName>
                                        </p:attrNameLst>
                                      </p:cBhvr>
                                      <p:tavLst>
                                        <p:tav tm="0">
                                          <p:val>
                                            <p:fltVal val="0.5"/>
                                          </p:val>
                                        </p:tav>
                                        <p:tav tm="100000">
                                          <p:val>
                                            <p:strVal val="#ppt_x"/>
                                          </p:val>
                                        </p:tav>
                                      </p:tavLst>
                                    </p:anim>
                                    <p:anim calcmode="lin" valueType="num">
                                      <p:cBhvr>
                                        <p:cTn id="102" dur="3000" fill="hold"/>
                                        <p:tgtEl>
                                          <p:spTgt spid="58"/>
                                        </p:tgtEl>
                                        <p:attrNameLst>
                                          <p:attrName>ppt_y</p:attrName>
                                        </p:attrNameLst>
                                      </p:cBhvr>
                                      <p:tavLst>
                                        <p:tav tm="0">
                                          <p:val>
                                            <p:fltVal val="0.5"/>
                                          </p:val>
                                        </p:tav>
                                        <p:tav tm="100000">
                                          <p:val>
                                            <p:strVal val="#ppt_y"/>
                                          </p:val>
                                        </p:tav>
                                      </p:tavLst>
                                    </p:anim>
                                  </p:childTnLst>
                                </p:cTn>
                              </p:par>
                              <p:par>
                                <p:cTn id="103" presetID="23" presetClass="entr" presetSubtype="528" repeatCount="10000" fill="hold" nodeType="withEffect">
                                  <p:stCondLst>
                                    <p:cond delay="0"/>
                                  </p:stCondLst>
                                  <p:childTnLst>
                                    <p:set>
                                      <p:cBhvr>
                                        <p:cTn id="104" dur="1" fill="hold">
                                          <p:stCondLst>
                                            <p:cond delay="0"/>
                                          </p:stCondLst>
                                        </p:cTn>
                                        <p:tgtEl>
                                          <p:spTgt spid="59"/>
                                        </p:tgtEl>
                                        <p:attrNameLst>
                                          <p:attrName>style.visibility</p:attrName>
                                        </p:attrNameLst>
                                      </p:cBhvr>
                                      <p:to>
                                        <p:strVal val="visible"/>
                                      </p:to>
                                    </p:set>
                                    <p:anim calcmode="lin" valueType="num">
                                      <p:cBhvr>
                                        <p:cTn id="105" dur="3000" fill="hold"/>
                                        <p:tgtEl>
                                          <p:spTgt spid="59"/>
                                        </p:tgtEl>
                                        <p:attrNameLst>
                                          <p:attrName>ppt_w</p:attrName>
                                        </p:attrNameLst>
                                      </p:cBhvr>
                                      <p:tavLst>
                                        <p:tav tm="0">
                                          <p:val>
                                            <p:fltVal val="0"/>
                                          </p:val>
                                        </p:tav>
                                        <p:tav tm="100000">
                                          <p:val>
                                            <p:strVal val="#ppt_w"/>
                                          </p:val>
                                        </p:tav>
                                      </p:tavLst>
                                    </p:anim>
                                    <p:anim calcmode="lin" valueType="num">
                                      <p:cBhvr>
                                        <p:cTn id="106" dur="3000" fill="hold"/>
                                        <p:tgtEl>
                                          <p:spTgt spid="59"/>
                                        </p:tgtEl>
                                        <p:attrNameLst>
                                          <p:attrName>ppt_h</p:attrName>
                                        </p:attrNameLst>
                                      </p:cBhvr>
                                      <p:tavLst>
                                        <p:tav tm="0">
                                          <p:val>
                                            <p:fltVal val="0"/>
                                          </p:val>
                                        </p:tav>
                                        <p:tav tm="100000">
                                          <p:val>
                                            <p:strVal val="#ppt_h"/>
                                          </p:val>
                                        </p:tav>
                                      </p:tavLst>
                                    </p:anim>
                                    <p:anim calcmode="lin" valueType="num">
                                      <p:cBhvr>
                                        <p:cTn id="107" dur="3000" fill="hold"/>
                                        <p:tgtEl>
                                          <p:spTgt spid="59"/>
                                        </p:tgtEl>
                                        <p:attrNameLst>
                                          <p:attrName>ppt_x</p:attrName>
                                        </p:attrNameLst>
                                      </p:cBhvr>
                                      <p:tavLst>
                                        <p:tav tm="0">
                                          <p:val>
                                            <p:fltVal val="0.5"/>
                                          </p:val>
                                        </p:tav>
                                        <p:tav tm="100000">
                                          <p:val>
                                            <p:strVal val="#ppt_x"/>
                                          </p:val>
                                        </p:tav>
                                      </p:tavLst>
                                    </p:anim>
                                    <p:anim calcmode="lin" valueType="num">
                                      <p:cBhvr>
                                        <p:cTn id="108" dur="3000" fill="hold"/>
                                        <p:tgtEl>
                                          <p:spTgt spid="59"/>
                                        </p:tgtEl>
                                        <p:attrNameLst>
                                          <p:attrName>ppt_y</p:attrName>
                                        </p:attrNameLst>
                                      </p:cBhvr>
                                      <p:tavLst>
                                        <p:tav tm="0">
                                          <p:val>
                                            <p:fltVal val="0.5"/>
                                          </p:val>
                                        </p:tav>
                                        <p:tav tm="100000">
                                          <p:val>
                                            <p:strVal val="#ppt_y"/>
                                          </p:val>
                                        </p:tav>
                                      </p:tavLst>
                                    </p:anim>
                                  </p:childTnLst>
                                </p:cTn>
                              </p:par>
                              <p:par>
                                <p:cTn id="109" presetID="29" presetClass="entr" presetSubtype="0" fill="hold" grpId="0" nodeType="with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p:cTn id="111" dur="1000" fill="hold"/>
                                        <p:tgtEl>
                                          <p:spTgt spid="52"/>
                                        </p:tgtEl>
                                        <p:attrNameLst>
                                          <p:attrName>ppt_x</p:attrName>
                                        </p:attrNameLst>
                                      </p:cBhvr>
                                      <p:tavLst>
                                        <p:tav tm="0">
                                          <p:val>
                                            <p:strVal val="#ppt_x-.2"/>
                                          </p:val>
                                        </p:tav>
                                        <p:tav tm="100000">
                                          <p:val>
                                            <p:strVal val="#ppt_x"/>
                                          </p:val>
                                        </p:tav>
                                      </p:tavLst>
                                    </p:anim>
                                    <p:anim calcmode="lin" valueType="num">
                                      <p:cBhvr>
                                        <p:cTn id="112" dur="10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52"/>
                                        </p:tgtEl>
                                      </p:cBhvr>
                                    </p:animEffect>
                                  </p:childTnLst>
                                </p:cTn>
                              </p:par>
                              <p:par>
                                <p:cTn id="114" presetID="2" presetClass="entr" presetSubtype="4"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 calcmode="lin" valueType="num">
                                      <p:cBhvr additive="base">
                                        <p:cTn id="116" dur="500" fill="hold"/>
                                        <p:tgtEl>
                                          <p:spTgt spid="60"/>
                                        </p:tgtEl>
                                        <p:attrNameLst>
                                          <p:attrName>ppt_x</p:attrName>
                                        </p:attrNameLst>
                                      </p:cBhvr>
                                      <p:tavLst>
                                        <p:tav tm="0">
                                          <p:val>
                                            <p:strVal val="#ppt_x"/>
                                          </p:val>
                                        </p:tav>
                                        <p:tav tm="100000">
                                          <p:val>
                                            <p:strVal val="#ppt_x"/>
                                          </p:val>
                                        </p:tav>
                                      </p:tavLst>
                                    </p:anim>
                                    <p:anim calcmode="lin" valueType="num">
                                      <p:cBhvr additive="base">
                                        <p:cTn id="117" dur="500" fill="hold"/>
                                        <p:tgtEl>
                                          <p:spTgt spid="60"/>
                                        </p:tgtEl>
                                        <p:attrNameLst>
                                          <p:attrName>ppt_y</p:attrName>
                                        </p:attrNameLst>
                                      </p:cBhvr>
                                      <p:tavLst>
                                        <p:tav tm="0">
                                          <p:val>
                                            <p:strVal val="1+#ppt_h/2"/>
                                          </p:val>
                                        </p:tav>
                                        <p:tav tm="100000">
                                          <p:val>
                                            <p:strVal val="#ppt_y"/>
                                          </p:val>
                                        </p:tav>
                                      </p:tavLst>
                                    </p:anim>
                                  </p:childTnLst>
                                </p:cTn>
                              </p:par>
                              <p:par>
                                <p:cTn id="118" presetID="10" presetClass="entr" presetSubtype="0" fill="hold" grpId="0" nodeType="with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fade">
                                      <p:cBhvr>
                                        <p:cTn id="120" dur="2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1" restart="whenNotActive" fill="hold" evtFilter="cancelBubble" nodeType="interactiveSeq">
                <p:stCondLst>
                  <p:cond evt="onClick" delay="0">
                    <p:tgtEl>
                      <p:spTgt spid="2"/>
                    </p:tgtEl>
                  </p:cond>
                </p:stCondLst>
                <p:endSync evt="end" delay="0">
                  <p:rtn val="all"/>
                </p:endSync>
                <p:childTnLst>
                  <p:par>
                    <p:cTn id="122" fill="hold">
                      <p:stCondLst>
                        <p:cond delay="0"/>
                      </p:stCondLst>
                      <p:childTnLst>
                        <p:par>
                          <p:cTn id="123" fill="hold">
                            <p:stCondLst>
                              <p:cond delay="0"/>
                            </p:stCondLst>
                            <p:childTnLst>
                              <p:par>
                                <p:cTn id="124" presetID="1" presetClass="mediacall" presetSubtype="0" fill="hold" nodeType="clickEffect">
                                  <p:stCondLst>
                                    <p:cond delay="0"/>
                                  </p:stCondLst>
                                  <p:childTnLst>
                                    <p:cmd type="call" cmd="playFrom(0.0)">
                                      <p:cBhvr>
                                        <p:cTn id="125" dur="132905" fill="hold"/>
                                        <p:tgtEl>
                                          <p:spTgt spid="2"/>
                                        </p:tgtEl>
                                      </p:cBhvr>
                                    </p:cmd>
                                  </p:childTnLst>
                                </p:cTn>
                              </p:par>
                            </p:childTnLst>
                          </p:cTn>
                        </p:par>
                      </p:childTnLst>
                    </p:cTn>
                  </p:par>
                </p:childTnLst>
              </p:cTn>
              <p:nextCondLst>
                <p:cond evt="onClick" delay="0">
                  <p:tgtEl>
                    <p:spTgt spid="2"/>
                  </p:tgtEl>
                </p:cond>
              </p:nextCondLst>
            </p:seq>
            <p:audio>
              <p:cMediaNode vol="80000">
                <p:cTn id="126" fill="hold" display="0">
                  <p:stCondLst>
                    <p:cond delay="indefinite"/>
                  </p:stCondLst>
                  <p:endCondLst>
                    <p:cond evt="onStopAudio" delay="0">
                      <p:tgtEl>
                        <p:sldTgt/>
                      </p:tgtEl>
                    </p:cond>
                  </p:endCondLst>
                </p:cTn>
                <p:tgtEl>
                  <p:spTgt spid="2"/>
                </p:tgtEl>
              </p:cMediaNode>
            </p:audio>
          </p:childTnLst>
        </p:cTn>
      </p:par>
    </p:tnLst>
    <p:bldLst>
      <p:bldP spid="7" grpId="0" animBg="1"/>
      <p:bldP spid="8" grpId="0" animBg="1"/>
      <p:bldP spid="9" grpId="0" animBg="1"/>
      <p:bldP spid="10" grpId="0" animBg="1"/>
      <p:bldP spid="11" grpId="0" animBg="1"/>
      <p:bldP spid="52" grpId="0" animBg="1"/>
      <p:bldP spid="60" grpId="0" animBg="1"/>
      <p:bldP spid="6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5" name="AutoShape 3"/>
          <p:cNvSpPr>
            <a:spLocks noChangeArrowheads="1"/>
          </p:cNvSpPr>
          <p:nvPr/>
        </p:nvSpPr>
        <p:spPr bwMode="auto">
          <a:xfrm>
            <a:off x="2003923" y="521299"/>
            <a:ext cx="7848600" cy="833437"/>
          </a:xfrm>
          <a:prstGeom prst="flowChartAlternateProcess">
            <a:avLst/>
          </a:prstGeom>
          <a:solidFill>
            <a:srgbClr val="0066FF"/>
          </a:solidFill>
          <a:ln w="9525">
            <a:solidFill>
              <a:schemeClr val="hlink"/>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US" altLang="en-US" sz="3200" b="1" u="sng">
                <a:solidFill>
                  <a:srgbClr val="FFC000"/>
                </a:solidFill>
                <a:latin typeface="Times New Roman" panose="02020603050405020304" pitchFamily="18" charset="0"/>
              </a:rPr>
              <a:t>Câu 2</a:t>
            </a:r>
            <a:r>
              <a:rPr lang="en-US" altLang="en-US" sz="3200" b="1">
                <a:solidFill>
                  <a:srgbClr val="FFC000"/>
                </a:solidFill>
                <a:latin typeface="Times New Roman" panose="02020603050405020304" pitchFamily="18" charset="0"/>
              </a:rPr>
              <a:t>:</a:t>
            </a:r>
            <a:r>
              <a:rPr lang="en-US" altLang="en-US" sz="3200" b="1">
                <a:solidFill>
                  <a:srgbClr val="FF0000"/>
                </a:solidFill>
                <a:latin typeface="Times New Roman" panose="02020603050405020304" pitchFamily="18" charset="0"/>
              </a:rPr>
              <a:t> </a:t>
            </a:r>
            <a:r>
              <a:rPr lang="en-US" altLang="en-US" sz="3200" b="1">
                <a:solidFill>
                  <a:schemeClr val="bg1"/>
                </a:solidFill>
                <a:latin typeface="Times New Roman" panose="02020603050405020304" pitchFamily="18" charset="0"/>
              </a:rPr>
              <a:t>Công thức tính diện tích hình thoi l</a:t>
            </a:r>
            <a:r>
              <a:rPr lang="vi-VN" altLang="en-US" sz="3200" b="1">
                <a:solidFill>
                  <a:schemeClr val="bg1"/>
                </a:solidFill>
                <a:latin typeface="Times New Roman" panose="02020603050405020304" pitchFamily="18" charset="0"/>
              </a:rPr>
              <a:t>à</a:t>
            </a:r>
            <a:r>
              <a:rPr lang="en-US" altLang="en-US" sz="3200" b="1">
                <a:solidFill>
                  <a:schemeClr val="bg1"/>
                </a:solidFill>
                <a:latin typeface="Times New Roman" panose="02020603050405020304" pitchFamily="18" charset="0"/>
              </a:rPr>
              <a:t>: </a:t>
            </a:r>
          </a:p>
        </p:txBody>
      </p:sp>
      <p:sp>
        <p:nvSpPr>
          <p:cNvPr id="16389" name="AutoShape 7"/>
          <p:cNvSpPr>
            <a:spLocks noChangeArrowheads="1"/>
          </p:cNvSpPr>
          <p:nvPr/>
        </p:nvSpPr>
        <p:spPr bwMode="auto">
          <a:xfrm>
            <a:off x="4442807" y="3227389"/>
            <a:ext cx="3063875" cy="1039811"/>
          </a:xfrm>
          <a:prstGeom prst="flowChartAlternateProcess">
            <a:avLst/>
          </a:prstGeom>
          <a:solidFill>
            <a:srgbClr val="FFCCFF"/>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US" altLang="en-US" sz="2800" b="1">
                <a:solidFill>
                  <a:srgbClr val="FF0000"/>
                </a:solidFill>
                <a:latin typeface="Arial" panose="020B0604020202020204" pitchFamily="34" charset="0"/>
              </a:rPr>
              <a:t>   </a:t>
            </a:r>
            <a:r>
              <a:rPr lang="en-US" altLang="en-US" sz="2800" b="1" smtClean="0">
                <a:solidFill>
                  <a:srgbClr val="FF0000"/>
                </a:solidFill>
                <a:latin typeface="Arial" panose="020B0604020202020204" pitchFamily="34" charset="0"/>
              </a:rPr>
              <a:t> S </a:t>
            </a:r>
            <a:r>
              <a:rPr lang="en-US" altLang="en-US" sz="2800" b="1">
                <a:solidFill>
                  <a:srgbClr val="FF0000"/>
                </a:solidFill>
                <a:latin typeface="Arial" panose="020B0604020202020204" pitchFamily="34" charset="0"/>
              </a:rPr>
              <a:t>=</a:t>
            </a:r>
            <a:r>
              <a:rPr lang="en-US" altLang="en-US" sz="2800" b="1">
                <a:solidFill>
                  <a:srgbClr val="0000CC"/>
                </a:solidFill>
                <a:latin typeface="Arial" panose="020B0604020202020204" pitchFamily="34" charset="0"/>
              </a:rPr>
              <a:t>   </a:t>
            </a:r>
            <a:endParaRPr lang="en-US" altLang="en-US" sz="2800" b="1">
              <a:solidFill>
                <a:srgbClr val="0000CC"/>
              </a:solidFill>
              <a:latin typeface=".VnTime" panose="020B7200000000000000" pitchFamily="34" charset="0"/>
            </a:endParaRPr>
          </a:p>
        </p:txBody>
      </p:sp>
      <p:sp>
        <p:nvSpPr>
          <p:cNvPr id="16392" name="AutoShape 10"/>
          <p:cNvSpPr>
            <a:spLocks noChangeArrowheads="1"/>
          </p:cNvSpPr>
          <p:nvPr/>
        </p:nvSpPr>
        <p:spPr bwMode="auto">
          <a:xfrm>
            <a:off x="4439632" y="1898650"/>
            <a:ext cx="3065463" cy="1073150"/>
          </a:xfrm>
          <a:prstGeom prst="flowChartAlternateProcess">
            <a:avLst/>
          </a:prstGeom>
          <a:solidFill>
            <a:srgbClr val="FFCCFF"/>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US" altLang="en-US" sz="2800" b="1" smtClean="0">
                <a:solidFill>
                  <a:srgbClr val="FF0000"/>
                </a:solidFill>
                <a:latin typeface="Arial" panose="020B0604020202020204" pitchFamily="34" charset="0"/>
              </a:rPr>
              <a:t>   S </a:t>
            </a:r>
            <a:r>
              <a:rPr lang="en-US" altLang="en-US" sz="2800" b="1">
                <a:solidFill>
                  <a:srgbClr val="FF0000"/>
                </a:solidFill>
                <a:latin typeface="Arial" panose="020B0604020202020204" pitchFamily="34" charset="0"/>
              </a:rPr>
              <a:t>= m x n</a:t>
            </a:r>
            <a:endParaRPr lang="en-US" altLang="en-US" sz="2800" b="1">
              <a:solidFill>
                <a:srgbClr val="FF0000"/>
              </a:solidFill>
              <a:latin typeface=".VnTime" panose="020B7200000000000000" pitchFamily="34" charset="0"/>
            </a:endParaRPr>
          </a:p>
        </p:txBody>
      </p:sp>
      <p:sp>
        <p:nvSpPr>
          <p:cNvPr id="16395" name="AutoShape 13"/>
          <p:cNvSpPr>
            <a:spLocks noChangeArrowheads="1"/>
          </p:cNvSpPr>
          <p:nvPr/>
        </p:nvSpPr>
        <p:spPr bwMode="auto">
          <a:xfrm>
            <a:off x="4394698" y="4682915"/>
            <a:ext cx="3067050" cy="1065423"/>
          </a:xfrm>
          <a:prstGeom prst="flowChartAlternateProcess">
            <a:avLst/>
          </a:prstGeom>
          <a:solidFill>
            <a:srgbClr val="FFCCFF"/>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US" altLang="en-US" sz="2800" b="1" smtClean="0">
                <a:solidFill>
                  <a:srgbClr val="FF0000"/>
                </a:solidFill>
                <a:latin typeface="Arial" panose="020B0604020202020204" pitchFamily="34" charset="0"/>
              </a:rPr>
              <a:t>     S </a:t>
            </a:r>
            <a:r>
              <a:rPr lang="en-US" altLang="en-US" sz="2800" b="1">
                <a:solidFill>
                  <a:srgbClr val="FF0000"/>
                </a:solidFill>
                <a:latin typeface="Arial" panose="020B0604020202020204" pitchFamily="34" charset="0"/>
              </a:rPr>
              <a:t>= m : n x 2</a:t>
            </a:r>
          </a:p>
        </p:txBody>
      </p:sp>
      <p:pic>
        <p:nvPicPr>
          <p:cNvPr id="6174" name="Picture 3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6208" y="1930401"/>
            <a:ext cx="183515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AutoShape 10"/>
          <p:cNvSpPr>
            <a:spLocks noChangeArrowheads="1"/>
          </p:cNvSpPr>
          <p:nvPr/>
        </p:nvSpPr>
        <p:spPr bwMode="auto">
          <a:xfrm>
            <a:off x="1765001" y="3260726"/>
            <a:ext cx="814388" cy="558800"/>
          </a:xfrm>
          <a:prstGeom prst="smileyFace">
            <a:avLst>
              <a:gd name="adj" fmla="val 4653"/>
            </a:avLst>
          </a:prstGeom>
          <a:solidFill>
            <a:srgbClr val="FF0000"/>
          </a:solidFill>
          <a:ln w="50800">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b="1">
              <a:latin typeface="Arial" panose="020B0604020202020204" pitchFamily="34" charset="0"/>
              <a:cs typeface="Arial" panose="020B0604020202020204" pitchFamily="34" charset="0"/>
            </a:endParaRPr>
          </a:p>
        </p:txBody>
      </p:sp>
      <p:grpSp>
        <p:nvGrpSpPr>
          <p:cNvPr id="24607" name="Group 31"/>
          <p:cNvGrpSpPr>
            <a:grpSpLocks/>
          </p:cNvGrpSpPr>
          <p:nvPr/>
        </p:nvGrpSpPr>
        <p:grpSpPr bwMode="auto">
          <a:xfrm>
            <a:off x="5733879" y="3270381"/>
            <a:ext cx="1285875" cy="946058"/>
            <a:chOff x="3449" y="1699"/>
            <a:chExt cx="810" cy="560"/>
          </a:xfrm>
        </p:grpSpPr>
        <p:sp>
          <p:nvSpPr>
            <p:cNvPr id="22558" name="Text Box 86"/>
            <p:cNvSpPr txBox="1">
              <a:spLocks noChangeArrowheads="1"/>
            </p:cNvSpPr>
            <p:nvPr/>
          </p:nvSpPr>
          <p:spPr bwMode="auto">
            <a:xfrm>
              <a:off x="3449" y="1699"/>
              <a:ext cx="810"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zh-CN" sz="2800" b="1">
                  <a:solidFill>
                    <a:srgbClr val="FF0000"/>
                  </a:solidFill>
                  <a:latin typeface="Arial" panose="020B0604020202020204" pitchFamily="34" charset="0"/>
                </a:rPr>
                <a:t>m x n</a:t>
              </a:r>
            </a:p>
          </p:txBody>
        </p:sp>
        <p:sp>
          <p:nvSpPr>
            <p:cNvPr id="22559" name="Rectangle 87"/>
            <p:cNvSpPr>
              <a:spLocks noChangeArrowheads="1"/>
            </p:cNvSpPr>
            <p:nvPr/>
          </p:nvSpPr>
          <p:spPr bwMode="auto">
            <a:xfrm>
              <a:off x="3574" y="1929"/>
              <a:ext cx="45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zh-CN" sz="2800" b="1">
                  <a:latin typeface="Arial" panose="020B0604020202020204" pitchFamily="34" charset="0"/>
                </a:rPr>
                <a:t> </a:t>
              </a:r>
              <a:r>
                <a:rPr lang="en-US" altLang="zh-CN" sz="2800" b="1">
                  <a:solidFill>
                    <a:srgbClr val="FF0000"/>
                  </a:solidFill>
                  <a:latin typeface="Arial" panose="020B0604020202020204" pitchFamily="34" charset="0"/>
                </a:rPr>
                <a:t>2</a:t>
              </a:r>
            </a:p>
          </p:txBody>
        </p:sp>
        <p:sp>
          <p:nvSpPr>
            <p:cNvPr id="41" name="Line 88"/>
            <p:cNvSpPr/>
            <p:nvPr/>
          </p:nvSpPr>
          <p:spPr>
            <a:xfrm>
              <a:off x="3506" y="1977"/>
              <a:ext cx="432" cy="0"/>
            </a:xfrm>
            <a:prstGeom prst="line">
              <a:avLst/>
            </a:prstGeom>
            <a:ln>
              <a:solidFill>
                <a:srgbClr val="FF0000"/>
              </a:solidFill>
              <a:headEnd type="none" w="med" len="med"/>
              <a:tailEnd type="none" w="med" len="med"/>
            </a:ln>
          </p:spPr>
          <p:style>
            <a:lnRef idx="1">
              <a:schemeClr val="accent4"/>
            </a:lnRef>
            <a:fillRef idx="0">
              <a:schemeClr val="accent4"/>
            </a:fillRef>
            <a:effectRef idx="0">
              <a:schemeClr val="accent4"/>
            </a:effectRef>
            <a:fontRef idx="minor">
              <a:schemeClr val="tx1"/>
            </a:fontRef>
          </p:style>
        </p:sp>
      </p:grpSp>
      <p:sp>
        <p:nvSpPr>
          <p:cNvPr id="23567" name="Oval 23566"/>
          <p:cNvSpPr>
            <a:spLocks noChangeArrowheads="1"/>
          </p:cNvSpPr>
          <p:nvPr/>
        </p:nvSpPr>
        <p:spPr bwMode="auto">
          <a:xfrm>
            <a:off x="4146826" y="4951414"/>
            <a:ext cx="495743" cy="533400"/>
          </a:xfrm>
          <a:prstGeom prst="ellipse">
            <a:avLst/>
          </a:prstGeom>
          <a:solidFill>
            <a:schemeClr val="accent6">
              <a:lumMod val="40000"/>
              <a:lumOff val="60000"/>
            </a:schemeClr>
          </a:solidFill>
          <a:ln w="9525">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2800" b="1">
                <a:latin typeface="Arial" panose="020B0604020202020204" pitchFamily="34" charset="0"/>
              </a:rPr>
              <a:t>C</a:t>
            </a:r>
          </a:p>
        </p:txBody>
      </p:sp>
      <p:sp>
        <p:nvSpPr>
          <p:cNvPr id="23568" name="Oval 23567"/>
          <p:cNvSpPr>
            <a:spLocks noChangeArrowheads="1"/>
          </p:cNvSpPr>
          <p:nvPr/>
        </p:nvSpPr>
        <p:spPr bwMode="auto">
          <a:xfrm>
            <a:off x="4180619" y="3476710"/>
            <a:ext cx="549290" cy="533400"/>
          </a:xfrm>
          <a:prstGeom prst="ellipse">
            <a:avLst/>
          </a:prstGeom>
          <a:solidFill>
            <a:schemeClr val="accent6">
              <a:lumMod val="40000"/>
              <a:lumOff val="60000"/>
            </a:schemeClr>
          </a:solidFill>
          <a:ln w="9525">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2800" b="1">
                <a:latin typeface="Arial" panose="020B0604020202020204" pitchFamily="34" charset="0"/>
              </a:rPr>
              <a:t>B</a:t>
            </a:r>
          </a:p>
        </p:txBody>
      </p:sp>
      <p:sp>
        <p:nvSpPr>
          <p:cNvPr id="23569" name="Oval 23568"/>
          <p:cNvSpPr>
            <a:spLocks noChangeArrowheads="1"/>
          </p:cNvSpPr>
          <p:nvPr/>
        </p:nvSpPr>
        <p:spPr bwMode="auto">
          <a:xfrm>
            <a:off x="4144504" y="2141146"/>
            <a:ext cx="521708" cy="533400"/>
          </a:xfrm>
          <a:prstGeom prst="ellipse">
            <a:avLst/>
          </a:prstGeom>
          <a:solidFill>
            <a:schemeClr val="accent6">
              <a:lumMod val="40000"/>
              <a:lumOff val="60000"/>
            </a:schemeClr>
          </a:solidFill>
          <a:ln w="9525">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eaLnBrk="1" hangingPunct="1"/>
            <a:r>
              <a:rPr lang="en-US" altLang="en-US" sz="2800" b="1">
                <a:latin typeface="Arial" panose="020B0604020202020204" pitchFamily="34" charset="0"/>
              </a:rPr>
              <a:t>A</a:t>
            </a:r>
          </a:p>
        </p:txBody>
      </p:sp>
      <p:grpSp>
        <p:nvGrpSpPr>
          <p:cNvPr id="22540" name="Group 18"/>
          <p:cNvGrpSpPr>
            <a:grpSpLocks/>
          </p:cNvGrpSpPr>
          <p:nvPr/>
        </p:nvGrpSpPr>
        <p:grpSpPr bwMode="auto">
          <a:xfrm>
            <a:off x="2376489" y="6392864"/>
            <a:ext cx="6727825" cy="269875"/>
            <a:chOff x="144" y="3539"/>
            <a:chExt cx="4847" cy="170"/>
          </a:xfrm>
        </p:grpSpPr>
        <p:pic>
          <p:nvPicPr>
            <p:cNvPr id="22549" name="Picture 19"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 y="3565"/>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20"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3552"/>
              <a:ext cx="4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21"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3552"/>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2"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6" y="3565"/>
              <a:ext cx="4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23"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 y="3552"/>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24" descr="Flower-02-ju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 y="3563"/>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Picture 25"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 y="3556"/>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6" name="Picture 26" descr="Flower-03-ju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8" y="3539"/>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27"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3550"/>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541" name="Picture 26" descr="Flower-03-ju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0976" y="6369050"/>
            <a:ext cx="669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26" descr="Flower-03-ju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9476" y="6369050"/>
            <a:ext cx="6715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26" descr="Flower-03-ju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0539" y="6407150"/>
            <a:ext cx="669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2" descr="POINSET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1674224" y="-11113"/>
            <a:ext cx="5064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5" descr="POINSET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11674576" y="6320631"/>
            <a:ext cx="4778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31" descr="POINSET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29" y="-23813"/>
            <a:ext cx="458788"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4" descr="POINSET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30597" y="6282993"/>
            <a:ext cx="55403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233291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612355"/>
                                        </p:tgtEl>
                                        <p:attrNameLst>
                                          <p:attrName>style.visibility</p:attrName>
                                        </p:attrNameLst>
                                      </p:cBhvr>
                                      <p:to>
                                        <p:strVal val="visible"/>
                                      </p:to>
                                    </p:set>
                                    <p:anim calcmode="lin" valueType="num">
                                      <p:cBhvr>
                                        <p:cTn id="7" dur="500" fill="hold"/>
                                        <p:tgtEl>
                                          <p:spTgt spid="612355"/>
                                        </p:tgtEl>
                                        <p:attrNameLst>
                                          <p:attrName>ppt_x</p:attrName>
                                        </p:attrNameLst>
                                      </p:cBhvr>
                                      <p:tavLst>
                                        <p:tav tm="0">
                                          <p:val>
                                            <p:strVal val="#ppt_x+#ppt_w/2"/>
                                          </p:val>
                                        </p:tav>
                                        <p:tav tm="100000">
                                          <p:val>
                                            <p:strVal val="#ppt_x"/>
                                          </p:val>
                                        </p:tav>
                                      </p:tavLst>
                                    </p:anim>
                                    <p:anim calcmode="lin" valueType="num">
                                      <p:cBhvr>
                                        <p:cTn id="8" dur="500" fill="hold"/>
                                        <p:tgtEl>
                                          <p:spTgt spid="612355"/>
                                        </p:tgtEl>
                                        <p:attrNameLst>
                                          <p:attrName>ppt_y</p:attrName>
                                        </p:attrNameLst>
                                      </p:cBhvr>
                                      <p:tavLst>
                                        <p:tav tm="0">
                                          <p:val>
                                            <p:strVal val="#ppt_y"/>
                                          </p:val>
                                        </p:tav>
                                        <p:tav tm="100000">
                                          <p:val>
                                            <p:strVal val="#ppt_y"/>
                                          </p:val>
                                        </p:tav>
                                      </p:tavLst>
                                    </p:anim>
                                    <p:anim calcmode="lin" valueType="num">
                                      <p:cBhvr>
                                        <p:cTn id="9" dur="500" fill="hold"/>
                                        <p:tgtEl>
                                          <p:spTgt spid="612355"/>
                                        </p:tgtEl>
                                        <p:attrNameLst>
                                          <p:attrName>ppt_w</p:attrName>
                                        </p:attrNameLst>
                                      </p:cBhvr>
                                      <p:tavLst>
                                        <p:tav tm="0">
                                          <p:val>
                                            <p:fltVal val="0"/>
                                          </p:val>
                                        </p:tav>
                                        <p:tav tm="100000">
                                          <p:val>
                                            <p:strVal val="#ppt_w"/>
                                          </p:val>
                                        </p:tav>
                                      </p:tavLst>
                                    </p:anim>
                                    <p:anim calcmode="lin" valueType="num">
                                      <p:cBhvr>
                                        <p:cTn id="10" dur="500" fill="hold"/>
                                        <p:tgtEl>
                                          <p:spTgt spid="612355"/>
                                        </p:tgtEl>
                                        <p:attrNameLst>
                                          <p:attrName>ppt_h</p:attrName>
                                        </p:attrNameLst>
                                      </p:cBhvr>
                                      <p:tavLst>
                                        <p:tav tm="0">
                                          <p:val>
                                            <p:strVal val="#ppt_h"/>
                                          </p:val>
                                        </p:tav>
                                        <p:tav tm="100000">
                                          <p:val>
                                            <p:strVal val="#ppt_h"/>
                                          </p:val>
                                        </p:tav>
                                      </p:tavLst>
                                    </p:anim>
                                  </p:childTnLst>
                                </p:cTn>
                              </p:par>
                              <p:par>
                                <p:cTn id="11" presetID="7" presetClass="entr" presetSubtype="4" fill="hold" grpId="0" nodeType="withEffect">
                                  <p:stCondLst>
                                    <p:cond delay="0"/>
                                  </p:stCondLst>
                                  <p:childTnLst>
                                    <p:set>
                                      <p:cBhvr>
                                        <p:cTn id="12" dur="1" fill="hold">
                                          <p:stCondLst>
                                            <p:cond delay="0"/>
                                          </p:stCondLst>
                                        </p:cTn>
                                        <p:tgtEl>
                                          <p:spTgt spid="16392"/>
                                        </p:tgtEl>
                                        <p:attrNameLst>
                                          <p:attrName>style.visibility</p:attrName>
                                        </p:attrNameLst>
                                      </p:cBhvr>
                                      <p:to>
                                        <p:strVal val="visible"/>
                                      </p:to>
                                    </p:set>
                                    <p:anim calcmode="lin" valueType="num">
                                      <p:cBhvr>
                                        <p:cTn id="13" dur="500" fill="hold"/>
                                        <p:tgtEl>
                                          <p:spTgt spid="16392"/>
                                        </p:tgtEl>
                                        <p:attrNameLst>
                                          <p:attrName>ppt_x</p:attrName>
                                        </p:attrNameLst>
                                      </p:cBhvr>
                                      <p:tavLst>
                                        <p:tav tm="0">
                                          <p:val>
                                            <p:strVal val="#ppt_x"/>
                                          </p:val>
                                        </p:tav>
                                        <p:tav tm="100000">
                                          <p:val>
                                            <p:strVal val="#ppt_x"/>
                                          </p:val>
                                        </p:tav>
                                      </p:tavLst>
                                    </p:anim>
                                    <p:anim calcmode="lin" valueType="num">
                                      <p:cBhvr>
                                        <p:cTn id="14" dur="500" fill="hold"/>
                                        <p:tgtEl>
                                          <p:spTgt spid="1639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3569"/>
                                        </p:tgtEl>
                                        <p:attrNameLst>
                                          <p:attrName>style.visibility</p:attrName>
                                        </p:attrNameLst>
                                      </p:cBhvr>
                                      <p:to>
                                        <p:strVal val="visible"/>
                                      </p:to>
                                    </p:set>
                                    <p:anim calcmode="lin" valueType="num">
                                      <p:cBhvr additive="base">
                                        <p:cTn id="17" dur="500" fill="hold"/>
                                        <p:tgtEl>
                                          <p:spTgt spid="23569"/>
                                        </p:tgtEl>
                                        <p:attrNameLst>
                                          <p:attrName>ppt_x</p:attrName>
                                        </p:attrNameLst>
                                      </p:cBhvr>
                                      <p:tavLst>
                                        <p:tav tm="0">
                                          <p:val>
                                            <p:strVal val="#ppt_x"/>
                                          </p:val>
                                        </p:tav>
                                        <p:tav tm="100000">
                                          <p:val>
                                            <p:strVal val="#ppt_x"/>
                                          </p:val>
                                        </p:tav>
                                      </p:tavLst>
                                    </p:anim>
                                    <p:anim calcmode="lin" valueType="num">
                                      <p:cBhvr additive="base">
                                        <p:cTn id="18" dur="500" fill="hold"/>
                                        <p:tgtEl>
                                          <p:spTgt spid="23569"/>
                                        </p:tgtEl>
                                        <p:attrNameLst>
                                          <p:attrName>ppt_y</p:attrName>
                                        </p:attrNameLst>
                                      </p:cBhvr>
                                      <p:tavLst>
                                        <p:tav tm="0">
                                          <p:val>
                                            <p:strVal val="1+#ppt_h/2"/>
                                          </p:val>
                                        </p:tav>
                                        <p:tav tm="100000">
                                          <p:val>
                                            <p:strVal val="#ppt_y"/>
                                          </p:val>
                                        </p:tav>
                                      </p:tavLst>
                                    </p:anim>
                                  </p:childTnLst>
                                </p:cTn>
                              </p:par>
                              <p:par>
                                <p:cTn id="19" presetID="2" presetClass="entr" presetSubtype="4" fill="hold" grpId="5" nodeType="withEffect">
                                  <p:stCondLst>
                                    <p:cond delay="0"/>
                                  </p:stCondLst>
                                  <p:childTnLst>
                                    <p:set>
                                      <p:cBhvr>
                                        <p:cTn id="20" dur="1" fill="hold">
                                          <p:stCondLst>
                                            <p:cond delay="0"/>
                                          </p:stCondLst>
                                        </p:cTn>
                                        <p:tgtEl>
                                          <p:spTgt spid="16389"/>
                                        </p:tgtEl>
                                        <p:attrNameLst>
                                          <p:attrName>style.visibility</p:attrName>
                                        </p:attrNameLst>
                                      </p:cBhvr>
                                      <p:to>
                                        <p:strVal val="visible"/>
                                      </p:to>
                                    </p:set>
                                    <p:anim calcmode="lin" valueType="num">
                                      <p:cBhvr>
                                        <p:cTn id="21" dur="1000" fill="hold"/>
                                        <p:tgtEl>
                                          <p:spTgt spid="16389"/>
                                        </p:tgtEl>
                                        <p:attrNameLst>
                                          <p:attrName>ppt_x</p:attrName>
                                        </p:attrNameLst>
                                      </p:cBhvr>
                                      <p:tavLst>
                                        <p:tav tm="0">
                                          <p:val>
                                            <p:strVal val="#ppt_x"/>
                                          </p:val>
                                        </p:tav>
                                        <p:tav tm="100000">
                                          <p:val>
                                            <p:strVal val="#ppt_x"/>
                                          </p:val>
                                        </p:tav>
                                      </p:tavLst>
                                    </p:anim>
                                    <p:anim calcmode="lin" valueType="num">
                                      <p:cBhvr>
                                        <p:cTn id="22" dur="1000" fill="hold"/>
                                        <p:tgtEl>
                                          <p:spTgt spid="1638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3568"/>
                                        </p:tgtEl>
                                        <p:attrNameLst>
                                          <p:attrName>style.visibility</p:attrName>
                                        </p:attrNameLst>
                                      </p:cBhvr>
                                      <p:to>
                                        <p:strVal val="visible"/>
                                      </p:to>
                                    </p:set>
                                    <p:anim calcmode="lin" valueType="num">
                                      <p:cBhvr additive="base">
                                        <p:cTn id="25" dur="1000" fill="hold"/>
                                        <p:tgtEl>
                                          <p:spTgt spid="23568"/>
                                        </p:tgtEl>
                                        <p:attrNameLst>
                                          <p:attrName>ppt_x</p:attrName>
                                        </p:attrNameLst>
                                      </p:cBhvr>
                                      <p:tavLst>
                                        <p:tav tm="0">
                                          <p:val>
                                            <p:strVal val="#ppt_x"/>
                                          </p:val>
                                        </p:tav>
                                        <p:tav tm="100000">
                                          <p:val>
                                            <p:strVal val="#ppt_x"/>
                                          </p:val>
                                        </p:tav>
                                      </p:tavLst>
                                    </p:anim>
                                    <p:anim calcmode="lin" valueType="num">
                                      <p:cBhvr additive="base">
                                        <p:cTn id="26" dur="1000" fill="hold"/>
                                        <p:tgtEl>
                                          <p:spTgt spid="23568"/>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395"/>
                                        </p:tgtEl>
                                        <p:attrNameLst>
                                          <p:attrName>style.visibility</p:attrName>
                                        </p:attrNameLst>
                                      </p:cBhvr>
                                      <p:to>
                                        <p:strVal val="visible"/>
                                      </p:to>
                                    </p:set>
                                    <p:anim calcmode="lin" valueType="num">
                                      <p:cBhvr>
                                        <p:cTn id="29" dur="2000" fill="hold"/>
                                        <p:tgtEl>
                                          <p:spTgt spid="16395"/>
                                        </p:tgtEl>
                                        <p:attrNameLst>
                                          <p:attrName>ppt_x</p:attrName>
                                        </p:attrNameLst>
                                      </p:cBhvr>
                                      <p:tavLst>
                                        <p:tav tm="0">
                                          <p:val>
                                            <p:strVal val="#ppt_x"/>
                                          </p:val>
                                        </p:tav>
                                        <p:tav tm="100000">
                                          <p:val>
                                            <p:strVal val="#ppt_x"/>
                                          </p:val>
                                        </p:tav>
                                      </p:tavLst>
                                    </p:anim>
                                    <p:anim calcmode="lin" valueType="num">
                                      <p:cBhvr>
                                        <p:cTn id="30" dur="2000" fill="hold"/>
                                        <p:tgtEl>
                                          <p:spTgt spid="1639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3567"/>
                                        </p:tgtEl>
                                        <p:attrNameLst>
                                          <p:attrName>style.visibility</p:attrName>
                                        </p:attrNameLst>
                                      </p:cBhvr>
                                      <p:to>
                                        <p:strVal val="visible"/>
                                      </p:to>
                                    </p:set>
                                    <p:anim calcmode="lin" valueType="num">
                                      <p:cBhvr additive="base">
                                        <p:cTn id="33" dur="2000" fill="hold"/>
                                        <p:tgtEl>
                                          <p:spTgt spid="23567"/>
                                        </p:tgtEl>
                                        <p:attrNameLst>
                                          <p:attrName>ppt_x</p:attrName>
                                        </p:attrNameLst>
                                      </p:cBhvr>
                                      <p:tavLst>
                                        <p:tav tm="0">
                                          <p:val>
                                            <p:strVal val="#ppt_x"/>
                                          </p:val>
                                        </p:tav>
                                        <p:tav tm="100000">
                                          <p:val>
                                            <p:strVal val="#ppt_x"/>
                                          </p:val>
                                        </p:tav>
                                      </p:tavLst>
                                    </p:anim>
                                    <p:anim calcmode="lin" valueType="num">
                                      <p:cBhvr additive="base">
                                        <p:cTn id="34" dur="2000" fill="hold"/>
                                        <p:tgtEl>
                                          <p:spTgt spid="23567"/>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4607"/>
                                        </p:tgtEl>
                                        <p:attrNameLst>
                                          <p:attrName>style.visibility</p:attrName>
                                        </p:attrNameLst>
                                      </p:cBhvr>
                                      <p:to>
                                        <p:strVal val="visible"/>
                                      </p:to>
                                    </p:set>
                                    <p:anim calcmode="lin" valueType="num">
                                      <p:cBhvr additive="base">
                                        <p:cTn id="37" dur="1000" fill="hold"/>
                                        <p:tgtEl>
                                          <p:spTgt spid="24607"/>
                                        </p:tgtEl>
                                        <p:attrNameLst>
                                          <p:attrName>ppt_x</p:attrName>
                                        </p:attrNameLst>
                                      </p:cBhvr>
                                      <p:tavLst>
                                        <p:tav tm="0">
                                          <p:val>
                                            <p:strVal val="#ppt_x"/>
                                          </p:val>
                                        </p:tav>
                                        <p:tav tm="100000">
                                          <p:val>
                                            <p:strVal val="#ppt_x"/>
                                          </p:val>
                                        </p:tav>
                                      </p:tavLst>
                                    </p:anim>
                                    <p:anim calcmode="lin" valueType="num">
                                      <p:cBhvr additive="base">
                                        <p:cTn id="38" dur="1000" fill="hold"/>
                                        <p:tgtEl>
                                          <p:spTgt spid="2460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xit" presetSubtype="10" fill="hold" nodeType="clickEffect">
                                  <p:stCondLst>
                                    <p:cond delay="0"/>
                                  </p:stCondLst>
                                  <p:childTnLst>
                                    <p:animEffect transition="out" filter="blinds(horizontal)">
                                      <p:cBhvr>
                                        <p:cTn id="42" dur="500"/>
                                        <p:tgtEl>
                                          <p:spTgt spid="6174"/>
                                        </p:tgtEl>
                                      </p:cBhvr>
                                    </p:animEffect>
                                    <p:set>
                                      <p:cBhvr>
                                        <p:cTn id="43" dur="1" fill="hold">
                                          <p:stCondLst>
                                            <p:cond delay="499"/>
                                          </p:stCondLst>
                                        </p:cTn>
                                        <p:tgtEl>
                                          <p:spTgt spid="6174"/>
                                        </p:tgtEl>
                                        <p:attrNameLst>
                                          <p:attrName>style.visibility</p:attrName>
                                        </p:attrNameLst>
                                      </p:cBhvr>
                                      <p:to>
                                        <p:strVal val="hidden"/>
                                      </p:to>
                                    </p:set>
                                  </p:childTnLst>
                                </p:cTn>
                              </p:par>
                              <p:par>
                                <p:cTn id="44" presetID="22" presetClass="emph" presetSubtype="0" fill="hold" grpId="4" nodeType="withEffect">
                                  <p:stCondLst>
                                    <p:cond delay="0"/>
                                  </p:stCondLst>
                                  <p:childTnLst>
                                    <p:animClr clrSpc="hsl" dir="cw">
                                      <p:cBhvr override="childStyle">
                                        <p:cTn id="45" dur="500" fill="hold"/>
                                        <p:tgtEl>
                                          <p:spTgt spid="16389"/>
                                        </p:tgtEl>
                                        <p:attrNameLst>
                                          <p:attrName>style.color</p:attrName>
                                        </p:attrNameLst>
                                      </p:cBhvr>
                                      <p:by>
                                        <p:hsl h="-7200000" s="0" l="0"/>
                                      </p:by>
                                    </p:animClr>
                                    <p:animClr clrSpc="hsl" dir="cw">
                                      <p:cBhvr>
                                        <p:cTn id="46" dur="500" fill="hold"/>
                                        <p:tgtEl>
                                          <p:spTgt spid="16389"/>
                                        </p:tgtEl>
                                        <p:attrNameLst>
                                          <p:attrName>fillcolor</p:attrName>
                                        </p:attrNameLst>
                                      </p:cBhvr>
                                      <p:by>
                                        <p:hsl h="-7200000" s="0" l="0"/>
                                      </p:by>
                                    </p:animClr>
                                    <p:animClr clrSpc="hsl" dir="cw">
                                      <p:cBhvr>
                                        <p:cTn id="47" dur="500" fill="hold"/>
                                        <p:tgtEl>
                                          <p:spTgt spid="16389"/>
                                        </p:tgtEl>
                                        <p:attrNameLst>
                                          <p:attrName>stroke.color</p:attrName>
                                        </p:attrNameLst>
                                      </p:cBhvr>
                                      <p:by>
                                        <p:hsl h="-7200000" s="0" l="0"/>
                                      </p:by>
                                    </p:animClr>
                                    <p:set>
                                      <p:cBhvr>
                                        <p:cTn id="48" dur="500" fill="hold"/>
                                        <p:tgtEl>
                                          <p:spTgt spid="16389"/>
                                        </p:tgtEl>
                                        <p:attrNameLst>
                                          <p:attrName>fill.type</p:attrName>
                                        </p:attrNameLst>
                                      </p:cBhvr>
                                      <p:to>
                                        <p:strVal val="solid"/>
                                      </p:to>
                                    </p:set>
                                  </p:childTnLst>
                                  <p:subTnLst>
                                    <p:audio>
                                      <p:cMediaNode>
                                        <p:cTn display="0" masterRel="sameClick">
                                          <p:stCondLst>
                                            <p:cond evt="begin" delay="0">
                                              <p:tn val="44"/>
                                            </p:cond>
                                          </p:stCondLst>
                                          <p:endCondLst>
                                            <p:cond evt="onStopAudio" delay="0">
                                              <p:tgtEl>
                                                <p:sldTgt/>
                                              </p:tgtEl>
                                            </p:cond>
                                          </p:endCondLst>
                                        </p:cTn>
                                        <p:tgtEl>
                                          <p:sndTgt r:embed="rId2" name="chimes.wav"/>
                                        </p:tgtEl>
                                      </p:cMediaNode>
                                    </p:audio>
                                  </p:subTnLst>
                                </p:cTn>
                              </p:par>
                              <p:par>
                                <p:cTn id="49" presetID="4" presetClass="entr" presetSubtype="16" fill="hold" grpId="0" nodeType="withEffect">
                                  <p:stCondLst>
                                    <p:cond delay="0"/>
                                  </p:stCondLst>
                                  <p:childTnLst>
                                    <p:set>
                                      <p:cBhvr>
                                        <p:cTn id="50" dur="1" fill="hold">
                                          <p:stCondLst>
                                            <p:cond delay="0"/>
                                          </p:stCondLst>
                                        </p:cTn>
                                        <p:tgtEl>
                                          <p:spTgt spid="45066"/>
                                        </p:tgtEl>
                                        <p:attrNameLst>
                                          <p:attrName>style.visibility</p:attrName>
                                        </p:attrNameLst>
                                      </p:cBhvr>
                                      <p:to>
                                        <p:strVal val="visible"/>
                                      </p:to>
                                    </p:set>
                                    <p:animEffect transition="in" filter="box(in)">
                                      <p:cBhvr>
                                        <p:cTn id="51" dur="2000"/>
                                        <p:tgtEl>
                                          <p:spTgt spid="45066"/>
                                        </p:tgtEl>
                                      </p:cBhvr>
                                    </p:animEffect>
                                  </p:childTnLst>
                                  <p:subTnLst>
                                    <p:audio>
                                      <p:cMediaNode>
                                        <p:cTn display="0" masterRel="sameClick">
                                          <p:stCondLst>
                                            <p:cond evt="begin" delay="0">
                                              <p:tn val="49"/>
                                            </p:cond>
                                          </p:stCondLst>
                                          <p:endCondLst>
                                            <p:cond evt="onStopAudio" delay="0">
                                              <p:tgtEl>
                                                <p:sldTgt/>
                                              </p:tgtEl>
                                            </p:cond>
                                          </p:endCondLst>
                                        </p:cTn>
                                        <p:tgtEl>
                                          <p:sndTgt r:embed="rId3" name="applause.wav"/>
                                        </p:tgtEl>
                                      </p:cMediaNode>
                                    </p:audio>
                                  </p:subTnLst>
                                </p:cTn>
                              </p:par>
                              <p:par>
                                <p:cTn id="52" presetID="6" presetClass="emph" presetSubtype="0" fill="hold" grpId="3" nodeType="withEffect">
                                  <p:stCondLst>
                                    <p:cond delay="0"/>
                                  </p:stCondLst>
                                  <p:childTnLst>
                                    <p:animScale>
                                      <p:cBhvr>
                                        <p:cTn id="53" dur="2000" fill="hold"/>
                                        <p:tgtEl>
                                          <p:spTgt spid="45066"/>
                                        </p:tgtEl>
                                      </p:cBhvr>
                                      <p:by x="150000" y="150000"/>
                                    </p:animScale>
                                  </p:childTnLst>
                                  <p:subTnLst>
                                    <p:audio>
                                      <p:cMediaNode>
                                        <p:cTn display="0" masterRel="sameClick">
                                          <p:stCondLst>
                                            <p:cond evt="begin" delay="0">
                                              <p:tn val="52"/>
                                            </p:cond>
                                          </p:stCondLst>
                                          <p:endCondLst>
                                            <p:cond evt="onStopAudio" delay="0">
                                              <p:tgtEl>
                                                <p:sldTgt/>
                                              </p:tgtEl>
                                            </p:cond>
                                          </p:endCondLst>
                                        </p:cTn>
                                        <p:tgtEl>
                                          <p:sndTgt r:embed="rId3" name="applause.wav"/>
                                        </p:tgtEl>
                                      </p:cMediaNode>
                                    </p:audio>
                                  </p:subTnLst>
                                </p:cTn>
                              </p:par>
                              <p:par>
                                <p:cTn id="54" presetID="1" presetClass="emph" presetSubtype="2" fill="hold" nodeType="withEffect">
                                  <p:stCondLst>
                                    <p:cond delay="0"/>
                                  </p:stCondLst>
                                  <p:childTnLst>
                                    <p:animClr clrSpc="rgb" dir="cw">
                                      <p:cBhvr>
                                        <p:cTn id="55" dur="2000" fill="hold"/>
                                        <p:tgtEl>
                                          <p:spTgt spid="23568"/>
                                        </p:tgtEl>
                                        <p:attrNameLst>
                                          <p:attrName>fillcolor</p:attrName>
                                        </p:attrNameLst>
                                      </p:cBhvr>
                                      <p:to>
                                        <a:schemeClr val="accent2"/>
                                      </p:to>
                                    </p:animClr>
                                    <p:set>
                                      <p:cBhvr>
                                        <p:cTn id="56" dur="2000" fill="hold"/>
                                        <p:tgtEl>
                                          <p:spTgt spid="23568"/>
                                        </p:tgtEl>
                                        <p:attrNameLst>
                                          <p:attrName>fill.type</p:attrName>
                                        </p:attrNameLst>
                                      </p:cBhvr>
                                      <p:to>
                                        <p:strVal val="solid"/>
                                      </p:to>
                                    </p:set>
                                    <p:set>
                                      <p:cBhvr>
                                        <p:cTn id="57" dur="2000" fill="hold"/>
                                        <p:tgtEl>
                                          <p:spTgt spid="23568"/>
                                        </p:tgtEl>
                                        <p:attrNameLst>
                                          <p:attrName>fill.on</p:attrName>
                                        </p:attrNameLst>
                                      </p:cBhvr>
                                      <p:to>
                                        <p:strVal val="true"/>
                                      </p:to>
                                    </p:set>
                                  </p:childTnLst>
                                </p:cTn>
                              </p:par>
                              <p:par>
                                <p:cTn id="58" presetID="4" presetClass="exit" presetSubtype="16" fill="hold" grpId="1" nodeType="withEffect">
                                  <p:stCondLst>
                                    <p:cond delay="0"/>
                                  </p:stCondLst>
                                  <p:childTnLst>
                                    <p:animEffect transition="out" filter="box(in)">
                                      <p:cBhvr>
                                        <p:cTn id="59" dur="500"/>
                                        <p:tgtEl>
                                          <p:spTgt spid="16392"/>
                                        </p:tgtEl>
                                      </p:cBhvr>
                                    </p:animEffect>
                                    <p:set>
                                      <p:cBhvr>
                                        <p:cTn id="60" dur="1" fill="hold">
                                          <p:stCondLst>
                                            <p:cond delay="499"/>
                                          </p:stCondLst>
                                        </p:cTn>
                                        <p:tgtEl>
                                          <p:spTgt spid="16392"/>
                                        </p:tgtEl>
                                        <p:attrNameLst>
                                          <p:attrName>style.visibility</p:attrName>
                                        </p:attrNameLst>
                                      </p:cBhvr>
                                      <p:to>
                                        <p:strVal val="hidden"/>
                                      </p:to>
                                    </p:set>
                                  </p:childTnLst>
                                </p:cTn>
                              </p:par>
                              <p:par>
                                <p:cTn id="61" presetID="4" presetClass="exit" presetSubtype="16" fill="hold" grpId="1" nodeType="withEffect">
                                  <p:stCondLst>
                                    <p:cond delay="0"/>
                                  </p:stCondLst>
                                  <p:childTnLst>
                                    <p:animEffect transition="out" filter="box(in)">
                                      <p:cBhvr>
                                        <p:cTn id="62" dur="500"/>
                                        <p:tgtEl>
                                          <p:spTgt spid="23569"/>
                                        </p:tgtEl>
                                      </p:cBhvr>
                                    </p:animEffect>
                                    <p:set>
                                      <p:cBhvr>
                                        <p:cTn id="63" dur="1" fill="hold">
                                          <p:stCondLst>
                                            <p:cond delay="499"/>
                                          </p:stCondLst>
                                        </p:cTn>
                                        <p:tgtEl>
                                          <p:spTgt spid="23569"/>
                                        </p:tgtEl>
                                        <p:attrNameLst>
                                          <p:attrName>style.visibility</p:attrName>
                                        </p:attrNameLst>
                                      </p:cBhvr>
                                      <p:to>
                                        <p:strVal val="hidden"/>
                                      </p:to>
                                    </p:set>
                                  </p:childTnLst>
                                </p:cTn>
                              </p:par>
                              <p:par>
                                <p:cTn id="64" presetID="4" presetClass="exit" presetSubtype="16" fill="hold" grpId="1" nodeType="withEffect">
                                  <p:stCondLst>
                                    <p:cond delay="0"/>
                                  </p:stCondLst>
                                  <p:childTnLst>
                                    <p:animEffect transition="out" filter="box(in)">
                                      <p:cBhvr>
                                        <p:cTn id="65" dur="500"/>
                                        <p:tgtEl>
                                          <p:spTgt spid="16395"/>
                                        </p:tgtEl>
                                      </p:cBhvr>
                                    </p:animEffect>
                                    <p:set>
                                      <p:cBhvr>
                                        <p:cTn id="66" dur="1" fill="hold">
                                          <p:stCondLst>
                                            <p:cond delay="499"/>
                                          </p:stCondLst>
                                        </p:cTn>
                                        <p:tgtEl>
                                          <p:spTgt spid="16395"/>
                                        </p:tgtEl>
                                        <p:attrNameLst>
                                          <p:attrName>style.visibility</p:attrName>
                                        </p:attrNameLst>
                                      </p:cBhvr>
                                      <p:to>
                                        <p:strVal val="hidden"/>
                                      </p:to>
                                    </p:set>
                                  </p:childTnLst>
                                </p:cTn>
                              </p:par>
                              <p:par>
                                <p:cTn id="67" presetID="4" presetClass="exit" presetSubtype="16" fill="hold" grpId="1" nodeType="withEffect">
                                  <p:stCondLst>
                                    <p:cond delay="0"/>
                                  </p:stCondLst>
                                  <p:childTnLst>
                                    <p:animEffect transition="out" filter="box(in)">
                                      <p:cBhvr>
                                        <p:cTn id="68" dur="500"/>
                                        <p:tgtEl>
                                          <p:spTgt spid="23567"/>
                                        </p:tgtEl>
                                      </p:cBhvr>
                                    </p:animEffect>
                                    <p:set>
                                      <p:cBhvr>
                                        <p:cTn id="69" dur="1" fill="hold">
                                          <p:stCondLst>
                                            <p:cond delay="499"/>
                                          </p:stCondLst>
                                        </p:cTn>
                                        <p:tgtEl>
                                          <p:spTgt spid="23567"/>
                                        </p:tgtEl>
                                        <p:attrNameLst>
                                          <p:attrName>style.visibility</p:attrName>
                                        </p:attrNameLst>
                                      </p:cBhvr>
                                      <p:to>
                                        <p:strVal val="hidden"/>
                                      </p:to>
                                    </p:set>
                                  </p:childTnLst>
                                </p:cTn>
                              </p:par>
                              <p:par>
                                <p:cTn id="70" presetID="8" presetClass="emph" presetSubtype="0" fill="hold" nodeType="withEffect">
                                  <p:stCondLst>
                                    <p:cond delay="0"/>
                                  </p:stCondLst>
                                  <p:childTnLst>
                                    <p:animRot by="21600000">
                                      <p:cBhvr>
                                        <p:cTn id="71" dur="1000" fill="hold"/>
                                        <p:tgtEl>
                                          <p:spTgt spid="2460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2355" grpId="0" bldLvl="0" animBg="1"/>
      <p:bldP spid="16389" grpId="0" animBg="1"/>
      <p:bldP spid="16389" grpId="1" animBg="1"/>
      <p:bldP spid="16389" grpId="2" animBg="1"/>
      <p:bldP spid="16389" grpId="3" animBg="1"/>
      <p:bldP spid="16389" grpId="4" bldLvl="0" animBg="1"/>
      <p:bldP spid="16389" grpId="5" bldLvl="0" animBg="1"/>
      <p:bldP spid="16392" grpId="0" bldLvl="0" animBg="1"/>
      <p:bldP spid="16392" grpId="1" animBg="1"/>
      <p:bldP spid="16395" grpId="0" bldLvl="0" animBg="1"/>
      <p:bldP spid="16395" grpId="1" animBg="1"/>
      <p:bldP spid="45066" grpId="0" bldLvl="0" animBg="1"/>
      <p:bldP spid="45066" grpId="1" animBg="1"/>
      <p:bldP spid="45066" grpId="2" animBg="1"/>
      <p:bldP spid="45066" grpId="3" bldLvl="0" animBg="1"/>
      <p:bldP spid="23567" grpId="0" animBg="1"/>
      <p:bldP spid="23567" grpId="1" animBg="1"/>
      <p:bldP spid="23568" grpId="0" animBg="1"/>
      <p:bldP spid="23569" grpId="0" animBg="1"/>
      <p:bldP spid="23569"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7" name="Rectangle 3"/>
          <p:cNvSpPr>
            <a:spLocks noRot="1" noChangeArrowheads="1"/>
          </p:cNvSpPr>
          <p:nvPr/>
        </p:nvSpPr>
        <p:spPr bwMode="auto">
          <a:xfrm>
            <a:off x="609600" y="1981200"/>
            <a:ext cx="11049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FFFF00"/>
                </a:solidFill>
                <a:latin typeface="Times New Roman" panose="02020603050405020304" pitchFamily="18" charset="0"/>
              </a:rPr>
              <a:t>XIN CHÂN THÀNH CẢM ƠN </a:t>
            </a:r>
            <a:br>
              <a:rPr lang="en-US" altLang="en-US" sz="4000" b="1">
                <a:solidFill>
                  <a:srgbClr val="FFFF00"/>
                </a:solidFill>
                <a:latin typeface="Times New Roman" panose="02020603050405020304" pitchFamily="18" charset="0"/>
              </a:rPr>
            </a:br>
            <a:r>
              <a:rPr lang="en-US" altLang="en-US" sz="4000" b="1">
                <a:solidFill>
                  <a:srgbClr val="FF66CC"/>
                </a:solidFill>
                <a:latin typeface="Times New Roman" panose="02020603050405020304" pitchFamily="18" charset="0"/>
              </a:rPr>
              <a:t>QUÝ THẦY CÔ GIÁO &amp; CÁC EM HỌC SINH !</a:t>
            </a:r>
          </a:p>
        </p:txBody>
      </p:sp>
      <p:sp>
        <p:nvSpPr>
          <p:cNvPr id="159748" name="Rectangle 4"/>
          <p:cNvSpPr>
            <a:spLocks noRot="1" noChangeArrowheads="1"/>
          </p:cNvSpPr>
          <p:nvPr/>
        </p:nvSpPr>
        <p:spPr bwMode="auto">
          <a:xfrm>
            <a:off x="609600" y="2636837"/>
            <a:ext cx="11049000" cy="204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US" altLang="en-US" sz="4000" b="1">
                <a:solidFill>
                  <a:srgbClr val="0000FF"/>
                </a:solidFill>
                <a:latin typeface="Times New Roman" panose="02020603050405020304" pitchFamily="18" charset="0"/>
              </a:rPr>
              <a:t>XIN CHÂN THÀNH CẢM ƠN </a:t>
            </a:r>
            <a:br>
              <a:rPr lang="en-US" altLang="en-US" sz="4000" b="1">
                <a:solidFill>
                  <a:srgbClr val="0000FF"/>
                </a:solidFill>
                <a:latin typeface="Times New Roman" panose="02020603050405020304" pitchFamily="18" charset="0"/>
              </a:rPr>
            </a:br>
            <a:r>
              <a:rPr lang="en-US" altLang="en-US" sz="4000" b="1">
                <a:solidFill>
                  <a:srgbClr val="FF0000"/>
                </a:solidFill>
                <a:latin typeface="Times New Roman" panose="02020603050405020304" pitchFamily="18" charset="0"/>
              </a:rPr>
              <a:t>QUÝ THẦY CÔ GIÁO </a:t>
            </a:r>
            <a:r>
              <a:rPr lang="en-US" altLang="en-US" sz="4000" b="1" smtClean="0">
                <a:solidFill>
                  <a:srgbClr val="FF0000"/>
                </a:solidFill>
                <a:latin typeface="Times New Roman" panose="02020603050405020304" pitchFamily="18" charset="0"/>
              </a:rPr>
              <a:t>&amp; CÁC </a:t>
            </a:r>
            <a:r>
              <a:rPr lang="en-US" altLang="en-US" sz="4000" b="1">
                <a:solidFill>
                  <a:srgbClr val="FF0000"/>
                </a:solidFill>
                <a:latin typeface="Times New Roman" panose="02020603050405020304" pitchFamily="18" charset="0"/>
              </a:rPr>
              <a:t>EM HỌC SINH !</a:t>
            </a:r>
          </a:p>
        </p:txBody>
      </p:sp>
      <p:grpSp>
        <p:nvGrpSpPr>
          <p:cNvPr id="175108" name="Group 5"/>
          <p:cNvGrpSpPr>
            <a:grpSpLocks/>
          </p:cNvGrpSpPr>
          <p:nvPr/>
        </p:nvGrpSpPr>
        <p:grpSpPr bwMode="auto">
          <a:xfrm>
            <a:off x="1524000" y="6248400"/>
            <a:ext cx="9144000" cy="609600"/>
            <a:chOff x="-864" y="4128"/>
            <a:chExt cx="7440" cy="162"/>
          </a:xfrm>
        </p:grpSpPr>
        <p:grpSp>
          <p:nvGrpSpPr>
            <p:cNvPr id="175109" name="Group 6"/>
            <p:cNvGrpSpPr>
              <a:grpSpLocks/>
            </p:cNvGrpSpPr>
            <p:nvPr/>
          </p:nvGrpSpPr>
          <p:grpSpPr bwMode="auto">
            <a:xfrm>
              <a:off x="2592" y="4128"/>
              <a:ext cx="2976" cy="162"/>
              <a:chOff x="-816" y="3888"/>
              <a:chExt cx="2976" cy="402"/>
            </a:xfrm>
          </p:grpSpPr>
          <p:pic>
            <p:nvPicPr>
              <p:cNvPr id="175110" name="Picture 7" descr="j03957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 y="3888"/>
                <a:ext cx="1728"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1" name="Picture 8" descr="j03957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2" y="3888"/>
                <a:ext cx="1728"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5112" name="Group 9"/>
            <p:cNvGrpSpPr>
              <a:grpSpLocks/>
            </p:cNvGrpSpPr>
            <p:nvPr/>
          </p:nvGrpSpPr>
          <p:grpSpPr bwMode="auto">
            <a:xfrm>
              <a:off x="-864" y="4128"/>
              <a:ext cx="7440" cy="162"/>
              <a:chOff x="-864" y="4128"/>
              <a:chExt cx="7440" cy="162"/>
            </a:xfrm>
          </p:grpSpPr>
          <p:pic>
            <p:nvPicPr>
              <p:cNvPr id="175113" name="Picture 10" descr="j03957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4" y="4128"/>
                <a:ext cx="172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5114" name="Group 11"/>
              <p:cNvGrpSpPr>
                <a:grpSpLocks/>
              </p:cNvGrpSpPr>
              <p:nvPr/>
            </p:nvGrpSpPr>
            <p:grpSpPr bwMode="auto">
              <a:xfrm>
                <a:off x="-864" y="4128"/>
                <a:ext cx="7440" cy="162"/>
                <a:chOff x="-816" y="4128"/>
                <a:chExt cx="7440" cy="162"/>
              </a:xfrm>
            </p:grpSpPr>
            <p:pic>
              <p:nvPicPr>
                <p:cNvPr id="175115" name="Picture 12" descr="j03957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 y="4128"/>
                  <a:ext cx="172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5116" name="Group 13"/>
                <p:cNvGrpSpPr>
                  <a:grpSpLocks/>
                </p:cNvGrpSpPr>
                <p:nvPr/>
              </p:nvGrpSpPr>
              <p:grpSpPr bwMode="auto">
                <a:xfrm>
                  <a:off x="1488" y="4128"/>
                  <a:ext cx="2976" cy="162"/>
                  <a:chOff x="-816" y="3888"/>
                  <a:chExt cx="2976" cy="402"/>
                </a:xfrm>
              </p:grpSpPr>
              <p:pic>
                <p:nvPicPr>
                  <p:cNvPr id="175117" name="Picture 14" descr="j03957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6" y="3888"/>
                    <a:ext cx="1728"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5118" name="Picture 15" descr="j03957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32" y="3888"/>
                    <a:ext cx="1728"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5119" name="Picture 16" descr="j039574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896" y="4128"/>
                  <a:ext cx="1728"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pic>
        <p:nvPicPr>
          <p:cNvPr id="159761" name="baycaotienghatuocmo.MP3">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10073640" y="5867400"/>
            <a:ext cx="3683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mph" presetSubtype="0" repeatCount="10000" fill="hold" grpId="0" nodeType="afterEffect">
                                  <p:stCondLst>
                                    <p:cond delay="0"/>
                                  </p:stCondLst>
                                  <p:iterate type="lt">
                                    <p:tmPct val="10000"/>
                                  </p:iterate>
                                  <p:childTnLst>
                                    <p:set>
                                      <p:cBhvr override="childStyle">
                                        <p:cTn id="6" dur="500" autoRev="1" fill="hold"/>
                                        <p:tgtEl>
                                          <p:spTgt spid="159748"/>
                                        </p:tgtEl>
                                        <p:attrNameLst>
                                          <p:attrName>style.color</p:attrName>
                                        </p:attrNameLst>
                                      </p:cBhvr>
                                      <p:to>
                                        <p:clrVal>
                                          <a:schemeClr val="accent2"/>
                                        </p:clrVal>
                                      </p:to>
                                    </p:set>
                                    <p:set>
                                      <p:cBhvr>
                                        <p:cTn id="7" dur="500" autoRev="1" fill="hold"/>
                                        <p:tgtEl>
                                          <p:spTgt spid="159748"/>
                                        </p:tgtEl>
                                        <p:attrNameLst>
                                          <p:attrName>fillcolor</p:attrName>
                                        </p:attrNameLst>
                                      </p:cBhvr>
                                      <p:to>
                                        <p:clrVal>
                                          <a:schemeClr val="accent2"/>
                                        </p:clrVal>
                                      </p:to>
                                    </p:set>
                                    <p:set>
                                      <p:cBhvr>
                                        <p:cTn id="8" dur="500" autoRev="1" fill="hold"/>
                                        <p:tgtEl>
                                          <p:spTgt spid="159748"/>
                                        </p:tgtEl>
                                        <p:attrNameLst>
                                          <p:attrName>fill.type</p:attrName>
                                        </p:attrNameLst>
                                      </p:cBhvr>
                                      <p:to>
                                        <p:strVal val="solid"/>
                                      </p:to>
                                    </p:set>
                                  </p:childTnLst>
                                </p:cTn>
                              </p:par>
                              <p:par>
                                <p:cTn id="9" presetID="20" presetClass="entr" presetSubtype="0" fill="hold" grpId="0" nodeType="withEffect">
                                  <p:stCondLst>
                                    <p:cond delay="0"/>
                                  </p:stCondLst>
                                  <p:childTnLst>
                                    <p:set>
                                      <p:cBhvr>
                                        <p:cTn id="10" dur="1" fill="hold">
                                          <p:stCondLst>
                                            <p:cond delay="0"/>
                                          </p:stCondLst>
                                        </p:cTn>
                                        <p:tgtEl>
                                          <p:spTgt spid="159747"/>
                                        </p:tgtEl>
                                        <p:attrNameLst>
                                          <p:attrName>style.visibility</p:attrName>
                                        </p:attrNameLst>
                                      </p:cBhvr>
                                      <p:to>
                                        <p:strVal val="visible"/>
                                      </p:to>
                                    </p:set>
                                    <p:animEffect transition="in" filter="wedge">
                                      <p:cBhvr>
                                        <p:cTn id="11"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159761"/>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 fill="hold"/>
                                        <p:tgtEl>
                                          <p:spTgt spid="159761"/>
                                        </p:tgtEl>
                                      </p:cBhvr>
                                    </p:cmd>
                                  </p:childTnLst>
                                </p:cTn>
                              </p:par>
                            </p:childTnLst>
                          </p:cTn>
                        </p:par>
                      </p:childTnLst>
                    </p:cTn>
                  </p:par>
                </p:childTnLst>
              </p:cTn>
              <p:nextCondLst>
                <p:cond evt="onClick" delay="0">
                  <p:tgtEl>
                    <p:spTgt spid="159761"/>
                  </p:tgtEl>
                </p:cond>
              </p:nextCondLst>
            </p:seq>
            <p:audio>
              <p:cMediaNode>
                <p:cTn id="17" fill="hold" display="0">
                  <p:stCondLst>
                    <p:cond delay="indefinite"/>
                  </p:stCondLst>
                  <p:endCondLst>
                    <p:cond evt="onStopAudio" delay="0">
                      <p:tgtEl>
                        <p:sldTgt/>
                      </p:tgtEl>
                    </p:cond>
                  </p:endCondLst>
                </p:cTn>
                <p:tgtEl>
                  <p:spTgt spid="159761"/>
                </p:tgtEl>
              </p:cMediaNode>
            </p:audio>
          </p:childTnLst>
        </p:cTn>
      </p:par>
    </p:tnLst>
    <p:bldLst>
      <p:bldP spid="159747" grpId="0"/>
      <p:bldP spid="1597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371927"/>
            <a:ext cx="5250155" cy="523220"/>
          </a:xfrm>
          <a:prstGeom prst="rect">
            <a:avLst/>
          </a:prstGeom>
        </p:spPr>
        <p:txBody>
          <a:bodyPr wrap="none">
            <a:spAutoFit/>
          </a:bodyPr>
          <a:lstStyle/>
          <a:p>
            <a:pPr>
              <a:spcAft>
                <a:spcPts val="0"/>
              </a:spcAft>
            </a:pPr>
            <a:r>
              <a:rPr lang="nl-NL" sz="2800" b="1" i="1" smtClean="0">
                <a:latin typeface="Times New Roman" panose="02020603050405020304" pitchFamily="18" charset="0"/>
                <a:ea typeface="Times New Roman" panose="02020603050405020304" pitchFamily="18" charset="0"/>
              </a:rPr>
              <a:t>1. Nêu các đặc điểm của hình thoi</a:t>
            </a:r>
            <a:endParaRPr lang="en-US" sz="2800" b="1">
              <a:effectLst/>
              <a:latin typeface="Times New Roman" panose="02020603050405020304" pitchFamily="18" charset="0"/>
              <a:ea typeface="Times New Roman" panose="02020603050405020304" pitchFamily="18" charset="0"/>
            </a:endParaRPr>
          </a:p>
        </p:txBody>
      </p:sp>
      <p:sp>
        <p:nvSpPr>
          <p:cNvPr id="4" name="Rectangle 3"/>
          <p:cNvSpPr/>
          <p:nvPr/>
        </p:nvSpPr>
        <p:spPr>
          <a:xfrm>
            <a:off x="1267326" y="2209800"/>
            <a:ext cx="10210800" cy="523220"/>
          </a:xfrm>
          <a:prstGeom prst="rect">
            <a:avLst/>
          </a:prstGeom>
        </p:spPr>
        <p:txBody>
          <a:bodyPr wrap="square">
            <a:spAutoFit/>
          </a:bodyPr>
          <a:lstStyle/>
          <a:p>
            <a:r>
              <a:rPr lang="nl-NL" sz="2800" b="1" i="1">
                <a:solidFill>
                  <a:srgbClr val="FF0000"/>
                </a:solidFill>
                <a:latin typeface="Times New Roman" panose="02020603050405020304" pitchFamily="18" charset="0"/>
                <a:ea typeface="Times New Roman" panose="02020603050405020304" pitchFamily="18" charset="0"/>
              </a:rPr>
              <a:t>Hình thoi có hai cặp cạnh đối diện song song và 4 cạnh bằng nhau</a:t>
            </a:r>
            <a:endParaRPr lang="en-US" sz="2800" b="1">
              <a:solidFill>
                <a:srgbClr val="FF0000"/>
              </a:solidFill>
            </a:endParaRPr>
          </a:p>
        </p:txBody>
      </p:sp>
      <p:sp>
        <p:nvSpPr>
          <p:cNvPr id="5" name="Rectangle 4"/>
          <p:cNvSpPr/>
          <p:nvPr/>
        </p:nvSpPr>
        <p:spPr>
          <a:xfrm>
            <a:off x="820554" y="3047673"/>
            <a:ext cx="7422225" cy="523220"/>
          </a:xfrm>
          <a:prstGeom prst="rect">
            <a:avLst/>
          </a:prstGeom>
        </p:spPr>
        <p:txBody>
          <a:bodyPr wrap="none">
            <a:spAutoFit/>
          </a:bodyPr>
          <a:lstStyle/>
          <a:p>
            <a:r>
              <a:rPr lang="nl-NL" sz="2800" b="1" i="1" smtClean="0">
                <a:latin typeface="Times New Roman" panose="02020603050405020304" pitchFamily="18" charset="0"/>
                <a:ea typeface="Times New Roman" panose="02020603050405020304" pitchFamily="18" charset="0"/>
              </a:rPr>
              <a:t>2. Hai </a:t>
            </a:r>
            <a:r>
              <a:rPr lang="nl-NL" sz="2800" b="1" i="1">
                <a:latin typeface="Times New Roman" panose="02020603050405020304" pitchFamily="18" charset="0"/>
                <a:ea typeface="Times New Roman" panose="02020603050405020304" pitchFamily="18" charset="0"/>
              </a:rPr>
              <a:t>đường chéo của hình thoi có đặc điểm gì?</a:t>
            </a:r>
            <a:endParaRPr lang="en-US" sz="2800" b="1"/>
          </a:p>
        </p:txBody>
      </p:sp>
      <p:sp>
        <p:nvSpPr>
          <p:cNvPr id="6" name="Rectangle 5"/>
          <p:cNvSpPr/>
          <p:nvPr/>
        </p:nvSpPr>
        <p:spPr>
          <a:xfrm>
            <a:off x="838200" y="4038600"/>
            <a:ext cx="10515600" cy="954107"/>
          </a:xfrm>
          <a:prstGeom prst="rect">
            <a:avLst/>
          </a:prstGeom>
        </p:spPr>
        <p:txBody>
          <a:bodyPr wrap="square">
            <a:spAutoFit/>
          </a:bodyPr>
          <a:lstStyle/>
          <a:p>
            <a:r>
              <a:rPr lang="nl-NL" sz="2800" b="1" i="1" smtClean="0">
                <a:solidFill>
                  <a:srgbClr val="FF0000"/>
                </a:solidFill>
                <a:latin typeface="Times New Roman" panose="02020603050405020304" pitchFamily="18" charset="0"/>
                <a:ea typeface="Times New Roman" panose="02020603050405020304" pitchFamily="18" charset="0"/>
              </a:rPr>
              <a:t>     Hai </a:t>
            </a:r>
            <a:r>
              <a:rPr lang="nl-NL" sz="2800" b="1" i="1">
                <a:solidFill>
                  <a:srgbClr val="FF0000"/>
                </a:solidFill>
                <a:latin typeface="Times New Roman" panose="02020603050405020304" pitchFamily="18" charset="0"/>
                <a:ea typeface="Times New Roman" panose="02020603050405020304" pitchFamily="18" charset="0"/>
              </a:rPr>
              <a:t>đường chéo của hình thoi vuông góc với nhau và cắt nhau tại trung điểm mỗi đường</a:t>
            </a:r>
            <a:endParaRPr lang="en-US" sz="2800" b="1">
              <a:solidFill>
                <a:srgbClr val="FF0000"/>
              </a:solidFill>
            </a:endParaRPr>
          </a:p>
        </p:txBody>
      </p:sp>
    </p:spTree>
    <p:extLst>
      <p:ext uri="{BB962C8B-B14F-4D97-AF65-F5344CB8AC3E}">
        <p14:creationId xmlns:p14="http://schemas.microsoft.com/office/powerpoint/2010/main" val="275695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4" name="Text Box 10"/>
          <p:cNvSpPr txBox="1">
            <a:spLocks noChangeArrowheads="1"/>
          </p:cNvSpPr>
          <p:nvPr/>
        </p:nvSpPr>
        <p:spPr bwMode="auto">
          <a:xfrm>
            <a:off x="302419" y="1830913"/>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800" b="1">
                <a:solidFill>
                  <a:srgbClr val="0000FF"/>
                </a:solidFill>
                <a:latin typeface="Times New Roman" panose="02020603050405020304" pitchFamily="18" charset="0"/>
              </a:rPr>
              <a:t>1</a:t>
            </a:r>
            <a:r>
              <a:rPr lang="en-US" altLang="en-US" sz="2800" b="1" smtClean="0">
                <a:solidFill>
                  <a:srgbClr val="0000FF"/>
                </a:solidFill>
                <a:latin typeface="Times New Roman" panose="02020603050405020304" pitchFamily="18" charset="0"/>
              </a:rPr>
              <a:t>. </a:t>
            </a:r>
            <a:r>
              <a:rPr lang="en-US" altLang="en-US" sz="2800" b="1" u="sng" smtClean="0">
                <a:solidFill>
                  <a:srgbClr val="0000FF"/>
                </a:solidFill>
                <a:latin typeface="Times New Roman" panose="02020603050405020304" pitchFamily="18" charset="0"/>
              </a:rPr>
              <a:t>Ví </a:t>
            </a:r>
            <a:r>
              <a:rPr lang="en-US" altLang="en-US" sz="2800" b="1" u="sng">
                <a:solidFill>
                  <a:srgbClr val="0000FF"/>
                </a:solidFill>
                <a:latin typeface="Times New Roman" panose="02020603050405020304" pitchFamily="18" charset="0"/>
              </a:rPr>
              <a:t>dụ</a:t>
            </a:r>
            <a:r>
              <a:rPr lang="en-US" altLang="en-US" sz="2800" b="1">
                <a:solidFill>
                  <a:srgbClr val="0000FF"/>
                </a:solidFill>
                <a:latin typeface="Times New Roman" panose="02020603050405020304" pitchFamily="18" charset="0"/>
              </a:rPr>
              <a:t>:   Cho hình thoi ABCD có </a:t>
            </a:r>
            <a:r>
              <a:rPr lang="en-US" altLang="en-US" sz="2800" b="1" smtClean="0">
                <a:solidFill>
                  <a:srgbClr val="0000FF"/>
                </a:solidFill>
                <a:latin typeface="Times New Roman" panose="02020603050405020304" pitchFamily="18" charset="0"/>
              </a:rPr>
              <a:t>AC = </a:t>
            </a:r>
            <a:r>
              <a:rPr lang="en-US" altLang="en-US" sz="2800" b="1">
                <a:solidFill>
                  <a:srgbClr val="0000FF"/>
                </a:solidFill>
                <a:latin typeface="Times New Roman" panose="02020603050405020304" pitchFamily="18" charset="0"/>
              </a:rPr>
              <a:t>m, BD = n</a:t>
            </a:r>
          </a:p>
        </p:txBody>
      </p:sp>
      <p:sp>
        <p:nvSpPr>
          <p:cNvPr id="118795" name="AutoShape 11"/>
          <p:cNvSpPr>
            <a:spLocks noChangeArrowheads="1"/>
          </p:cNvSpPr>
          <p:nvPr/>
        </p:nvSpPr>
        <p:spPr bwMode="auto">
          <a:xfrm>
            <a:off x="6495256" y="2697179"/>
            <a:ext cx="4032250" cy="2952750"/>
          </a:xfrm>
          <a:prstGeom prst="diamond">
            <a:avLst/>
          </a:prstGeom>
          <a:solidFill>
            <a:srgbClr val="0099FF"/>
          </a:solidFill>
          <a:ln w="2857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18796" name="Text Box 12"/>
          <p:cNvSpPr txBox="1">
            <a:spLocks noChangeArrowheads="1"/>
          </p:cNvSpPr>
          <p:nvPr/>
        </p:nvSpPr>
        <p:spPr bwMode="auto">
          <a:xfrm>
            <a:off x="8381206" y="5586429"/>
            <a:ext cx="503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latin typeface="Times New Roman" panose="02020603050405020304" pitchFamily="18" charset="0"/>
              </a:rPr>
              <a:t>D</a:t>
            </a:r>
          </a:p>
        </p:txBody>
      </p:sp>
      <p:sp>
        <p:nvSpPr>
          <p:cNvPr id="118797" name="Text Box 13"/>
          <p:cNvSpPr txBox="1">
            <a:spLocks noChangeArrowheads="1"/>
          </p:cNvSpPr>
          <p:nvPr/>
        </p:nvSpPr>
        <p:spPr bwMode="auto">
          <a:xfrm>
            <a:off x="6063457" y="3992579"/>
            <a:ext cx="792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latin typeface="Times New Roman" panose="02020603050405020304" pitchFamily="18" charset="0"/>
              </a:rPr>
              <a:t>A</a:t>
            </a:r>
          </a:p>
        </p:txBody>
      </p:sp>
      <p:sp>
        <p:nvSpPr>
          <p:cNvPr id="118798" name="Text Box 14"/>
          <p:cNvSpPr txBox="1">
            <a:spLocks noChangeArrowheads="1"/>
          </p:cNvSpPr>
          <p:nvPr/>
        </p:nvSpPr>
        <p:spPr bwMode="auto">
          <a:xfrm>
            <a:off x="10637044" y="3992579"/>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latin typeface="Times New Roman" panose="02020603050405020304" pitchFamily="18" charset="0"/>
              </a:rPr>
              <a:t>C</a:t>
            </a:r>
          </a:p>
        </p:txBody>
      </p:sp>
      <p:sp>
        <p:nvSpPr>
          <p:cNvPr id="118799" name="Text Box 15"/>
          <p:cNvSpPr txBox="1">
            <a:spLocks noChangeArrowheads="1"/>
          </p:cNvSpPr>
          <p:nvPr/>
        </p:nvSpPr>
        <p:spPr bwMode="auto">
          <a:xfrm>
            <a:off x="8351044" y="2309829"/>
            <a:ext cx="792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latin typeface="Times New Roman" panose="02020603050405020304" pitchFamily="18" charset="0"/>
              </a:rPr>
              <a:t>B</a:t>
            </a:r>
          </a:p>
        </p:txBody>
      </p:sp>
      <p:sp>
        <p:nvSpPr>
          <p:cNvPr id="118800" name="Line 16"/>
          <p:cNvSpPr>
            <a:spLocks noChangeShapeType="1"/>
          </p:cNvSpPr>
          <p:nvPr/>
        </p:nvSpPr>
        <p:spPr bwMode="auto">
          <a:xfrm>
            <a:off x="8517731" y="2708292"/>
            <a:ext cx="1588" cy="2951162"/>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1" name="Line 17"/>
          <p:cNvSpPr>
            <a:spLocks noChangeShapeType="1"/>
          </p:cNvSpPr>
          <p:nvPr/>
        </p:nvSpPr>
        <p:spPr bwMode="auto">
          <a:xfrm flipV="1">
            <a:off x="6495256" y="4178318"/>
            <a:ext cx="4032250" cy="1587"/>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8803" name="Text Box 19"/>
          <p:cNvSpPr txBox="1">
            <a:spLocks noChangeArrowheads="1"/>
          </p:cNvSpPr>
          <p:nvPr/>
        </p:nvSpPr>
        <p:spPr bwMode="auto">
          <a:xfrm>
            <a:off x="8097044" y="4138629"/>
            <a:ext cx="360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latin typeface="Times New Roman" panose="02020603050405020304" pitchFamily="18" charset="0"/>
              </a:rPr>
              <a:t>O</a:t>
            </a:r>
          </a:p>
        </p:txBody>
      </p:sp>
      <p:sp>
        <p:nvSpPr>
          <p:cNvPr id="118804" name="Line 20"/>
          <p:cNvSpPr>
            <a:spLocks noChangeShapeType="1"/>
          </p:cNvSpPr>
          <p:nvPr/>
        </p:nvSpPr>
        <p:spPr bwMode="auto">
          <a:xfrm>
            <a:off x="6495256" y="4197368"/>
            <a:ext cx="1588" cy="2160587"/>
          </a:xfrm>
          <a:prstGeom prst="line">
            <a:avLst/>
          </a:prstGeom>
          <a:noFill/>
          <a:ln w="19050">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8805" name="Line 21"/>
          <p:cNvSpPr>
            <a:spLocks noChangeShapeType="1"/>
          </p:cNvSpPr>
          <p:nvPr/>
        </p:nvSpPr>
        <p:spPr bwMode="auto">
          <a:xfrm>
            <a:off x="10538619" y="4197368"/>
            <a:ext cx="61912" cy="2181225"/>
          </a:xfrm>
          <a:prstGeom prst="line">
            <a:avLst/>
          </a:prstGeom>
          <a:noFill/>
          <a:ln w="19050">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8806" name="Line 22"/>
          <p:cNvSpPr>
            <a:spLocks noChangeShapeType="1"/>
          </p:cNvSpPr>
          <p:nvPr/>
        </p:nvSpPr>
        <p:spPr bwMode="auto">
          <a:xfrm>
            <a:off x="6495257" y="4170379"/>
            <a:ext cx="4105275" cy="1588"/>
          </a:xfrm>
          <a:prstGeom prst="line">
            <a:avLst/>
          </a:prstGeom>
          <a:noFill/>
          <a:ln w="28575">
            <a:solidFill>
              <a:srgbClr val="9900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07" name="Text Box 23"/>
          <p:cNvSpPr txBox="1">
            <a:spLocks noChangeArrowheads="1"/>
          </p:cNvSpPr>
          <p:nvPr/>
        </p:nvSpPr>
        <p:spPr bwMode="auto">
          <a:xfrm>
            <a:off x="8512969" y="6348429"/>
            <a:ext cx="647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m</a:t>
            </a:r>
          </a:p>
        </p:txBody>
      </p:sp>
      <p:sp>
        <p:nvSpPr>
          <p:cNvPr id="118808" name="Line 24"/>
          <p:cNvSpPr>
            <a:spLocks noChangeShapeType="1"/>
          </p:cNvSpPr>
          <p:nvPr/>
        </p:nvSpPr>
        <p:spPr bwMode="auto">
          <a:xfrm flipH="1">
            <a:off x="5560219" y="5648343"/>
            <a:ext cx="2951162" cy="1587"/>
          </a:xfrm>
          <a:prstGeom prst="line">
            <a:avLst/>
          </a:prstGeom>
          <a:noFill/>
          <a:ln w="19050">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8809" name="Line 25"/>
          <p:cNvSpPr>
            <a:spLocks noChangeShapeType="1"/>
          </p:cNvSpPr>
          <p:nvPr/>
        </p:nvSpPr>
        <p:spPr bwMode="auto">
          <a:xfrm flipH="1">
            <a:off x="5552282" y="2735279"/>
            <a:ext cx="2951163" cy="1588"/>
          </a:xfrm>
          <a:prstGeom prst="line">
            <a:avLst/>
          </a:prstGeom>
          <a:noFill/>
          <a:ln w="19050">
            <a:solidFill>
              <a:srgbClr val="9900CC"/>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8810" name="Line 26"/>
          <p:cNvSpPr>
            <a:spLocks noChangeShapeType="1"/>
          </p:cNvSpPr>
          <p:nvPr/>
        </p:nvSpPr>
        <p:spPr bwMode="auto">
          <a:xfrm>
            <a:off x="8519320" y="2690829"/>
            <a:ext cx="1587" cy="2952750"/>
          </a:xfrm>
          <a:prstGeom prst="line">
            <a:avLst/>
          </a:prstGeom>
          <a:noFill/>
          <a:ln w="28575">
            <a:solidFill>
              <a:srgbClr val="9900CC"/>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8811" name="Text Box 27"/>
          <p:cNvSpPr txBox="1">
            <a:spLocks noChangeArrowheads="1"/>
          </p:cNvSpPr>
          <p:nvPr/>
        </p:nvSpPr>
        <p:spPr bwMode="auto">
          <a:xfrm>
            <a:off x="5172870" y="3865579"/>
            <a:ext cx="358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n</a:t>
            </a:r>
          </a:p>
        </p:txBody>
      </p:sp>
      <p:sp>
        <p:nvSpPr>
          <p:cNvPr id="118812" name="Text Box 28"/>
          <p:cNvSpPr txBox="1">
            <a:spLocks noChangeArrowheads="1"/>
          </p:cNvSpPr>
          <p:nvPr/>
        </p:nvSpPr>
        <p:spPr bwMode="auto">
          <a:xfrm>
            <a:off x="1870955" y="3787791"/>
            <a:ext cx="2286000" cy="701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ea typeface="Batang" pitchFamily="18" charset="-127"/>
              </a:rPr>
              <a:t>S</a:t>
            </a:r>
            <a:r>
              <a:rPr lang="en-US" altLang="en-US" sz="4000" b="1" baseline="-25000">
                <a:solidFill>
                  <a:srgbClr val="FF0000"/>
                </a:solidFill>
                <a:latin typeface="Times New Roman" panose="02020603050405020304" pitchFamily="18" charset="0"/>
                <a:ea typeface="Batang" pitchFamily="18" charset="-127"/>
              </a:rPr>
              <a:t>ABCD  </a:t>
            </a:r>
            <a:r>
              <a:rPr lang="en-US" altLang="en-US" sz="4000" b="1">
                <a:solidFill>
                  <a:srgbClr val="FF0000"/>
                </a:solidFill>
                <a:latin typeface="Times New Roman" panose="02020603050405020304" pitchFamily="18" charset="0"/>
                <a:ea typeface="Batang" pitchFamily="18" charset="-127"/>
              </a:rPr>
              <a:t>= ?</a:t>
            </a:r>
          </a:p>
        </p:txBody>
      </p:sp>
      <p:sp>
        <p:nvSpPr>
          <p:cNvPr id="118814" name="Freeform 30"/>
          <p:cNvSpPr>
            <a:spLocks/>
          </p:cNvSpPr>
          <p:nvPr/>
        </p:nvSpPr>
        <p:spPr bwMode="auto">
          <a:xfrm>
            <a:off x="8503444" y="4002105"/>
            <a:ext cx="182562" cy="182563"/>
          </a:xfrm>
          <a:custGeom>
            <a:avLst/>
            <a:gdLst>
              <a:gd name="T0" fmla="*/ 0 w 672"/>
              <a:gd name="T1" fmla="*/ 0 h 672"/>
              <a:gd name="T2" fmla="*/ 2147483647 w 672"/>
              <a:gd name="T3" fmla="*/ 0 h 672"/>
              <a:gd name="T4" fmla="*/ 2147483647 w 672"/>
              <a:gd name="T5" fmla="*/ 2147483647 h 672"/>
              <a:gd name="T6" fmla="*/ 0 60000 65536"/>
              <a:gd name="T7" fmla="*/ 0 60000 65536"/>
              <a:gd name="T8" fmla="*/ 0 60000 65536"/>
              <a:gd name="T9" fmla="*/ 0 w 672"/>
              <a:gd name="T10" fmla="*/ 0 h 672"/>
              <a:gd name="T11" fmla="*/ 672 w 672"/>
              <a:gd name="T12" fmla="*/ 672 h 672"/>
            </a:gdLst>
            <a:ahLst/>
            <a:cxnLst>
              <a:cxn ang="T6">
                <a:pos x="T0" y="T1"/>
              </a:cxn>
              <a:cxn ang="T7">
                <a:pos x="T2" y="T3"/>
              </a:cxn>
              <a:cxn ang="T8">
                <a:pos x="T4" y="T5"/>
              </a:cxn>
            </a:cxnLst>
            <a:rect l="T9" t="T10" r="T11" b="T12"/>
            <a:pathLst>
              <a:path w="672" h="672">
                <a:moveTo>
                  <a:pt x="0" y="0"/>
                </a:moveTo>
                <a:lnTo>
                  <a:pt x="672" y="0"/>
                </a:lnTo>
                <a:lnTo>
                  <a:pt x="672" y="672"/>
                </a:lnTo>
              </a:path>
            </a:pathLst>
          </a:cu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 name="Group 2"/>
          <p:cNvGrpSpPr/>
          <p:nvPr/>
        </p:nvGrpSpPr>
        <p:grpSpPr>
          <a:xfrm>
            <a:off x="8659019" y="3221054"/>
            <a:ext cx="406400" cy="781051"/>
            <a:chOff x="10092169" y="1985978"/>
            <a:chExt cx="406400" cy="781051"/>
          </a:xfrm>
        </p:grpSpPr>
        <p:grpSp>
          <p:nvGrpSpPr>
            <p:cNvPr id="2" name="Group 1"/>
            <p:cNvGrpSpPr/>
            <p:nvPr/>
          </p:nvGrpSpPr>
          <p:grpSpPr>
            <a:xfrm>
              <a:off x="10092169" y="1985978"/>
              <a:ext cx="406400" cy="781051"/>
              <a:chOff x="8570118" y="3030920"/>
              <a:chExt cx="406400" cy="781051"/>
            </a:xfrm>
          </p:grpSpPr>
          <p:sp>
            <p:nvSpPr>
              <p:cNvPr id="24" name="Text Box 48"/>
              <p:cNvSpPr txBox="1">
                <a:spLocks noChangeArrowheads="1"/>
              </p:cNvSpPr>
              <p:nvPr/>
            </p:nvSpPr>
            <p:spPr bwMode="auto">
              <a:xfrm>
                <a:off x="8595518" y="3350008"/>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FF0000"/>
                    </a:solidFill>
                    <a:latin typeface="Times New Roman" panose="02020603050405020304" pitchFamily="18" charset="0"/>
                  </a:rPr>
                  <a:t>2</a:t>
                </a:r>
              </a:p>
            </p:txBody>
          </p:sp>
          <p:sp>
            <p:nvSpPr>
              <p:cNvPr id="25" name="Text Box 50"/>
              <p:cNvSpPr txBox="1">
                <a:spLocks noChangeArrowheads="1"/>
              </p:cNvSpPr>
              <p:nvPr/>
            </p:nvSpPr>
            <p:spPr bwMode="auto">
              <a:xfrm>
                <a:off x="8570118" y="303092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FF0000"/>
                    </a:solidFill>
                    <a:latin typeface="Times New Roman" panose="02020603050405020304" pitchFamily="18" charset="0"/>
                  </a:rPr>
                  <a:t>n</a:t>
                </a:r>
              </a:p>
            </p:txBody>
          </p:sp>
        </p:grpSp>
        <p:sp>
          <p:nvSpPr>
            <p:cNvPr id="26" name="Line 51"/>
            <p:cNvSpPr>
              <a:spLocks noChangeShapeType="1"/>
            </p:cNvSpPr>
            <p:nvPr/>
          </p:nvSpPr>
          <p:spPr bwMode="auto">
            <a:xfrm>
              <a:off x="10148455" y="2389910"/>
              <a:ext cx="228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5" name="Group 34"/>
          <p:cNvGrpSpPr/>
          <p:nvPr/>
        </p:nvGrpSpPr>
        <p:grpSpPr>
          <a:xfrm>
            <a:off x="8633619" y="4322779"/>
            <a:ext cx="406400" cy="781051"/>
            <a:chOff x="10092169" y="1985978"/>
            <a:chExt cx="406400" cy="781051"/>
          </a:xfrm>
        </p:grpSpPr>
        <p:grpSp>
          <p:nvGrpSpPr>
            <p:cNvPr id="36" name="Group 35"/>
            <p:cNvGrpSpPr/>
            <p:nvPr/>
          </p:nvGrpSpPr>
          <p:grpSpPr>
            <a:xfrm>
              <a:off x="10092169" y="1985978"/>
              <a:ext cx="406400" cy="781051"/>
              <a:chOff x="8570118" y="3030920"/>
              <a:chExt cx="406400" cy="781051"/>
            </a:xfrm>
          </p:grpSpPr>
          <p:sp>
            <p:nvSpPr>
              <p:cNvPr id="38" name="Text Box 48"/>
              <p:cNvSpPr txBox="1">
                <a:spLocks noChangeArrowheads="1"/>
              </p:cNvSpPr>
              <p:nvPr/>
            </p:nvSpPr>
            <p:spPr bwMode="auto">
              <a:xfrm>
                <a:off x="8595518" y="3350008"/>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FF0000"/>
                    </a:solidFill>
                    <a:latin typeface="Times New Roman" panose="02020603050405020304" pitchFamily="18" charset="0"/>
                  </a:rPr>
                  <a:t>2</a:t>
                </a:r>
              </a:p>
            </p:txBody>
          </p:sp>
          <p:sp>
            <p:nvSpPr>
              <p:cNvPr id="39" name="Text Box 50"/>
              <p:cNvSpPr txBox="1">
                <a:spLocks noChangeArrowheads="1"/>
              </p:cNvSpPr>
              <p:nvPr/>
            </p:nvSpPr>
            <p:spPr bwMode="auto">
              <a:xfrm>
                <a:off x="8570118" y="303092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FF0000"/>
                    </a:solidFill>
                    <a:latin typeface="Times New Roman" panose="02020603050405020304" pitchFamily="18" charset="0"/>
                  </a:rPr>
                  <a:t>n</a:t>
                </a:r>
              </a:p>
            </p:txBody>
          </p:sp>
        </p:grpSp>
        <p:sp>
          <p:nvSpPr>
            <p:cNvPr id="37" name="Line 51"/>
            <p:cNvSpPr>
              <a:spLocks noChangeShapeType="1"/>
            </p:cNvSpPr>
            <p:nvPr/>
          </p:nvSpPr>
          <p:spPr bwMode="auto">
            <a:xfrm>
              <a:off x="10148455" y="2389910"/>
              <a:ext cx="228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8873427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8794"/>
                                        </p:tgtEl>
                                        <p:attrNameLst>
                                          <p:attrName>style.visibility</p:attrName>
                                        </p:attrNameLst>
                                      </p:cBhvr>
                                      <p:to>
                                        <p:strVal val="visible"/>
                                      </p:to>
                                    </p:set>
                                    <p:animEffect transition="in" filter="circle(in)">
                                      <p:cBhvr>
                                        <p:cTn id="7" dur="2000"/>
                                        <p:tgtEl>
                                          <p:spTgt spid="11879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8795"/>
                                        </p:tgtEl>
                                        <p:attrNameLst>
                                          <p:attrName>style.visibility</p:attrName>
                                        </p:attrNameLst>
                                      </p:cBhvr>
                                      <p:to>
                                        <p:strVal val="visible"/>
                                      </p:to>
                                    </p:set>
                                    <p:anim calcmode="lin" valueType="num">
                                      <p:cBhvr additive="base">
                                        <p:cTn id="12" dur="500" fill="hold"/>
                                        <p:tgtEl>
                                          <p:spTgt spid="118795"/>
                                        </p:tgtEl>
                                        <p:attrNameLst>
                                          <p:attrName>ppt_x</p:attrName>
                                        </p:attrNameLst>
                                      </p:cBhvr>
                                      <p:tavLst>
                                        <p:tav tm="0">
                                          <p:val>
                                            <p:strVal val="#ppt_x"/>
                                          </p:val>
                                        </p:tav>
                                        <p:tav tm="100000">
                                          <p:val>
                                            <p:strVal val="#ppt_x"/>
                                          </p:val>
                                        </p:tav>
                                      </p:tavLst>
                                    </p:anim>
                                    <p:anim calcmode="lin" valueType="num">
                                      <p:cBhvr additive="base">
                                        <p:cTn id="13" dur="500" fill="hold"/>
                                        <p:tgtEl>
                                          <p:spTgt spid="118795"/>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18797"/>
                                        </p:tgtEl>
                                        <p:attrNameLst>
                                          <p:attrName>style.visibility</p:attrName>
                                        </p:attrNameLst>
                                      </p:cBhvr>
                                      <p:to>
                                        <p:strVal val="visible"/>
                                      </p:to>
                                    </p:set>
                                    <p:animEffect transition="in" filter="box(in)">
                                      <p:cBhvr>
                                        <p:cTn id="18" dur="500"/>
                                        <p:tgtEl>
                                          <p:spTgt spid="11879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18799"/>
                                        </p:tgtEl>
                                        <p:attrNameLst>
                                          <p:attrName>style.visibility</p:attrName>
                                        </p:attrNameLst>
                                      </p:cBhvr>
                                      <p:to>
                                        <p:strVal val="visible"/>
                                      </p:to>
                                    </p:set>
                                    <p:animEffect transition="in" filter="box(in)">
                                      <p:cBhvr>
                                        <p:cTn id="21" dur="500"/>
                                        <p:tgtEl>
                                          <p:spTgt spid="118799"/>
                                        </p:tgtEl>
                                      </p:cBhvr>
                                    </p:animEffect>
                                  </p:childTnLst>
                                </p:cTn>
                              </p:par>
                              <p:par>
                                <p:cTn id="22" presetID="4" presetClass="entr" presetSubtype="16" fill="hold" nodeType="withEffect">
                                  <p:stCondLst>
                                    <p:cond delay="0"/>
                                  </p:stCondLst>
                                  <p:childTnLst>
                                    <p:set>
                                      <p:cBhvr>
                                        <p:cTn id="23" dur="1" fill="hold">
                                          <p:stCondLst>
                                            <p:cond delay="0"/>
                                          </p:stCondLst>
                                        </p:cTn>
                                        <p:tgtEl>
                                          <p:spTgt spid="118798">
                                            <p:txEl>
                                              <p:pRg st="0" end="0"/>
                                            </p:txEl>
                                          </p:spTgt>
                                        </p:tgtEl>
                                        <p:attrNameLst>
                                          <p:attrName>style.visibility</p:attrName>
                                        </p:attrNameLst>
                                      </p:cBhvr>
                                      <p:to>
                                        <p:strVal val="visible"/>
                                      </p:to>
                                    </p:set>
                                    <p:animEffect transition="in" filter="box(in)">
                                      <p:cBhvr>
                                        <p:cTn id="24" dur="500"/>
                                        <p:tgtEl>
                                          <p:spTgt spid="118798">
                                            <p:txEl>
                                              <p:pRg st="0" end="0"/>
                                            </p:txEl>
                                          </p:spTgt>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18796"/>
                                        </p:tgtEl>
                                        <p:attrNameLst>
                                          <p:attrName>style.visibility</p:attrName>
                                        </p:attrNameLst>
                                      </p:cBhvr>
                                      <p:to>
                                        <p:strVal val="visible"/>
                                      </p:to>
                                    </p:set>
                                    <p:animEffect transition="in" filter="box(in)">
                                      <p:cBhvr>
                                        <p:cTn id="27" dur="500"/>
                                        <p:tgtEl>
                                          <p:spTgt spid="1187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118800"/>
                                        </p:tgtEl>
                                        <p:attrNameLst>
                                          <p:attrName>style.visibility</p:attrName>
                                        </p:attrNameLst>
                                      </p:cBhvr>
                                      <p:to>
                                        <p:strVal val="visible"/>
                                      </p:to>
                                    </p:set>
                                    <p:animEffect transition="in" filter="plus(in)">
                                      <p:cBhvr>
                                        <p:cTn id="32" dur="500"/>
                                        <p:tgtEl>
                                          <p:spTgt spid="11880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118801"/>
                                        </p:tgtEl>
                                        <p:attrNameLst>
                                          <p:attrName>style.visibility</p:attrName>
                                        </p:attrNameLst>
                                      </p:cBhvr>
                                      <p:to>
                                        <p:strVal val="visible"/>
                                      </p:to>
                                    </p:set>
                                    <p:animEffect transition="in" filter="plus(in)">
                                      <p:cBhvr>
                                        <p:cTn id="37" dur="500"/>
                                        <p:tgtEl>
                                          <p:spTgt spid="11880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18803"/>
                                        </p:tgtEl>
                                        <p:attrNameLst>
                                          <p:attrName>style.visibility</p:attrName>
                                        </p:attrNameLst>
                                      </p:cBhvr>
                                      <p:to>
                                        <p:strVal val="visible"/>
                                      </p:to>
                                    </p:set>
                                    <p:animEffect transition="in" filter="box(in)">
                                      <p:cBhvr>
                                        <p:cTn id="40" dur="500"/>
                                        <p:tgtEl>
                                          <p:spTgt spid="118803"/>
                                        </p:tgtEl>
                                      </p:cBhvr>
                                    </p:animEffect>
                                  </p:childTnLst>
                                </p:cTn>
                              </p:par>
                            </p:childTnLst>
                          </p:cTn>
                        </p:par>
                        <p:par>
                          <p:cTn id="41" fill="hold" nodeType="afterGroup">
                            <p:stCondLst>
                              <p:cond delay="500"/>
                            </p:stCondLst>
                            <p:childTnLst>
                              <p:par>
                                <p:cTn id="42" presetID="4" presetClass="entr" presetSubtype="16" fill="hold" grpId="0" nodeType="afterEffect">
                                  <p:stCondLst>
                                    <p:cond delay="0"/>
                                  </p:stCondLst>
                                  <p:childTnLst>
                                    <p:set>
                                      <p:cBhvr>
                                        <p:cTn id="43" dur="1" fill="hold">
                                          <p:stCondLst>
                                            <p:cond delay="0"/>
                                          </p:stCondLst>
                                        </p:cTn>
                                        <p:tgtEl>
                                          <p:spTgt spid="118814"/>
                                        </p:tgtEl>
                                        <p:attrNameLst>
                                          <p:attrName>style.visibility</p:attrName>
                                        </p:attrNameLst>
                                      </p:cBhvr>
                                      <p:to>
                                        <p:strVal val="visible"/>
                                      </p:to>
                                    </p:set>
                                    <p:animEffect transition="in" filter="box(in)">
                                      <p:cBhvr>
                                        <p:cTn id="44" dur="500"/>
                                        <p:tgtEl>
                                          <p:spTgt spid="11881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118806"/>
                                        </p:tgtEl>
                                        <p:attrNameLst>
                                          <p:attrName>style.visibility</p:attrName>
                                        </p:attrNameLst>
                                      </p:cBhvr>
                                      <p:to>
                                        <p:strVal val="visible"/>
                                      </p:to>
                                    </p:set>
                                    <p:animEffect transition="in" filter="checkerboard(across)">
                                      <p:cBhvr>
                                        <p:cTn id="49" dur="500"/>
                                        <p:tgtEl>
                                          <p:spTgt spid="118806"/>
                                        </p:tgtEl>
                                      </p:cBhvr>
                                    </p:animEffect>
                                  </p:childTnLst>
                                </p:cTn>
                              </p:par>
                            </p:childTnLst>
                          </p:cTn>
                        </p:par>
                        <p:par>
                          <p:cTn id="50" fill="hold" nodeType="afterGroup">
                            <p:stCondLst>
                              <p:cond delay="500"/>
                            </p:stCondLst>
                            <p:childTnLst>
                              <p:par>
                                <p:cTn id="51" presetID="18" presetClass="entr" presetSubtype="12" fill="hold" grpId="0" nodeType="afterEffect">
                                  <p:stCondLst>
                                    <p:cond delay="0"/>
                                  </p:stCondLst>
                                  <p:childTnLst>
                                    <p:set>
                                      <p:cBhvr>
                                        <p:cTn id="52" dur="1" fill="hold">
                                          <p:stCondLst>
                                            <p:cond delay="0"/>
                                          </p:stCondLst>
                                        </p:cTn>
                                        <p:tgtEl>
                                          <p:spTgt spid="118804"/>
                                        </p:tgtEl>
                                        <p:attrNameLst>
                                          <p:attrName>style.visibility</p:attrName>
                                        </p:attrNameLst>
                                      </p:cBhvr>
                                      <p:to>
                                        <p:strVal val="visible"/>
                                      </p:to>
                                    </p:set>
                                    <p:animEffect transition="in" filter="strips(downLeft)">
                                      <p:cBhvr>
                                        <p:cTn id="53" dur="2000"/>
                                        <p:tgtEl>
                                          <p:spTgt spid="118804"/>
                                        </p:tgtEl>
                                      </p:cBhvr>
                                    </p:animEffect>
                                  </p:childTnLst>
                                </p:cTn>
                              </p:par>
                              <p:par>
                                <p:cTn id="54" presetID="18" presetClass="entr" presetSubtype="12" fill="hold" grpId="0" nodeType="withEffect">
                                  <p:stCondLst>
                                    <p:cond delay="0"/>
                                  </p:stCondLst>
                                  <p:childTnLst>
                                    <p:set>
                                      <p:cBhvr>
                                        <p:cTn id="55" dur="1" fill="hold">
                                          <p:stCondLst>
                                            <p:cond delay="0"/>
                                          </p:stCondLst>
                                        </p:cTn>
                                        <p:tgtEl>
                                          <p:spTgt spid="118805"/>
                                        </p:tgtEl>
                                        <p:attrNameLst>
                                          <p:attrName>style.visibility</p:attrName>
                                        </p:attrNameLst>
                                      </p:cBhvr>
                                      <p:to>
                                        <p:strVal val="visible"/>
                                      </p:to>
                                    </p:set>
                                    <p:animEffect transition="in" filter="strips(downLeft)">
                                      <p:cBhvr>
                                        <p:cTn id="56" dur="2000"/>
                                        <p:tgtEl>
                                          <p:spTgt spid="118805"/>
                                        </p:tgtEl>
                                      </p:cBhvr>
                                    </p:animEffect>
                                  </p:childTnLst>
                                </p:cTn>
                              </p:par>
                              <p:par>
                                <p:cTn id="57" presetID="42" presetClass="path" presetSubtype="0" accel="50000" decel="50000" fill="hold" grpId="1" nodeType="withEffect">
                                  <p:stCondLst>
                                    <p:cond delay="0"/>
                                  </p:stCondLst>
                                  <p:childTnLst>
                                    <p:animMotion origin="layout" path="M -0.00312 -1.85185E-6 L -0.00156 0.31366 " pathEditMode="relative" rAng="0" ptsTypes="AA">
                                      <p:cBhvr>
                                        <p:cTn id="58" dur="2000" fill="hold"/>
                                        <p:tgtEl>
                                          <p:spTgt spid="118806"/>
                                        </p:tgtEl>
                                        <p:attrNameLst>
                                          <p:attrName>ppt_x</p:attrName>
                                          <p:attrName>ppt_y</p:attrName>
                                        </p:attrNameLst>
                                      </p:cBhvr>
                                      <p:rCtr x="78" y="15671"/>
                                    </p:animMotion>
                                  </p:childTnLst>
                                </p:cTn>
                              </p:par>
                            </p:childTnLst>
                          </p:cTn>
                        </p:par>
                        <p:par>
                          <p:cTn id="59" fill="hold" nodeType="afterGroup">
                            <p:stCondLst>
                              <p:cond delay="2500"/>
                            </p:stCondLst>
                            <p:childTnLst>
                              <p:par>
                                <p:cTn id="60" presetID="4" presetClass="entr" presetSubtype="16" fill="hold" grpId="0" nodeType="afterEffect">
                                  <p:stCondLst>
                                    <p:cond delay="0"/>
                                  </p:stCondLst>
                                  <p:childTnLst>
                                    <p:set>
                                      <p:cBhvr>
                                        <p:cTn id="61" dur="1" fill="hold">
                                          <p:stCondLst>
                                            <p:cond delay="0"/>
                                          </p:stCondLst>
                                        </p:cTn>
                                        <p:tgtEl>
                                          <p:spTgt spid="118807"/>
                                        </p:tgtEl>
                                        <p:attrNameLst>
                                          <p:attrName>style.visibility</p:attrName>
                                        </p:attrNameLst>
                                      </p:cBhvr>
                                      <p:to>
                                        <p:strVal val="visible"/>
                                      </p:to>
                                    </p:set>
                                    <p:animEffect transition="in" filter="box(in)">
                                      <p:cBhvr>
                                        <p:cTn id="62" dur="500"/>
                                        <p:tgtEl>
                                          <p:spTgt spid="11880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118810"/>
                                        </p:tgtEl>
                                        <p:attrNameLst>
                                          <p:attrName>style.visibility</p:attrName>
                                        </p:attrNameLst>
                                      </p:cBhvr>
                                      <p:to>
                                        <p:strVal val="visible"/>
                                      </p:to>
                                    </p:set>
                                    <p:animEffect transition="in" filter="box(in)">
                                      <p:cBhvr>
                                        <p:cTn id="67" dur="500"/>
                                        <p:tgtEl>
                                          <p:spTgt spid="118810"/>
                                        </p:tgtEl>
                                      </p:cBhvr>
                                    </p:animEffect>
                                  </p:childTnLst>
                                </p:cTn>
                              </p:par>
                            </p:childTnLst>
                          </p:cTn>
                        </p:par>
                        <p:par>
                          <p:cTn id="68" fill="hold" nodeType="afterGroup">
                            <p:stCondLst>
                              <p:cond delay="500"/>
                            </p:stCondLst>
                            <p:childTnLst>
                              <p:par>
                                <p:cTn id="69" presetID="18" presetClass="entr" presetSubtype="12" fill="hold" grpId="0" nodeType="afterEffect">
                                  <p:stCondLst>
                                    <p:cond delay="0"/>
                                  </p:stCondLst>
                                  <p:childTnLst>
                                    <p:set>
                                      <p:cBhvr>
                                        <p:cTn id="70" dur="1" fill="hold">
                                          <p:stCondLst>
                                            <p:cond delay="0"/>
                                          </p:stCondLst>
                                        </p:cTn>
                                        <p:tgtEl>
                                          <p:spTgt spid="118809"/>
                                        </p:tgtEl>
                                        <p:attrNameLst>
                                          <p:attrName>style.visibility</p:attrName>
                                        </p:attrNameLst>
                                      </p:cBhvr>
                                      <p:to>
                                        <p:strVal val="visible"/>
                                      </p:to>
                                    </p:set>
                                    <p:animEffect transition="in" filter="strips(downLeft)">
                                      <p:cBhvr>
                                        <p:cTn id="71" dur="2000"/>
                                        <p:tgtEl>
                                          <p:spTgt spid="118809"/>
                                        </p:tgtEl>
                                      </p:cBhvr>
                                    </p:animEffect>
                                  </p:childTnLst>
                                </p:cTn>
                              </p:par>
                              <p:par>
                                <p:cTn id="72" presetID="18" presetClass="entr" presetSubtype="12" fill="hold" grpId="0" nodeType="withEffect">
                                  <p:stCondLst>
                                    <p:cond delay="0"/>
                                  </p:stCondLst>
                                  <p:childTnLst>
                                    <p:set>
                                      <p:cBhvr>
                                        <p:cTn id="73" dur="1" fill="hold">
                                          <p:stCondLst>
                                            <p:cond delay="0"/>
                                          </p:stCondLst>
                                        </p:cTn>
                                        <p:tgtEl>
                                          <p:spTgt spid="118808"/>
                                        </p:tgtEl>
                                        <p:attrNameLst>
                                          <p:attrName>style.visibility</p:attrName>
                                        </p:attrNameLst>
                                      </p:cBhvr>
                                      <p:to>
                                        <p:strVal val="visible"/>
                                      </p:to>
                                    </p:set>
                                    <p:animEffect transition="in" filter="strips(downLeft)">
                                      <p:cBhvr>
                                        <p:cTn id="74" dur="2000"/>
                                        <p:tgtEl>
                                          <p:spTgt spid="118808"/>
                                        </p:tgtEl>
                                      </p:cBhvr>
                                    </p:animEffect>
                                  </p:childTnLst>
                                </p:cTn>
                              </p:par>
                              <p:par>
                                <p:cTn id="75" presetID="35" presetClass="path" presetSubtype="0" accel="50000" decel="50000" fill="hold" grpId="1" nodeType="withEffect">
                                  <p:stCondLst>
                                    <p:cond delay="0"/>
                                  </p:stCondLst>
                                  <p:childTnLst>
                                    <p:animMotion origin="layout" path="M 1.875E-6 1.11111E-6 L -0.24128 0.00555 " pathEditMode="relative" rAng="0" ptsTypes="AA">
                                      <p:cBhvr>
                                        <p:cTn id="76" dur="2000" fill="hold"/>
                                        <p:tgtEl>
                                          <p:spTgt spid="118810"/>
                                        </p:tgtEl>
                                        <p:attrNameLst>
                                          <p:attrName>ppt_x</p:attrName>
                                          <p:attrName>ppt_y</p:attrName>
                                        </p:attrNameLst>
                                      </p:cBhvr>
                                      <p:rCtr x="-12070" y="278"/>
                                    </p:animMotion>
                                  </p:childTnLst>
                                </p:cTn>
                              </p:par>
                            </p:childTnLst>
                          </p:cTn>
                        </p:par>
                        <p:par>
                          <p:cTn id="77" fill="hold" nodeType="afterGroup">
                            <p:stCondLst>
                              <p:cond delay="2500"/>
                            </p:stCondLst>
                            <p:childTnLst>
                              <p:par>
                                <p:cTn id="78" presetID="4" presetClass="entr" presetSubtype="16" fill="hold" grpId="0" nodeType="afterEffect">
                                  <p:stCondLst>
                                    <p:cond delay="0"/>
                                  </p:stCondLst>
                                  <p:childTnLst>
                                    <p:set>
                                      <p:cBhvr>
                                        <p:cTn id="79" dur="1" fill="hold">
                                          <p:stCondLst>
                                            <p:cond delay="0"/>
                                          </p:stCondLst>
                                        </p:cTn>
                                        <p:tgtEl>
                                          <p:spTgt spid="118811"/>
                                        </p:tgtEl>
                                        <p:attrNameLst>
                                          <p:attrName>style.visibility</p:attrName>
                                        </p:attrNameLst>
                                      </p:cBhvr>
                                      <p:to>
                                        <p:strVal val="visible"/>
                                      </p:to>
                                    </p:set>
                                    <p:animEffect transition="in" filter="box(in)">
                                      <p:cBhvr>
                                        <p:cTn id="80" dur="500"/>
                                        <p:tgtEl>
                                          <p:spTgt spid="118811"/>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4"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wipe(down)">
                                      <p:cBhvr>
                                        <p:cTn id="85" dur="500"/>
                                        <p:tgtEl>
                                          <p:spTgt spid="3"/>
                                        </p:tgtEl>
                                      </p:cBhvr>
                                    </p:animEffect>
                                  </p:childTnLst>
                                </p:cTn>
                              </p:par>
                              <p:par>
                                <p:cTn id="86" presetID="22" presetClass="entr" presetSubtype="4" fill="hold" nodeType="with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down)">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118812"/>
                                        </p:tgtEl>
                                        <p:attrNameLst>
                                          <p:attrName>style.visibility</p:attrName>
                                        </p:attrNameLst>
                                      </p:cBhvr>
                                      <p:to>
                                        <p:strVal val="visible"/>
                                      </p:to>
                                    </p:set>
                                    <p:animEffect transition="in" filter="wipe(down)">
                                      <p:cBhvr>
                                        <p:cTn id="93" dur="500"/>
                                        <p:tgtEl>
                                          <p:spTgt spid="118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4" grpId="0"/>
      <p:bldP spid="118795" grpId="0" animBg="1"/>
      <p:bldP spid="118796" grpId="0"/>
      <p:bldP spid="118797" grpId="0"/>
      <p:bldP spid="118799" grpId="0"/>
      <p:bldP spid="118800" grpId="0" animBg="1"/>
      <p:bldP spid="118801" grpId="0" animBg="1"/>
      <p:bldP spid="118803" grpId="0"/>
      <p:bldP spid="118804" grpId="0" animBg="1"/>
      <p:bldP spid="118805" grpId="0" animBg="1"/>
      <p:bldP spid="118806" grpId="0" animBg="1"/>
      <p:bldP spid="118806" grpId="1" animBg="1"/>
      <p:bldP spid="118807" grpId="0"/>
      <p:bldP spid="118808" grpId="0" animBg="1"/>
      <p:bldP spid="118809" grpId="0" animBg="1"/>
      <p:bldP spid="118810" grpId="0" animBg="1"/>
      <p:bldP spid="118810" grpId="1" animBg="1"/>
      <p:bldP spid="118811" grpId="0"/>
      <p:bldP spid="118812" grpId="0" animBg="1"/>
      <p:bldP spid="1188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rot="-5400000">
            <a:off x="1981200" y="2120900"/>
            <a:ext cx="838200" cy="1600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8195" name="AutoShape 3"/>
          <p:cNvSpPr>
            <a:spLocks noChangeArrowheads="1"/>
          </p:cNvSpPr>
          <p:nvPr/>
        </p:nvSpPr>
        <p:spPr bwMode="auto">
          <a:xfrm rot="5400000">
            <a:off x="3581400" y="2959100"/>
            <a:ext cx="838200" cy="1600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8196" name="AutoShape 4"/>
          <p:cNvSpPr>
            <a:spLocks noChangeArrowheads="1"/>
          </p:cNvSpPr>
          <p:nvPr/>
        </p:nvSpPr>
        <p:spPr bwMode="auto">
          <a:xfrm>
            <a:off x="3200400" y="2501900"/>
            <a:ext cx="1600200" cy="838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8197" name="AutoShape 5"/>
          <p:cNvSpPr>
            <a:spLocks noChangeArrowheads="1"/>
          </p:cNvSpPr>
          <p:nvPr/>
        </p:nvSpPr>
        <p:spPr bwMode="auto">
          <a:xfrm rot="10800000">
            <a:off x="1600200" y="3340100"/>
            <a:ext cx="1600200" cy="838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8198" name="Text Box 6"/>
          <p:cNvSpPr txBox="1">
            <a:spLocks noChangeArrowheads="1"/>
          </p:cNvSpPr>
          <p:nvPr/>
        </p:nvSpPr>
        <p:spPr bwMode="auto">
          <a:xfrm>
            <a:off x="3048000" y="4143376"/>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D</a:t>
            </a:r>
          </a:p>
        </p:txBody>
      </p:sp>
      <p:sp>
        <p:nvSpPr>
          <p:cNvPr id="8199" name="Text Box 7"/>
          <p:cNvSpPr txBox="1">
            <a:spLocks noChangeArrowheads="1"/>
          </p:cNvSpPr>
          <p:nvPr/>
        </p:nvSpPr>
        <p:spPr bwMode="auto">
          <a:xfrm>
            <a:off x="3013075" y="212725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B</a:t>
            </a:r>
          </a:p>
        </p:txBody>
      </p:sp>
      <p:sp>
        <p:nvSpPr>
          <p:cNvPr id="8200" name="Text Box 8"/>
          <p:cNvSpPr txBox="1">
            <a:spLocks noChangeArrowheads="1"/>
          </p:cNvSpPr>
          <p:nvPr/>
        </p:nvSpPr>
        <p:spPr bwMode="auto">
          <a:xfrm>
            <a:off x="4724400" y="311150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C</a:t>
            </a:r>
          </a:p>
        </p:txBody>
      </p:sp>
      <p:sp>
        <p:nvSpPr>
          <p:cNvPr id="8201" name="Text Box 9"/>
          <p:cNvSpPr txBox="1">
            <a:spLocks noChangeArrowheads="1"/>
          </p:cNvSpPr>
          <p:nvPr/>
        </p:nvSpPr>
        <p:spPr bwMode="auto">
          <a:xfrm>
            <a:off x="838200" y="3111501"/>
            <a:ext cx="30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n</a:t>
            </a:r>
          </a:p>
        </p:txBody>
      </p:sp>
      <p:sp>
        <p:nvSpPr>
          <p:cNvPr id="8202" name="Text Box 10"/>
          <p:cNvSpPr txBox="1">
            <a:spLocks noChangeArrowheads="1"/>
          </p:cNvSpPr>
          <p:nvPr/>
        </p:nvSpPr>
        <p:spPr bwMode="auto">
          <a:xfrm>
            <a:off x="3048000" y="4483101"/>
            <a:ext cx="304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m</a:t>
            </a:r>
          </a:p>
        </p:txBody>
      </p:sp>
      <p:sp>
        <p:nvSpPr>
          <p:cNvPr id="8203" name="Text Box 12"/>
          <p:cNvSpPr txBox="1">
            <a:spLocks noChangeArrowheads="1"/>
          </p:cNvSpPr>
          <p:nvPr/>
        </p:nvSpPr>
        <p:spPr bwMode="auto">
          <a:xfrm>
            <a:off x="1295400" y="311150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A</a:t>
            </a:r>
          </a:p>
        </p:txBody>
      </p:sp>
      <p:sp>
        <p:nvSpPr>
          <p:cNvPr id="8204" name="Line 13"/>
          <p:cNvSpPr>
            <a:spLocks noChangeShapeType="1"/>
          </p:cNvSpPr>
          <p:nvPr/>
        </p:nvSpPr>
        <p:spPr bwMode="auto">
          <a:xfrm>
            <a:off x="1600200" y="4559300"/>
            <a:ext cx="320040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5" name="Line 14"/>
          <p:cNvSpPr>
            <a:spLocks noChangeShapeType="1"/>
          </p:cNvSpPr>
          <p:nvPr/>
        </p:nvSpPr>
        <p:spPr bwMode="auto">
          <a:xfrm>
            <a:off x="1143000" y="2501900"/>
            <a:ext cx="0" cy="167640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6" name="Line 15"/>
          <p:cNvSpPr>
            <a:spLocks noChangeShapeType="1"/>
          </p:cNvSpPr>
          <p:nvPr/>
        </p:nvSpPr>
        <p:spPr bwMode="auto">
          <a:xfrm flipH="1">
            <a:off x="1143000" y="2501900"/>
            <a:ext cx="20574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6"/>
          <p:cNvSpPr>
            <a:spLocks noChangeShapeType="1"/>
          </p:cNvSpPr>
          <p:nvPr/>
        </p:nvSpPr>
        <p:spPr bwMode="auto">
          <a:xfrm flipH="1">
            <a:off x="1143000" y="4178300"/>
            <a:ext cx="2057400"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17"/>
          <p:cNvSpPr>
            <a:spLocks noChangeShapeType="1"/>
          </p:cNvSpPr>
          <p:nvPr/>
        </p:nvSpPr>
        <p:spPr bwMode="auto">
          <a:xfrm>
            <a:off x="1600200" y="3340100"/>
            <a:ext cx="0" cy="12192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09" name="Line 18"/>
          <p:cNvSpPr>
            <a:spLocks noChangeShapeType="1"/>
          </p:cNvSpPr>
          <p:nvPr/>
        </p:nvSpPr>
        <p:spPr bwMode="auto">
          <a:xfrm>
            <a:off x="4800600" y="3355975"/>
            <a:ext cx="0" cy="121920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10" name="Text Box 81"/>
          <p:cNvSpPr txBox="1">
            <a:spLocks noChangeArrowheads="1"/>
          </p:cNvSpPr>
          <p:nvPr/>
        </p:nvSpPr>
        <p:spPr bwMode="auto">
          <a:xfrm>
            <a:off x="12573000" y="-3048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u="sng">
                <a:solidFill>
                  <a:srgbClr val="FF0000"/>
                </a:solidFill>
                <a:latin typeface="Arial" panose="020B0604020202020204" pitchFamily="34" charset="0"/>
              </a:rPr>
              <a:t>Hướng dẫn cắt:</a:t>
            </a:r>
          </a:p>
        </p:txBody>
      </p:sp>
      <p:sp>
        <p:nvSpPr>
          <p:cNvPr id="8211" name="Text Box 151"/>
          <p:cNvSpPr txBox="1">
            <a:spLocks noChangeArrowheads="1"/>
          </p:cNvSpPr>
          <p:nvPr/>
        </p:nvSpPr>
        <p:spPr bwMode="auto">
          <a:xfrm>
            <a:off x="2895600" y="3203576"/>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o</a:t>
            </a:r>
          </a:p>
        </p:txBody>
      </p:sp>
      <p:sp>
        <p:nvSpPr>
          <p:cNvPr id="8212" name="AutoShape 161"/>
          <p:cNvSpPr>
            <a:spLocks noChangeArrowheads="1"/>
          </p:cNvSpPr>
          <p:nvPr/>
        </p:nvSpPr>
        <p:spPr bwMode="auto">
          <a:xfrm rot="-5400000">
            <a:off x="1981200" y="2136775"/>
            <a:ext cx="838200" cy="1600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8213" name="AutoShape 162"/>
          <p:cNvSpPr>
            <a:spLocks noChangeArrowheads="1"/>
          </p:cNvSpPr>
          <p:nvPr/>
        </p:nvSpPr>
        <p:spPr bwMode="auto">
          <a:xfrm rot="5400000">
            <a:off x="3581400" y="2974975"/>
            <a:ext cx="838200" cy="1600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8214" name="AutoShape 163"/>
          <p:cNvSpPr>
            <a:spLocks noChangeArrowheads="1"/>
          </p:cNvSpPr>
          <p:nvPr/>
        </p:nvSpPr>
        <p:spPr bwMode="auto">
          <a:xfrm>
            <a:off x="3200400" y="2517775"/>
            <a:ext cx="1600200" cy="838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8215" name="AutoShape 164"/>
          <p:cNvSpPr>
            <a:spLocks noChangeArrowheads="1"/>
          </p:cNvSpPr>
          <p:nvPr/>
        </p:nvSpPr>
        <p:spPr bwMode="auto">
          <a:xfrm rot="10800000">
            <a:off x="1600200" y="3355975"/>
            <a:ext cx="1600200" cy="838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34309" name="Text Box 165"/>
          <p:cNvSpPr txBox="1">
            <a:spLocks noChangeArrowheads="1"/>
          </p:cNvSpPr>
          <p:nvPr/>
        </p:nvSpPr>
        <p:spPr bwMode="auto">
          <a:xfrm>
            <a:off x="3048000" y="4140201"/>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latin typeface="Times New Roman" panose="02020603050405020304" pitchFamily="18" charset="0"/>
              </a:rPr>
              <a:t>D</a:t>
            </a:r>
          </a:p>
        </p:txBody>
      </p:sp>
      <p:sp>
        <p:nvSpPr>
          <p:cNvPr id="134310" name="Text Box 166"/>
          <p:cNvSpPr txBox="1">
            <a:spLocks noChangeArrowheads="1"/>
          </p:cNvSpPr>
          <p:nvPr/>
        </p:nvSpPr>
        <p:spPr bwMode="auto">
          <a:xfrm>
            <a:off x="3013075" y="2124076"/>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latin typeface="Times New Roman" panose="02020603050405020304" pitchFamily="18" charset="0"/>
              </a:rPr>
              <a:t>B</a:t>
            </a:r>
          </a:p>
        </p:txBody>
      </p:sp>
      <p:sp>
        <p:nvSpPr>
          <p:cNvPr id="134311" name="Text Box 167"/>
          <p:cNvSpPr txBox="1">
            <a:spLocks noChangeArrowheads="1"/>
          </p:cNvSpPr>
          <p:nvPr/>
        </p:nvSpPr>
        <p:spPr bwMode="auto">
          <a:xfrm>
            <a:off x="4724400" y="3108326"/>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latin typeface="Times New Roman" panose="02020603050405020304" pitchFamily="18" charset="0"/>
              </a:rPr>
              <a:t>C</a:t>
            </a:r>
          </a:p>
        </p:txBody>
      </p:sp>
      <p:sp>
        <p:nvSpPr>
          <p:cNvPr id="134312" name="Text Box 168"/>
          <p:cNvSpPr txBox="1">
            <a:spLocks noChangeArrowheads="1"/>
          </p:cNvSpPr>
          <p:nvPr/>
        </p:nvSpPr>
        <p:spPr bwMode="auto">
          <a:xfrm>
            <a:off x="1295400" y="3108326"/>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latin typeface="Times New Roman" panose="02020603050405020304" pitchFamily="18" charset="0"/>
              </a:rPr>
              <a:t>A</a:t>
            </a:r>
          </a:p>
        </p:txBody>
      </p:sp>
      <p:sp>
        <p:nvSpPr>
          <p:cNvPr id="134313" name="AutoShape 169"/>
          <p:cNvSpPr>
            <a:spLocks noChangeArrowheads="1"/>
          </p:cNvSpPr>
          <p:nvPr/>
        </p:nvSpPr>
        <p:spPr bwMode="auto">
          <a:xfrm rot="-5400000">
            <a:off x="1981200" y="2133600"/>
            <a:ext cx="838200" cy="1600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34314" name="AutoShape 170"/>
          <p:cNvSpPr>
            <a:spLocks noChangeArrowheads="1"/>
          </p:cNvSpPr>
          <p:nvPr/>
        </p:nvSpPr>
        <p:spPr bwMode="auto">
          <a:xfrm rot="5400000">
            <a:off x="3581400" y="2971800"/>
            <a:ext cx="838200" cy="1600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34315" name="AutoShape 171"/>
          <p:cNvSpPr>
            <a:spLocks noChangeArrowheads="1"/>
          </p:cNvSpPr>
          <p:nvPr/>
        </p:nvSpPr>
        <p:spPr bwMode="auto">
          <a:xfrm>
            <a:off x="3200400" y="2514600"/>
            <a:ext cx="1600200" cy="838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34316" name="AutoShape 172"/>
          <p:cNvSpPr>
            <a:spLocks noChangeArrowheads="1"/>
          </p:cNvSpPr>
          <p:nvPr/>
        </p:nvSpPr>
        <p:spPr bwMode="auto">
          <a:xfrm rot="10800000">
            <a:off x="1600200" y="3352800"/>
            <a:ext cx="1600200" cy="838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Tree>
    <p:extLst>
      <p:ext uri="{BB962C8B-B14F-4D97-AF65-F5344CB8AC3E}">
        <p14:creationId xmlns:p14="http://schemas.microsoft.com/office/powerpoint/2010/main" val="14489260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 1.11111E-6 L 0.49167 1.11111E-6 " pathEditMode="relative" rAng="0" ptsTypes="AA">
                                      <p:cBhvr>
                                        <p:cTn id="6" dur="2000" fill="hold"/>
                                        <p:tgtEl>
                                          <p:spTgt spid="134309"/>
                                        </p:tgtEl>
                                        <p:attrNameLst>
                                          <p:attrName>ppt_x</p:attrName>
                                          <p:attrName>ppt_y</p:attrName>
                                        </p:attrNameLst>
                                      </p:cBhvr>
                                      <p:rCtr x="24583" y="0"/>
                                    </p:animMotion>
                                  </p:childTnLst>
                                </p:cTn>
                              </p:par>
                              <p:par>
                                <p:cTn id="7" presetID="0" presetClass="path" presetSubtype="0" accel="50000" decel="50000" fill="hold" grpId="0" nodeType="withEffect">
                                  <p:stCondLst>
                                    <p:cond delay="0"/>
                                  </p:stCondLst>
                                  <p:childTnLst>
                                    <p:animMotion origin="layout" path="M 4.58333E-6 2.59259E-6 L 0.49166 2.59259E-6 " pathEditMode="relative" rAng="0" ptsTypes="AA">
                                      <p:cBhvr>
                                        <p:cTn id="8" dur="2000" fill="hold"/>
                                        <p:tgtEl>
                                          <p:spTgt spid="134310"/>
                                        </p:tgtEl>
                                        <p:attrNameLst>
                                          <p:attrName>ppt_x</p:attrName>
                                          <p:attrName>ppt_y</p:attrName>
                                        </p:attrNameLst>
                                      </p:cBhvr>
                                      <p:rCtr x="24583" y="0"/>
                                    </p:animMotion>
                                  </p:childTnLst>
                                </p:cTn>
                              </p:par>
                              <p:par>
                                <p:cTn id="9" presetID="0" presetClass="path" presetSubtype="0" accel="50000" decel="50000" fill="hold" grpId="0" nodeType="withEffect">
                                  <p:stCondLst>
                                    <p:cond delay="0"/>
                                  </p:stCondLst>
                                  <p:childTnLst>
                                    <p:animMotion origin="layout" path="M 0 4.07407E-6 L 0.49167 4.07407E-6 " pathEditMode="relative" rAng="0" ptsTypes="AA">
                                      <p:cBhvr>
                                        <p:cTn id="10" dur="2000" fill="hold"/>
                                        <p:tgtEl>
                                          <p:spTgt spid="134311"/>
                                        </p:tgtEl>
                                        <p:attrNameLst>
                                          <p:attrName>ppt_x</p:attrName>
                                          <p:attrName>ppt_y</p:attrName>
                                        </p:attrNameLst>
                                      </p:cBhvr>
                                      <p:rCtr x="24583" y="0"/>
                                    </p:animMotion>
                                  </p:childTnLst>
                                </p:cTn>
                              </p:par>
                              <p:par>
                                <p:cTn id="11" presetID="0" presetClass="path" presetSubtype="0" accel="50000" decel="50000" fill="hold" grpId="0" nodeType="withEffect">
                                  <p:stCondLst>
                                    <p:cond delay="0"/>
                                  </p:stCondLst>
                                  <p:childTnLst>
                                    <p:animMotion origin="layout" path="M 2.77556E-17 4.07407E-6 L 0.49167 4.07407E-6 " pathEditMode="relative" rAng="0" ptsTypes="AA">
                                      <p:cBhvr>
                                        <p:cTn id="12" dur="2000" fill="hold"/>
                                        <p:tgtEl>
                                          <p:spTgt spid="134312"/>
                                        </p:tgtEl>
                                        <p:attrNameLst>
                                          <p:attrName>ppt_x</p:attrName>
                                          <p:attrName>ppt_y</p:attrName>
                                        </p:attrNameLst>
                                      </p:cBhvr>
                                      <p:rCtr x="24583" y="0"/>
                                    </p:animMotion>
                                  </p:childTnLst>
                                </p:cTn>
                              </p:par>
                              <p:par>
                                <p:cTn id="13" presetID="0" presetClass="path" presetSubtype="0" accel="50000" decel="50000" fill="hold" grpId="0" nodeType="withEffect">
                                  <p:stCondLst>
                                    <p:cond delay="0"/>
                                  </p:stCondLst>
                                  <p:childTnLst>
                                    <p:animMotion origin="layout" path="M 5E-6 2.22222E-6 L 0.49167 2.22222E-6 " pathEditMode="relative" rAng="0" ptsTypes="AA">
                                      <p:cBhvr>
                                        <p:cTn id="14" dur="2000" fill="hold"/>
                                        <p:tgtEl>
                                          <p:spTgt spid="134313"/>
                                        </p:tgtEl>
                                        <p:attrNameLst>
                                          <p:attrName>ppt_x</p:attrName>
                                          <p:attrName>ppt_y</p:attrName>
                                        </p:attrNameLst>
                                      </p:cBhvr>
                                      <p:rCtr x="24583" y="0"/>
                                    </p:animMotion>
                                  </p:childTnLst>
                                </p:cTn>
                              </p:par>
                              <p:par>
                                <p:cTn id="15" presetID="0" presetClass="path" presetSubtype="0" accel="50000" decel="50000" fill="hold" grpId="0" nodeType="withEffect">
                                  <p:stCondLst>
                                    <p:cond delay="0"/>
                                  </p:stCondLst>
                                  <p:childTnLst>
                                    <p:animMotion origin="layout" path="M 5E-6 0 L 0.49167 0 " pathEditMode="relative" rAng="0" ptsTypes="AA">
                                      <p:cBhvr>
                                        <p:cTn id="16" dur="2000" fill="hold"/>
                                        <p:tgtEl>
                                          <p:spTgt spid="134314"/>
                                        </p:tgtEl>
                                        <p:attrNameLst>
                                          <p:attrName>ppt_x</p:attrName>
                                          <p:attrName>ppt_y</p:attrName>
                                        </p:attrNameLst>
                                      </p:cBhvr>
                                      <p:rCtr x="24583" y="0"/>
                                    </p:animMotion>
                                  </p:childTnLst>
                                </p:cTn>
                              </p:par>
                              <p:par>
                                <p:cTn id="17" presetID="0" presetClass="path" presetSubtype="0" accel="50000" decel="50000" fill="hold" grpId="0" nodeType="withEffect">
                                  <p:stCondLst>
                                    <p:cond delay="0"/>
                                  </p:stCondLst>
                                  <p:childTnLst>
                                    <p:animMotion origin="layout" path="M 5E-6 2.22222E-6 L 0.49167 2.22222E-6 " pathEditMode="relative" rAng="0" ptsTypes="AA">
                                      <p:cBhvr>
                                        <p:cTn id="18" dur="2000" fill="hold"/>
                                        <p:tgtEl>
                                          <p:spTgt spid="134315"/>
                                        </p:tgtEl>
                                        <p:attrNameLst>
                                          <p:attrName>ppt_x</p:attrName>
                                          <p:attrName>ppt_y</p:attrName>
                                        </p:attrNameLst>
                                      </p:cBhvr>
                                      <p:rCtr x="24583" y="0"/>
                                    </p:animMotion>
                                  </p:childTnLst>
                                </p:cTn>
                              </p:par>
                              <p:par>
                                <p:cTn id="19" presetID="0" presetClass="path" presetSubtype="0" accel="50000" decel="50000" fill="hold" grpId="0" nodeType="withEffect">
                                  <p:stCondLst>
                                    <p:cond delay="0"/>
                                  </p:stCondLst>
                                  <p:childTnLst>
                                    <p:animMotion origin="layout" path="M 5E-6 0 L 0.49167 0 " pathEditMode="relative" rAng="0" ptsTypes="AA">
                                      <p:cBhvr>
                                        <p:cTn id="20" dur="2000" fill="hold"/>
                                        <p:tgtEl>
                                          <p:spTgt spid="134316"/>
                                        </p:tgtEl>
                                        <p:attrNameLst>
                                          <p:attrName>ppt_x</p:attrName>
                                          <p:attrName>ppt_y</p:attrName>
                                        </p:attrNameLst>
                                      </p:cBhvr>
                                      <p:rCtr x="2458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309" grpId="0"/>
      <p:bldP spid="134310" grpId="0"/>
      <p:bldP spid="134311" grpId="0"/>
      <p:bldP spid="134312" grpId="0"/>
      <p:bldP spid="134313" grpId="0" animBg="1"/>
      <p:bldP spid="134314" grpId="0" animBg="1"/>
      <p:bldP spid="134315" grpId="0" animBg="1"/>
      <p:bldP spid="1343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8"/>
          <p:cNvSpPr txBox="1">
            <a:spLocks noChangeArrowheads="1"/>
          </p:cNvSpPr>
          <p:nvPr/>
        </p:nvSpPr>
        <p:spPr bwMode="auto">
          <a:xfrm>
            <a:off x="12573000" y="-3048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u="sng">
                <a:solidFill>
                  <a:srgbClr val="FF0000"/>
                </a:solidFill>
                <a:latin typeface="Arial" panose="020B0604020202020204" pitchFamily="34" charset="0"/>
              </a:rPr>
              <a:t>Hướng dẫn cắt:</a:t>
            </a:r>
          </a:p>
        </p:txBody>
      </p:sp>
      <p:sp>
        <p:nvSpPr>
          <p:cNvPr id="145427" name="Text Box 19"/>
          <p:cNvSpPr txBox="1">
            <a:spLocks noChangeArrowheads="1"/>
          </p:cNvSpPr>
          <p:nvPr/>
        </p:nvSpPr>
        <p:spPr bwMode="auto">
          <a:xfrm>
            <a:off x="7110414" y="1411085"/>
            <a:ext cx="3681413" cy="584200"/>
          </a:xfrm>
          <a:prstGeom prst="rect">
            <a:avLst/>
          </a:prstGeom>
          <a:noFill/>
          <a:ln w="9525">
            <a:noFill/>
            <a:miter lim="800000"/>
            <a:headEnd/>
            <a:tailEnd/>
          </a:ln>
          <a:effectLst/>
        </p:spPr>
        <p:txBody>
          <a:bodyPr>
            <a:spAutoFit/>
          </a:bodyPr>
          <a:lstStyle/>
          <a:p>
            <a:pPr eaLnBrk="1" hangingPunct="1">
              <a:spcBef>
                <a:spcPct val="50000"/>
              </a:spcBef>
              <a:defRPr/>
            </a:pPr>
            <a:r>
              <a:rPr lang="en-US" sz="3200" b="1" u="sng" smtClean="0">
                <a:solidFill>
                  <a:srgbClr val="FF0000"/>
                </a:solidFill>
                <a:effectLst>
                  <a:outerShdw blurRad="38100" dist="38100" dir="2700000" algn="tl">
                    <a:srgbClr val="000000"/>
                  </a:outerShdw>
                </a:effectLst>
                <a:latin typeface="Times New Roman" pitchFamily="18" charset="0"/>
              </a:rPr>
              <a:t>Cắt ghép hình</a:t>
            </a:r>
            <a:endParaRPr lang="en-US" sz="3200" b="1" u="sng" dirty="0">
              <a:solidFill>
                <a:srgbClr val="FF0000"/>
              </a:solidFill>
              <a:effectLst>
                <a:outerShdw blurRad="38100" dist="38100" dir="2700000" algn="tl">
                  <a:srgbClr val="000000"/>
                </a:outerShdw>
              </a:effectLst>
              <a:latin typeface="Times New Roman" pitchFamily="18" charset="0"/>
            </a:endParaRPr>
          </a:p>
        </p:txBody>
      </p:sp>
      <p:sp>
        <p:nvSpPr>
          <p:cNvPr id="9220" name="AutoShape 22"/>
          <p:cNvSpPr>
            <a:spLocks noChangeArrowheads="1"/>
          </p:cNvSpPr>
          <p:nvPr/>
        </p:nvSpPr>
        <p:spPr bwMode="auto">
          <a:xfrm rot="-5400000">
            <a:off x="7415214" y="2232028"/>
            <a:ext cx="838200" cy="1600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45431" name="AutoShape 23"/>
          <p:cNvSpPr>
            <a:spLocks noChangeArrowheads="1"/>
          </p:cNvSpPr>
          <p:nvPr/>
        </p:nvSpPr>
        <p:spPr bwMode="auto">
          <a:xfrm rot="5400000">
            <a:off x="9015414" y="3070228"/>
            <a:ext cx="838200" cy="1600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9222" name="AutoShape 24"/>
          <p:cNvSpPr>
            <a:spLocks noChangeArrowheads="1"/>
          </p:cNvSpPr>
          <p:nvPr/>
        </p:nvSpPr>
        <p:spPr bwMode="auto">
          <a:xfrm>
            <a:off x="8634414" y="2613028"/>
            <a:ext cx="1600200" cy="838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45433" name="AutoShape 25"/>
          <p:cNvSpPr>
            <a:spLocks noChangeArrowheads="1"/>
          </p:cNvSpPr>
          <p:nvPr/>
        </p:nvSpPr>
        <p:spPr bwMode="auto">
          <a:xfrm rot="10800000">
            <a:off x="7034214" y="3451228"/>
            <a:ext cx="1600200" cy="838200"/>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45434" name="Text Box 26"/>
          <p:cNvSpPr txBox="1">
            <a:spLocks noChangeArrowheads="1"/>
          </p:cNvSpPr>
          <p:nvPr/>
        </p:nvSpPr>
        <p:spPr bwMode="auto">
          <a:xfrm>
            <a:off x="8382000" y="4232276"/>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D</a:t>
            </a:r>
          </a:p>
        </p:txBody>
      </p:sp>
      <p:sp>
        <p:nvSpPr>
          <p:cNvPr id="9225" name="Text Box 27"/>
          <p:cNvSpPr txBox="1">
            <a:spLocks noChangeArrowheads="1"/>
          </p:cNvSpPr>
          <p:nvPr/>
        </p:nvSpPr>
        <p:spPr bwMode="auto">
          <a:xfrm>
            <a:off x="8447089" y="2238379"/>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B</a:t>
            </a:r>
          </a:p>
        </p:txBody>
      </p:sp>
      <p:sp>
        <p:nvSpPr>
          <p:cNvPr id="9226" name="Text Box 28"/>
          <p:cNvSpPr txBox="1">
            <a:spLocks noChangeArrowheads="1"/>
          </p:cNvSpPr>
          <p:nvPr/>
        </p:nvSpPr>
        <p:spPr bwMode="auto">
          <a:xfrm>
            <a:off x="10158414" y="3222629"/>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C</a:t>
            </a:r>
          </a:p>
        </p:txBody>
      </p:sp>
      <p:sp>
        <p:nvSpPr>
          <p:cNvPr id="9227" name="Text Box 29"/>
          <p:cNvSpPr txBox="1">
            <a:spLocks noChangeArrowheads="1"/>
          </p:cNvSpPr>
          <p:nvPr/>
        </p:nvSpPr>
        <p:spPr bwMode="auto">
          <a:xfrm>
            <a:off x="6729414" y="3222629"/>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A</a:t>
            </a:r>
          </a:p>
        </p:txBody>
      </p:sp>
      <p:grpSp>
        <p:nvGrpSpPr>
          <p:cNvPr id="9228" name="Group 43"/>
          <p:cNvGrpSpPr>
            <a:grpSpLocks/>
          </p:cNvGrpSpPr>
          <p:nvPr/>
        </p:nvGrpSpPr>
        <p:grpSpPr bwMode="auto">
          <a:xfrm>
            <a:off x="850107" y="2308229"/>
            <a:ext cx="4191000" cy="2817813"/>
            <a:chOff x="96" y="1386"/>
            <a:chExt cx="2640" cy="1775"/>
          </a:xfrm>
        </p:grpSpPr>
        <p:sp>
          <p:nvSpPr>
            <p:cNvPr id="9242" name="AutoShape 2"/>
            <p:cNvSpPr>
              <a:spLocks noChangeArrowheads="1"/>
            </p:cNvSpPr>
            <p:nvPr/>
          </p:nvSpPr>
          <p:spPr bwMode="auto">
            <a:xfrm rot="-5400000">
              <a:off x="816" y="1382"/>
              <a:ext cx="528" cy="1008"/>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9243" name="AutoShape 3"/>
            <p:cNvSpPr>
              <a:spLocks noChangeArrowheads="1"/>
            </p:cNvSpPr>
            <p:nvPr/>
          </p:nvSpPr>
          <p:spPr bwMode="auto">
            <a:xfrm rot="5400000">
              <a:off x="1824" y="1910"/>
              <a:ext cx="528" cy="1008"/>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9244" name="AutoShape 4"/>
            <p:cNvSpPr>
              <a:spLocks noChangeArrowheads="1"/>
            </p:cNvSpPr>
            <p:nvPr/>
          </p:nvSpPr>
          <p:spPr bwMode="auto">
            <a:xfrm>
              <a:off x="1584" y="1622"/>
              <a:ext cx="1008" cy="528"/>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9245" name="AutoShape 5"/>
            <p:cNvSpPr>
              <a:spLocks noChangeArrowheads="1"/>
            </p:cNvSpPr>
            <p:nvPr/>
          </p:nvSpPr>
          <p:spPr bwMode="auto">
            <a:xfrm rot="10800000">
              <a:off x="576" y="2150"/>
              <a:ext cx="1008" cy="528"/>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9246" name="Text Box 6"/>
            <p:cNvSpPr txBox="1">
              <a:spLocks noChangeArrowheads="1"/>
            </p:cNvSpPr>
            <p:nvPr/>
          </p:nvSpPr>
          <p:spPr bwMode="auto">
            <a:xfrm>
              <a:off x="1488" y="265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latin typeface="Times New Roman" panose="02020603050405020304" pitchFamily="18" charset="0"/>
                </a:rPr>
                <a:t>D</a:t>
              </a:r>
            </a:p>
          </p:txBody>
        </p:sp>
        <p:sp>
          <p:nvSpPr>
            <p:cNvPr id="9247" name="Text Box 7"/>
            <p:cNvSpPr txBox="1">
              <a:spLocks noChangeArrowheads="1"/>
            </p:cNvSpPr>
            <p:nvPr/>
          </p:nvSpPr>
          <p:spPr bwMode="auto">
            <a:xfrm>
              <a:off x="1466" y="138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latin typeface="Times New Roman" panose="02020603050405020304" pitchFamily="18" charset="0"/>
                </a:rPr>
                <a:t>B</a:t>
              </a:r>
            </a:p>
          </p:txBody>
        </p:sp>
        <p:sp>
          <p:nvSpPr>
            <p:cNvPr id="9248" name="Text Box 8"/>
            <p:cNvSpPr txBox="1">
              <a:spLocks noChangeArrowheads="1"/>
            </p:cNvSpPr>
            <p:nvPr/>
          </p:nvSpPr>
          <p:spPr bwMode="auto">
            <a:xfrm>
              <a:off x="2544" y="200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latin typeface="Times New Roman" panose="02020603050405020304" pitchFamily="18" charset="0"/>
                </a:rPr>
                <a:t>C</a:t>
              </a:r>
            </a:p>
          </p:txBody>
        </p:sp>
        <p:sp>
          <p:nvSpPr>
            <p:cNvPr id="9249" name="Text Box 9"/>
            <p:cNvSpPr txBox="1">
              <a:spLocks noChangeArrowheads="1"/>
            </p:cNvSpPr>
            <p:nvPr/>
          </p:nvSpPr>
          <p:spPr bwMode="auto">
            <a:xfrm>
              <a:off x="96" y="2006"/>
              <a:ext cx="1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n</a:t>
              </a:r>
            </a:p>
          </p:txBody>
        </p:sp>
        <p:sp>
          <p:nvSpPr>
            <p:cNvPr id="9250" name="Text Box 10"/>
            <p:cNvSpPr txBox="1">
              <a:spLocks noChangeArrowheads="1"/>
            </p:cNvSpPr>
            <p:nvPr/>
          </p:nvSpPr>
          <p:spPr bwMode="auto">
            <a:xfrm>
              <a:off x="1488" y="2870"/>
              <a:ext cx="19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400" b="1">
                  <a:solidFill>
                    <a:srgbClr val="FF0000"/>
                  </a:solidFill>
                  <a:latin typeface="Times New Roman" panose="02020603050405020304" pitchFamily="18" charset="0"/>
                </a:rPr>
                <a:t>m</a:t>
              </a:r>
            </a:p>
          </p:txBody>
        </p:sp>
        <p:sp>
          <p:nvSpPr>
            <p:cNvPr id="9251" name="Text Box 11"/>
            <p:cNvSpPr txBox="1">
              <a:spLocks noChangeArrowheads="1"/>
            </p:cNvSpPr>
            <p:nvPr/>
          </p:nvSpPr>
          <p:spPr bwMode="auto">
            <a:xfrm>
              <a:off x="384" y="200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latin typeface="Times New Roman" panose="02020603050405020304" pitchFamily="18" charset="0"/>
                </a:rPr>
                <a:t>A</a:t>
              </a:r>
            </a:p>
          </p:txBody>
        </p:sp>
        <p:sp>
          <p:nvSpPr>
            <p:cNvPr id="9252" name="Line 12"/>
            <p:cNvSpPr>
              <a:spLocks noChangeShapeType="1"/>
            </p:cNvSpPr>
            <p:nvPr/>
          </p:nvSpPr>
          <p:spPr bwMode="auto">
            <a:xfrm>
              <a:off x="576" y="2918"/>
              <a:ext cx="201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3" name="Line 13"/>
            <p:cNvSpPr>
              <a:spLocks noChangeShapeType="1"/>
            </p:cNvSpPr>
            <p:nvPr/>
          </p:nvSpPr>
          <p:spPr bwMode="auto">
            <a:xfrm>
              <a:off x="288" y="1622"/>
              <a:ext cx="0" cy="105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4" name="Line 14"/>
            <p:cNvSpPr>
              <a:spLocks noChangeShapeType="1"/>
            </p:cNvSpPr>
            <p:nvPr/>
          </p:nvSpPr>
          <p:spPr bwMode="auto">
            <a:xfrm flipH="1">
              <a:off x="288" y="1622"/>
              <a:ext cx="1296"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5" name="Line 15"/>
            <p:cNvSpPr>
              <a:spLocks noChangeShapeType="1"/>
            </p:cNvSpPr>
            <p:nvPr/>
          </p:nvSpPr>
          <p:spPr bwMode="auto">
            <a:xfrm flipH="1">
              <a:off x="288" y="2678"/>
              <a:ext cx="1296"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6" name="Line 16"/>
            <p:cNvSpPr>
              <a:spLocks noChangeShapeType="1"/>
            </p:cNvSpPr>
            <p:nvPr/>
          </p:nvSpPr>
          <p:spPr bwMode="auto">
            <a:xfrm>
              <a:off x="576" y="2150"/>
              <a:ext cx="0" cy="7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7" name="Line 17"/>
            <p:cNvSpPr>
              <a:spLocks noChangeShapeType="1"/>
            </p:cNvSpPr>
            <p:nvPr/>
          </p:nvSpPr>
          <p:spPr bwMode="auto">
            <a:xfrm>
              <a:off x="2592" y="2160"/>
              <a:ext cx="0" cy="7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9258" name="Text Box 30"/>
            <p:cNvSpPr txBox="1">
              <a:spLocks noChangeArrowheads="1"/>
            </p:cNvSpPr>
            <p:nvPr/>
          </p:nvSpPr>
          <p:spPr bwMode="auto">
            <a:xfrm>
              <a:off x="1392" y="2064"/>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o</a:t>
              </a:r>
            </a:p>
          </p:txBody>
        </p:sp>
      </p:grpSp>
      <p:sp>
        <p:nvSpPr>
          <p:cNvPr id="145439" name="Text Box 31"/>
          <p:cNvSpPr txBox="1">
            <a:spLocks noChangeArrowheads="1"/>
          </p:cNvSpPr>
          <p:nvPr/>
        </p:nvSpPr>
        <p:spPr bwMode="auto">
          <a:xfrm>
            <a:off x="8329614" y="3298829"/>
            <a:ext cx="381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o</a:t>
            </a:r>
          </a:p>
        </p:txBody>
      </p:sp>
      <p:sp>
        <p:nvSpPr>
          <p:cNvPr id="145440" name="Line 32"/>
          <p:cNvSpPr>
            <a:spLocks noChangeShapeType="1"/>
          </p:cNvSpPr>
          <p:nvPr/>
        </p:nvSpPr>
        <p:spPr bwMode="auto">
          <a:xfrm>
            <a:off x="7034214" y="3451228"/>
            <a:ext cx="32004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5441" name="Rectangle 33"/>
          <p:cNvSpPr>
            <a:spLocks noChangeArrowheads="1"/>
          </p:cNvSpPr>
          <p:nvPr/>
        </p:nvSpPr>
        <p:spPr bwMode="auto">
          <a:xfrm rot="10800000">
            <a:off x="9948864" y="3176592"/>
            <a:ext cx="590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3200">
                <a:solidFill>
                  <a:srgbClr val="000000"/>
                </a:solidFill>
                <a:latin typeface="Arial" panose="020B0604020202020204" pitchFamily="34" charset="0"/>
                <a:sym typeface="Wingdings 2" panose="05020102010507070707" pitchFamily="18" charset="2"/>
              </a:rPr>
              <a:t></a:t>
            </a:r>
            <a:endParaRPr lang="en-US" altLang="en-US" sz="3200">
              <a:solidFill>
                <a:srgbClr val="000000"/>
              </a:solidFill>
              <a:latin typeface="Arial" panose="020B0604020202020204" pitchFamily="34" charset="0"/>
              <a:sym typeface="Wingdings" panose="05000000000000000000" pitchFamily="2" charset="2"/>
            </a:endParaRPr>
          </a:p>
        </p:txBody>
      </p:sp>
      <p:sp>
        <p:nvSpPr>
          <p:cNvPr id="145442" name="AutoShape 34"/>
          <p:cNvSpPr>
            <a:spLocks noChangeArrowheads="1"/>
          </p:cNvSpPr>
          <p:nvPr/>
        </p:nvSpPr>
        <p:spPr bwMode="auto">
          <a:xfrm rot="5400000">
            <a:off x="8931965" y="4759327"/>
            <a:ext cx="838200" cy="1600200"/>
          </a:xfrm>
          <a:prstGeom prst="rtTriangle">
            <a:avLst/>
          </a:prstGeom>
          <a:solidFill>
            <a:schemeClr val="folHlink"/>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45443" name="AutoShape 35"/>
          <p:cNvSpPr>
            <a:spLocks noChangeArrowheads="1"/>
          </p:cNvSpPr>
          <p:nvPr/>
        </p:nvSpPr>
        <p:spPr bwMode="auto">
          <a:xfrm rot="10800000">
            <a:off x="6934200" y="5143500"/>
            <a:ext cx="1600200" cy="838200"/>
          </a:xfrm>
          <a:prstGeom prst="rtTriangle">
            <a:avLst/>
          </a:prstGeom>
          <a:solidFill>
            <a:schemeClr val="folHlink"/>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45444" name="Rectangle 36"/>
          <p:cNvSpPr>
            <a:spLocks noChangeArrowheads="1"/>
          </p:cNvSpPr>
          <p:nvPr/>
        </p:nvSpPr>
        <p:spPr bwMode="auto">
          <a:xfrm rot="-5400000">
            <a:off x="8204200" y="5834855"/>
            <a:ext cx="590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3200">
                <a:solidFill>
                  <a:srgbClr val="000000"/>
                </a:solidFill>
                <a:latin typeface="Arial" panose="020B0604020202020204" pitchFamily="34" charset="0"/>
                <a:sym typeface="Wingdings 2" panose="05020102010507070707" pitchFamily="18" charset="2"/>
              </a:rPr>
              <a:t></a:t>
            </a:r>
            <a:endParaRPr lang="en-US" altLang="en-US" sz="3200">
              <a:solidFill>
                <a:srgbClr val="000000"/>
              </a:solidFill>
              <a:latin typeface="Arial" panose="020B0604020202020204" pitchFamily="34" charset="0"/>
              <a:sym typeface="Wingdings" panose="05000000000000000000" pitchFamily="2" charset="2"/>
            </a:endParaRPr>
          </a:p>
        </p:txBody>
      </p:sp>
      <p:sp>
        <p:nvSpPr>
          <p:cNvPr id="145445" name="Line 37"/>
          <p:cNvSpPr>
            <a:spLocks noChangeShapeType="1"/>
          </p:cNvSpPr>
          <p:nvPr/>
        </p:nvSpPr>
        <p:spPr bwMode="auto">
          <a:xfrm flipV="1">
            <a:off x="8550965" y="5115339"/>
            <a:ext cx="0" cy="838200"/>
          </a:xfrm>
          <a:prstGeom prst="line">
            <a:avLst/>
          </a:prstGeom>
          <a:noFill/>
          <a:ln w="285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45446" name="Text Box 38"/>
          <p:cNvSpPr txBox="1">
            <a:spLocks noChangeArrowheads="1"/>
          </p:cNvSpPr>
          <p:nvPr/>
        </p:nvSpPr>
        <p:spPr bwMode="auto">
          <a:xfrm>
            <a:off x="6653214" y="2241554"/>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000" b="1">
                <a:solidFill>
                  <a:srgbClr val="FF0000"/>
                </a:solidFill>
                <a:latin typeface="Times New Roman" panose="02020603050405020304" pitchFamily="18" charset="0"/>
              </a:rPr>
              <a:t>M</a:t>
            </a:r>
          </a:p>
        </p:txBody>
      </p:sp>
      <p:sp>
        <p:nvSpPr>
          <p:cNvPr id="145447" name="Text Box 39"/>
          <p:cNvSpPr txBox="1">
            <a:spLocks noChangeArrowheads="1"/>
          </p:cNvSpPr>
          <p:nvPr/>
        </p:nvSpPr>
        <p:spPr bwMode="auto">
          <a:xfrm>
            <a:off x="10082214" y="2308229"/>
            <a:ext cx="457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000" b="1">
                <a:solidFill>
                  <a:srgbClr val="FF0000"/>
                </a:solidFill>
                <a:latin typeface="Times New Roman" panose="02020603050405020304" pitchFamily="18" charset="0"/>
              </a:rPr>
              <a:t>N</a:t>
            </a:r>
          </a:p>
        </p:txBody>
      </p:sp>
      <p:sp>
        <p:nvSpPr>
          <p:cNvPr id="42" name="Text Box 26"/>
          <p:cNvSpPr txBox="1">
            <a:spLocks noChangeArrowheads="1"/>
          </p:cNvSpPr>
          <p:nvPr/>
        </p:nvSpPr>
        <p:spPr bwMode="auto">
          <a:xfrm>
            <a:off x="8599489" y="5953539"/>
            <a:ext cx="30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D</a:t>
            </a:r>
          </a:p>
        </p:txBody>
      </p:sp>
      <p:grpSp>
        <p:nvGrpSpPr>
          <p:cNvPr id="44" name="Group 43"/>
          <p:cNvGrpSpPr/>
          <p:nvPr/>
        </p:nvGrpSpPr>
        <p:grpSpPr>
          <a:xfrm>
            <a:off x="3276600" y="2800349"/>
            <a:ext cx="406400" cy="781051"/>
            <a:chOff x="10092169" y="1985978"/>
            <a:chExt cx="406400" cy="781051"/>
          </a:xfrm>
        </p:grpSpPr>
        <p:grpSp>
          <p:nvGrpSpPr>
            <p:cNvPr id="45" name="Group 44"/>
            <p:cNvGrpSpPr/>
            <p:nvPr/>
          </p:nvGrpSpPr>
          <p:grpSpPr>
            <a:xfrm>
              <a:off x="10092169" y="1985978"/>
              <a:ext cx="406400" cy="781051"/>
              <a:chOff x="8570118" y="3030920"/>
              <a:chExt cx="406400" cy="781051"/>
            </a:xfrm>
          </p:grpSpPr>
          <p:sp>
            <p:nvSpPr>
              <p:cNvPr id="47" name="Text Box 48"/>
              <p:cNvSpPr txBox="1">
                <a:spLocks noChangeArrowheads="1"/>
              </p:cNvSpPr>
              <p:nvPr/>
            </p:nvSpPr>
            <p:spPr bwMode="auto">
              <a:xfrm>
                <a:off x="8595518" y="3350008"/>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FF0000"/>
                    </a:solidFill>
                    <a:latin typeface="Times New Roman" panose="02020603050405020304" pitchFamily="18" charset="0"/>
                  </a:rPr>
                  <a:t>2</a:t>
                </a:r>
              </a:p>
            </p:txBody>
          </p:sp>
          <p:sp>
            <p:nvSpPr>
              <p:cNvPr id="48" name="Text Box 50"/>
              <p:cNvSpPr txBox="1">
                <a:spLocks noChangeArrowheads="1"/>
              </p:cNvSpPr>
              <p:nvPr/>
            </p:nvSpPr>
            <p:spPr bwMode="auto">
              <a:xfrm>
                <a:off x="8570118" y="303092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FF0000"/>
                    </a:solidFill>
                    <a:latin typeface="Times New Roman" panose="02020603050405020304" pitchFamily="18" charset="0"/>
                  </a:rPr>
                  <a:t>n</a:t>
                </a:r>
              </a:p>
            </p:txBody>
          </p:sp>
        </p:grpSp>
        <p:sp>
          <p:nvSpPr>
            <p:cNvPr id="46" name="Line 51"/>
            <p:cNvSpPr>
              <a:spLocks noChangeShapeType="1"/>
            </p:cNvSpPr>
            <p:nvPr/>
          </p:nvSpPr>
          <p:spPr bwMode="auto">
            <a:xfrm>
              <a:off x="10148455" y="2389910"/>
              <a:ext cx="228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49" name="Group 48"/>
          <p:cNvGrpSpPr/>
          <p:nvPr/>
        </p:nvGrpSpPr>
        <p:grpSpPr>
          <a:xfrm>
            <a:off x="8737600" y="2667000"/>
            <a:ext cx="406400" cy="781051"/>
            <a:chOff x="10092169" y="1985978"/>
            <a:chExt cx="406400" cy="781051"/>
          </a:xfrm>
        </p:grpSpPr>
        <p:grpSp>
          <p:nvGrpSpPr>
            <p:cNvPr id="50" name="Group 49"/>
            <p:cNvGrpSpPr/>
            <p:nvPr/>
          </p:nvGrpSpPr>
          <p:grpSpPr>
            <a:xfrm>
              <a:off x="10092169" y="1985978"/>
              <a:ext cx="406400" cy="781051"/>
              <a:chOff x="8570118" y="3030920"/>
              <a:chExt cx="406400" cy="781051"/>
            </a:xfrm>
          </p:grpSpPr>
          <p:sp>
            <p:nvSpPr>
              <p:cNvPr id="52" name="Text Box 48"/>
              <p:cNvSpPr txBox="1">
                <a:spLocks noChangeArrowheads="1"/>
              </p:cNvSpPr>
              <p:nvPr/>
            </p:nvSpPr>
            <p:spPr bwMode="auto">
              <a:xfrm>
                <a:off x="8595518" y="3350008"/>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FF0000"/>
                    </a:solidFill>
                    <a:latin typeface="Times New Roman" panose="02020603050405020304" pitchFamily="18" charset="0"/>
                  </a:rPr>
                  <a:t>2</a:t>
                </a:r>
              </a:p>
            </p:txBody>
          </p:sp>
          <p:sp>
            <p:nvSpPr>
              <p:cNvPr id="53" name="Text Box 50"/>
              <p:cNvSpPr txBox="1">
                <a:spLocks noChangeArrowheads="1"/>
              </p:cNvSpPr>
              <p:nvPr/>
            </p:nvSpPr>
            <p:spPr bwMode="auto">
              <a:xfrm>
                <a:off x="8570118" y="3030920"/>
                <a:ext cx="381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FF0000"/>
                    </a:solidFill>
                    <a:latin typeface="Times New Roman" panose="02020603050405020304" pitchFamily="18" charset="0"/>
                  </a:rPr>
                  <a:t>n</a:t>
                </a:r>
              </a:p>
            </p:txBody>
          </p:sp>
        </p:grpSp>
        <p:sp>
          <p:nvSpPr>
            <p:cNvPr id="51" name="Line 51"/>
            <p:cNvSpPr>
              <a:spLocks noChangeShapeType="1"/>
            </p:cNvSpPr>
            <p:nvPr/>
          </p:nvSpPr>
          <p:spPr bwMode="auto">
            <a:xfrm>
              <a:off x="10148455" y="2389910"/>
              <a:ext cx="228600"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2668997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5441"/>
                                        </p:tgtEl>
                                        <p:attrNameLst>
                                          <p:attrName>style.visibility</p:attrName>
                                        </p:attrNameLst>
                                      </p:cBhvr>
                                      <p:to>
                                        <p:strVal val="visible"/>
                                      </p:to>
                                    </p:set>
                                    <p:animEffect transition="in" filter="checkerboard(across)">
                                      <p:cBhvr>
                                        <p:cTn id="7" dur="500"/>
                                        <p:tgtEl>
                                          <p:spTgt spid="1454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45427"/>
                                        </p:tgtEl>
                                        <p:attrNameLst>
                                          <p:attrName>style.visibility</p:attrName>
                                        </p:attrNameLst>
                                      </p:cBhvr>
                                      <p:to>
                                        <p:strVal val="visible"/>
                                      </p:to>
                                    </p:set>
                                    <p:animEffect transition="in" filter="box(out)">
                                      <p:cBhvr>
                                        <p:cTn id="12" dur="500"/>
                                        <p:tgtEl>
                                          <p:spTgt spid="1454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5" presetClass="path" presetSubtype="0" accel="50000" decel="50000" fill="hold" grpId="1" nodeType="clickEffect">
                                  <p:stCondLst>
                                    <p:cond delay="0"/>
                                  </p:stCondLst>
                                  <p:childTnLst>
                                    <p:animMotion origin="layout" path="M 0.0073 -0.00162 L -0.28828 0.00463 " pathEditMode="relative" rAng="0" ptsTypes="AA">
                                      <p:cBhvr>
                                        <p:cTn id="16" dur="1500" fill="hold"/>
                                        <p:tgtEl>
                                          <p:spTgt spid="145441"/>
                                        </p:tgtEl>
                                        <p:attrNameLst>
                                          <p:attrName>ppt_x</p:attrName>
                                          <p:attrName>ppt_y</p:attrName>
                                        </p:attrNameLst>
                                      </p:cBhvr>
                                      <p:rCtr x="-14779" y="301"/>
                                    </p:animMotion>
                                  </p:childTnLst>
                                </p:cTn>
                              </p:par>
                              <p:par>
                                <p:cTn id="17" presetID="22" presetClass="entr" presetSubtype="2" fill="hold" grpId="0" nodeType="withEffect">
                                  <p:stCondLst>
                                    <p:cond delay="0"/>
                                  </p:stCondLst>
                                  <p:childTnLst>
                                    <p:set>
                                      <p:cBhvr>
                                        <p:cTn id="18" dur="1" fill="hold">
                                          <p:stCondLst>
                                            <p:cond delay="0"/>
                                          </p:stCondLst>
                                        </p:cTn>
                                        <p:tgtEl>
                                          <p:spTgt spid="145440"/>
                                        </p:tgtEl>
                                        <p:attrNameLst>
                                          <p:attrName>style.visibility</p:attrName>
                                        </p:attrNameLst>
                                      </p:cBhvr>
                                      <p:to>
                                        <p:strVal val="visible"/>
                                      </p:to>
                                    </p:set>
                                    <p:animEffect transition="in" filter="wipe(right)">
                                      <p:cBhvr>
                                        <p:cTn id="19" dur="1800"/>
                                        <p:tgtEl>
                                          <p:spTgt spid="14544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xit" presetSubtype="10" fill="hold" grpId="1" nodeType="clickEffect">
                                  <p:stCondLst>
                                    <p:cond delay="0"/>
                                  </p:stCondLst>
                                  <p:childTnLst>
                                    <p:animEffect transition="out" filter="blinds(horizontal)">
                                      <p:cBhvr>
                                        <p:cTn id="23" dur="500"/>
                                        <p:tgtEl>
                                          <p:spTgt spid="145440"/>
                                        </p:tgtEl>
                                      </p:cBhvr>
                                    </p:animEffect>
                                    <p:set>
                                      <p:cBhvr>
                                        <p:cTn id="24" dur="1" fill="hold">
                                          <p:stCondLst>
                                            <p:cond delay="499"/>
                                          </p:stCondLst>
                                        </p:cTn>
                                        <p:tgtEl>
                                          <p:spTgt spid="145440"/>
                                        </p:tgtEl>
                                        <p:attrNameLst>
                                          <p:attrName>style.visibility</p:attrName>
                                        </p:attrNameLst>
                                      </p:cBhvr>
                                      <p:to>
                                        <p:strVal val="hidden"/>
                                      </p:to>
                                    </p:set>
                                  </p:childTnLst>
                                </p:cTn>
                              </p:par>
                              <p:par>
                                <p:cTn id="25" presetID="3" presetClass="exit" presetSubtype="10" fill="hold" grpId="2" nodeType="withEffect">
                                  <p:stCondLst>
                                    <p:cond delay="0"/>
                                  </p:stCondLst>
                                  <p:childTnLst>
                                    <p:animEffect transition="out" filter="blinds(horizontal)">
                                      <p:cBhvr>
                                        <p:cTn id="26" dur="500"/>
                                        <p:tgtEl>
                                          <p:spTgt spid="145441"/>
                                        </p:tgtEl>
                                      </p:cBhvr>
                                    </p:animEffect>
                                    <p:set>
                                      <p:cBhvr>
                                        <p:cTn id="27" dur="1" fill="hold">
                                          <p:stCondLst>
                                            <p:cond delay="499"/>
                                          </p:stCondLst>
                                        </p:cTn>
                                        <p:tgtEl>
                                          <p:spTgt spid="145441"/>
                                        </p:tgtEl>
                                        <p:attrNameLst>
                                          <p:attrName>style.visibility</p:attrName>
                                        </p:attrNameLst>
                                      </p:cBhvr>
                                      <p:to>
                                        <p:strVal val="hidden"/>
                                      </p:to>
                                    </p:set>
                                  </p:childTnLst>
                                </p:cTn>
                              </p:par>
                              <p:par>
                                <p:cTn id="28" presetID="42" presetClass="path" presetSubtype="0" accel="50000" decel="50000" fill="hold" grpId="0" nodeType="withEffect">
                                  <p:stCondLst>
                                    <p:cond delay="0"/>
                                  </p:stCondLst>
                                  <p:childTnLst>
                                    <p:animMotion origin="layout" path="M 1.875E-6 -1.85185E-6 L 1.875E-6 0.24445 " pathEditMode="relative" rAng="0" ptsTypes="AA">
                                      <p:cBhvr>
                                        <p:cTn id="29" dur="2000" fill="hold"/>
                                        <p:tgtEl>
                                          <p:spTgt spid="145433"/>
                                        </p:tgtEl>
                                        <p:attrNameLst>
                                          <p:attrName>ppt_x</p:attrName>
                                          <p:attrName>ppt_y</p:attrName>
                                        </p:attrNameLst>
                                      </p:cBhvr>
                                      <p:rCtr x="0" y="12222"/>
                                    </p:animMotion>
                                  </p:childTnLst>
                                </p:cTn>
                              </p:par>
                              <p:par>
                                <p:cTn id="30" presetID="42" presetClass="path" presetSubtype="0" accel="50000" decel="50000" fill="hold" grpId="0" nodeType="withEffect">
                                  <p:stCondLst>
                                    <p:cond delay="0"/>
                                  </p:stCondLst>
                                  <p:childTnLst>
                                    <p:animMotion origin="layout" path="M 1.875E-6 -1.85185E-6 L 1.875E-6 0.24445 " pathEditMode="relative" rAng="0" ptsTypes="AA">
                                      <p:cBhvr>
                                        <p:cTn id="31" dur="2000" fill="hold"/>
                                        <p:tgtEl>
                                          <p:spTgt spid="145431"/>
                                        </p:tgtEl>
                                        <p:attrNameLst>
                                          <p:attrName>ppt_x</p:attrName>
                                          <p:attrName>ppt_y</p:attrName>
                                        </p:attrNameLst>
                                      </p:cBhvr>
                                      <p:rCtr x="0" y="12222"/>
                                    </p:animMotion>
                                  </p:childTnLst>
                                </p:cTn>
                              </p:par>
                              <p:par>
                                <p:cTn id="32" presetID="3" presetClass="exit" presetSubtype="10" fill="hold" grpId="0" nodeType="withEffect">
                                  <p:stCondLst>
                                    <p:cond delay="0"/>
                                  </p:stCondLst>
                                  <p:childTnLst>
                                    <p:animEffect transition="out" filter="blinds(horizontal)">
                                      <p:cBhvr>
                                        <p:cTn id="33" dur="500"/>
                                        <p:tgtEl>
                                          <p:spTgt spid="145434"/>
                                        </p:tgtEl>
                                      </p:cBhvr>
                                    </p:animEffect>
                                    <p:set>
                                      <p:cBhvr>
                                        <p:cTn id="34" dur="1" fill="hold">
                                          <p:stCondLst>
                                            <p:cond delay="499"/>
                                          </p:stCondLst>
                                        </p:cTn>
                                        <p:tgtEl>
                                          <p:spTgt spid="145434"/>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down)">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5443"/>
                                        </p:tgtEl>
                                        <p:attrNameLst>
                                          <p:attrName>style.visibility</p:attrName>
                                        </p:attrNameLst>
                                      </p:cBhvr>
                                      <p:to>
                                        <p:strVal val="visible"/>
                                      </p:to>
                                    </p:set>
                                    <p:animEffect transition="in" filter="blinds(horizontal)">
                                      <p:cBhvr>
                                        <p:cTn id="42" dur="500"/>
                                        <p:tgtEl>
                                          <p:spTgt spid="145443"/>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45442"/>
                                        </p:tgtEl>
                                        <p:attrNameLst>
                                          <p:attrName>style.visibility</p:attrName>
                                        </p:attrNameLst>
                                      </p:cBhvr>
                                      <p:to>
                                        <p:strVal val="visible"/>
                                      </p:to>
                                    </p:set>
                                    <p:animEffect transition="in" filter="blinds(horizontal)">
                                      <p:cBhvr>
                                        <p:cTn id="45" dur="500"/>
                                        <p:tgtEl>
                                          <p:spTgt spid="145442"/>
                                        </p:tgtEl>
                                      </p:cBhvr>
                                    </p:animEffect>
                                  </p:childTnLst>
                                </p:cTn>
                              </p:par>
                              <p:par>
                                <p:cTn id="46" presetID="3" presetClass="exit" presetSubtype="10" fill="hold" grpId="1" nodeType="withEffect">
                                  <p:stCondLst>
                                    <p:cond delay="0"/>
                                  </p:stCondLst>
                                  <p:childTnLst>
                                    <p:animEffect transition="out" filter="blinds(horizontal)">
                                      <p:cBhvr>
                                        <p:cTn id="47" dur="500"/>
                                        <p:tgtEl>
                                          <p:spTgt spid="145433"/>
                                        </p:tgtEl>
                                      </p:cBhvr>
                                    </p:animEffect>
                                    <p:set>
                                      <p:cBhvr>
                                        <p:cTn id="48" dur="1" fill="hold">
                                          <p:stCondLst>
                                            <p:cond delay="499"/>
                                          </p:stCondLst>
                                        </p:cTn>
                                        <p:tgtEl>
                                          <p:spTgt spid="145433"/>
                                        </p:tgtEl>
                                        <p:attrNameLst>
                                          <p:attrName>style.visibility</p:attrName>
                                        </p:attrNameLst>
                                      </p:cBhvr>
                                      <p:to>
                                        <p:strVal val="hidden"/>
                                      </p:to>
                                    </p:set>
                                  </p:childTnLst>
                                </p:cTn>
                              </p:par>
                              <p:par>
                                <p:cTn id="49" presetID="3" presetClass="exit" presetSubtype="10" fill="hold" grpId="1" nodeType="withEffect">
                                  <p:stCondLst>
                                    <p:cond delay="0"/>
                                  </p:stCondLst>
                                  <p:childTnLst>
                                    <p:animEffect transition="out" filter="blinds(horizontal)">
                                      <p:cBhvr>
                                        <p:cTn id="50" dur="500"/>
                                        <p:tgtEl>
                                          <p:spTgt spid="145431"/>
                                        </p:tgtEl>
                                      </p:cBhvr>
                                    </p:animEffect>
                                    <p:set>
                                      <p:cBhvr>
                                        <p:cTn id="51" dur="1" fill="hold">
                                          <p:stCondLst>
                                            <p:cond delay="499"/>
                                          </p:stCondLst>
                                        </p:cTn>
                                        <p:tgtEl>
                                          <p:spTgt spid="145431"/>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145444"/>
                                        </p:tgtEl>
                                        <p:attrNameLst>
                                          <p:attrName>style.visibility</p:attrName>
                                        </p:attrNameLst>
                                      </p:cBhvr>
                                      <p:to>
                                        <p:strVal val="visible"/>
                                      </p:to>
                                    </p:set>
                                    <p:animEffect transition="in" filter="blinds(horizontal)">
                                      <p:cBhvr>
                                        <p:cTn id="56" dur="500"/>
                                        <p:tgtEl>
                                          <p:spTgt spid="145444"/>
                                        </p:tgtEl>
                                      </p:cBhvr>
                                    </p:animEffect>
                                  </p:childTnLst>
                                </p:cTn>
                              </p:par>
                              <p:par>
                                <p:cTn id="57" presetID="64" presetClass="path" presetSubtype="0" accel="50000" decel="50000" fill="hold" grpId="1" nodeType="withEffect">
                                  <p:stCondLst>
                                    <p:cond delay="0"/>
                                  </p:stCondLst>
                                  <p:childTnLst>
                                    <p:animMotion origin="layout" path="M 0.00143 0.00973 L 4.58333E-6 -0.175 " pathEditMode="relative" rAng="0" ptsTypes="AA">
                                      <p:cBhvr>
                                        <p:cTn id="58" dur="1500" fill="hold"/>
                                        <p:tgtEl>
                                          <p:spTgt spid="145444"/>
                                        </p:tgtEl>
                                        <p:attrNameLst>
                                          <p:attrName>ppt_x</p:attrName>
                                          <p:attrName>ppt_y</p:attrName>
                                        </p:attrNameLst>
                                      </p:cBhvr>
                                      <p:rCtr x="-78" y="-9236"/>
                                    </p:animMotion>
                                  </p:childTnLst>
                                </p:cTn>
                              </p:par>
                              <p:par>
                                <p:cTn id="59" presetID="22" presetClass="entr" presetSubtype="4" fill="hold" grpId="0" nodeType="withEffect">
                                  <p:stCondLst>
                                    <p:cond delay="0"/>
                                  </p:stCondLst>
                                  <p:childTnLst>
                                    <p:set>
                                      <p:cBhvr>
                                        <p:cTn id="60" dur="1" fill="hold">
                                          <p:stCondLst>
                                            <p:cond delay="0"/>
                                          </p:stCondLst>
                                        </p:cTn>
                                        <p:tgtEl>
                                          <p:spTgt spid="145445"/>
                                        </p:tgtEl>
                                        <p:attrNameLst>
                                          <p:attrName>style.visibility</p:attrName>
                                        </p:attrNameLst>
                                      </p:cBhvr>
                                      <p:to>
                                        <p:strVal val="visible"/>
                                      </p:to>
                                    </p:set>
                                    <p:animEffect transition="in" filter="wipe(down)">
                                      <p:cBhvr>
                                        <p:cTn id="61" dur="1500"/>
                                        <p:tgtEl>
                                          <p:spTgt spid="145445"/>
                                        </p:tgtEl>
                                      </p:cBhvr>
                                    </p:animEffect>
                                  </p:childTnLst>
                                </p:cTn>
                              </p:par>
                            </p:childTnLst>
                          </p:cTn>
                        </p:par>
                        <p:par>
                          <p:cTn id="62" fill="hold" nodeType="afterGroup">
                            <p:stCondLst>
                              <p:cond delay="1500"/>
                            </p:stCondLst>
                            <p:childTnLst>
                              <p:par>
                                <p:cTn id="63" presetID="3" presetClass="exit" presetSubtype="10" fill="hold" grpId="2" nodeType="afterEffect">
                                  <p:stCondLst>
                                    <p:cond delay="0"/>
                                  </p:stCondLst>
                                  <p:childTnLst>
                                    <p:animEffect transition="out" filter="blinds(horizontal)">
                                      <p:cBhvr>
                                        <p:cTn id="64" dur="500"/>
                                        <p:tgtEl>
                                          <p:spTgt spid="145444"/>
                                        </p:tgtEl>
                                      </p:cBhvr>
                                    </p:animEffect>
                                    <p:set>
                                      <p:cBhvr>
                                        <p:cTn id="65" dur="1" fill="hold">
                                          <p:stCondLst>
                                            <p:cond delay="499"/>
                                          </p:stCondLst>
                                        </p:cTn>
                                        <p:tgtEl>
                                          <p:spTgt spid="145444"/>
                                        </p:tgtEl>
                                        <p:attrNameLst>
                                          <p:attrName>style.visibility</p:attrName>
                                        </p:attrNameLst>
                                      </p:cBhvr>
                                      <p:to>
                                        <p:strVal val="hidden"/>
                                      </p:to>
                                    </p:set>
                                  </p:childTnLst>
                                </p:cTn>
                              </p:par>
                            </p:childTnLst>
                          </p:cTn>
                        </p:par>
                      </p:childTnLst>
                    </p:cTn>
                  </p:par>
                  <p:par>
                    <p:cTn id="66" fill="hold" nodeType="clickPar">
                      <p:stCondLst>
                        <p:cond delay="indefinite"/>
                      </p:stCondLst>
                      <p:childTnLst>
                        <p:par>
                          <p:cTn id="67" fill="hold" nodeType="withGroup">
                            <p:stCondLst>
                              <p:cond delay="0"/>
                            </p:stCondLst>
                            <p:childTnLst>
                              <p:par>
                                <p:cTn id="68" presetID="56" presetClass="path" presetSubtype="0" accel="50000" decel="50000" fill="hold" grpId="1" nodeType="clickEffect">
                                  <p:stCondLst>
                                    <p:cond delay="0"/>
                                  </p:stCondLst>
                                  <p:childTnLst>
                                    <p:animMotion origin="layout" path="M 0.00547 0.00324 L 0.13985 -0.36944 " pathEditMode="relative" rAng="0" ptsTypes="AA">
                                      <p:cBhvr>
                                        <p:cTn id="69" dur="2000" fill="hold"/>
                                        <p:tgtEl>
                                          <p:spTgt spid="145443"/>
                                        </p:tgtEl>
                                        <p:attrNameLst>
                                          <p:attrName>ppt_x</p:attrName>
                                          <p:attrName>ppt_y</p:attrName>
                                        </p:attrNameLst>
                                      </p:cBhvr>
                                      <p:rCtr x="6719" y="-18634"/>
                                    </p:animMotion>
                                  </p:childTnLst>
                                </p:cTn>
                              </p:par>
                              <p:par>
                                <p:cTn id="70" presetID="3" presetClass="exit" presetSubtype="10" fill="hold" grpId="1" nodeType="withEffect">
                                  <p:stCondLst>
                                    <p:cond delay="0"/>
                                  </p:stCondLst>
                                  <p:childTnLst>
                                    <p:animEffect transition="out" filter="blinds(horizontal)">
                                      <p:cBhvr>
                                        <p:cTn id="71" dur="500"/>
                                        <p:tgtEl>
                                          <p:spTgt spid="145445"/>
                                        </p:tgtEl>
                                      </p:cBhvr>
                                    </p:animEffect>
                                    <p:set>
                                      <p:cBhvr>
                                        <p:cTn id="72" dur="1" fill="hold">
                                          <p:stCondLst>
                                            <p:cond delay="499"/>
                                          </p:stCondLst>
                                        </p:cTn>
                                        <p:tgtEl>
                                          <p:spTgt spid="145445"/>
                                        </p:tgtEl>
                                        <p:attrNameLst>
                                          <p:attrName>style.visibility</p:attrName>
                                        </p:attrNameLst>
                                      </p:cBhvr>
                                      <p:to>
                                        <p:strVal val="hidden"/>
                                      </p:to>
                                    </p:set>
                                  </p:childTnLst>
                                </p:cTn>
                              </p:par>
                              <p:par>
                                <p:cTn id="73" presetID="13" presetClass="exit" presetSubtype="32" fill="hold" grpId="1" nodeType="withEffect">
                                  <p:stCondLst>
                                    <p:cond delay="0"/>
                                  </p:stCondLst>
                                  <p:childTnLst>
                                    <p:animEffect transition="out" filter="plus(out)">
                                      <p:cBhvr>
                                        <p:cTn id="74" dur="2000"/>
                                        <p:tgtEl>
                                          <p:spTgt spid="42"/>
                                        </p:tgtEl>
                                      </p:cBhvr>
                                    </p:animEffect>
                                    <p:set>
                                      <p:cBhvr>
                                        <p:cTn id="75" dur="1" fill="hold">
                                          <p:stCondLst>
                                            <p:cond delay="1999"/>
                                          </p:stCondLst>
                                        </p:cTn>
                                        <p:tgtEl>
                                          <p:spTgt spid="4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9" presetClass="path" presetSubtype="0" accel="50000" decel="50000" fill="hold" grpId="1" nodeType="clickEffect">
                                  <p:stCondLst>
                                    <p:cond delay="0"/>
                                  </p:stCondLst>
                                  <p:childTnLst>
                                    <p:animMotion origin="layout" path="M -0.00157 0.00278 L -0.12474 -0.36945 " pathEditMode="relative" rAng="0" ptsTypes="AA">
                                      <p:cBhvr>
                                        <p:cTn id="79" dur="2000" fill="hold"/>
                                        <p:tgtEl>
                                          <p:spTgt spid="145442"/>
                                        </p:tgtEl>
                                        <p:attrNameLst>
                                          <p:attrName>ppt_x</p:attrName>
                                          <p:attrName>ppt_y</p:attrName>
                                        </p:attrNameLst>
                                      </p:cBhvr>
                                      <p:rCtr x="-6159" y="-18611"/>
                                    </p:animMotion>
                                  </p:childTnLst>
                                </p:cTn>
                              </p:par>
                            </p:childTnLst>
                          </p:cTn>
                        </p:par>
                        <p:par>
                          <p:cTn id="80" fill="hold" nodeType="afterGroup">
                            <p:stCondLst>
                              <p:cond delay="2000"/>
                            </p:stCondLst>
                            <p:childTnLst>
                              <p:par>
                                <p:cTn id="81" presetID="3" presetClass="entr" presetSubtype="10" fill="hold" grpId="0" nodeType="afterEffect">
                                  <p:stCondLst>
                                    <p:cond delay="0"/>
                                  </p:stCondLst>
                                  <p:childTnLst>
                                    <p:set>
                                      <p:cBhvr>
                                        <p:cTn id="82" dur="1" fill="hold">
                                          <p:stCondLst>
                                            <p:cond delay="0"/>
                                          </p:stCondLst>
                                        </p:cTn>
                                        <p:tgtEl>
                                          <p:spTgt spid="145446"/>
                                        </p:tgtEl>
                                        <p:attrNameLst>
                                          <p:attrName>style.visibility</p:attrName>
                                        </p:attrNameLst>
                                      </p:cBhvr>
                                      <p:to>
                                        <p:strVal val="visible"/>
                                      </p:to>
                                    </p:set>
                                    <p:animEffect transition="in" filter="blinds(horizontal)">
                                      <p:cBhvr>
                                        <p:cTn id="83" dur="500"/>
                                        <p:tgtEl>
                                          <p:spTgt spid="145446"/>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145447"/>
                                        </p:tgtEl>
                                        <p:attrNameLst>
                                          <p:attrName>style.visibility</p:attrName>
                                        </p:attrNameLst>
                                      </p:cBhvr>
                                      <p:to>
                                        <p:strVal val="visible"/>
                                      </p:to>
                                    </p:set>
                                    <p:animEffect transition="in" filter="blinds(horizontal)">
                                      <p:cBhvr>
                                        <p:cTn id="86" dur="500"/>
                                        <p:tgtEl>
                                          <p:spTgt spid="145447"/>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down)">
                                      <p:cBhvr>
                                        <p:cTn id="91" dur="500"/>
                                        <p:tgtEl>
                                          <p:spTgt spid="44"/>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wipe(down)">
                                      <p:cBhvr>
                                        <p:cTn id="9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27" grpId="0"/>
      <p:bldP spid="145431" grpId="0" animBg="1"/>
      <p:bldP spid="145431" grpId="1" animBg="1"/>
      <p:bldP spid="145433" grpId="0" animBg="1"/>
      <p:bldP spid="145433" grpId="1" animBg="1"/>
      <p:bldP spid="145434" grpId="0"/>
      <p:bldP spid="145440" grpId="0" animBg="1"/>
      <p:bldP spid="145440" grpId="1" animBg="1"/>
      <p:bldP spid="145441" grpId="0"/>
      <p:bldP spid="145441" grpId="1"/>
      <p:bldP spid="145441" grpId="2"/>
      <p:bldP spid="145442" grpId="0" animBg="1"/>
      <p:bldP spid="145442" grpId="1" animBg="1"/>
      <p:bldP spid="145443" grpId="0" animBg="1"/>
      <p:bldP spid="145443" grpId="1" animBg="1"/>
      <p:bldP spid="145444" grpId="0"/>
      <p:bldP spid="145444" grpId="1"/>
      <p:bldP spid="145444" grpId="2"/>
      <p:bldP spid="145445" grpId="0" animBg="1"/>
      <p:bldP spid="145445" grpId="1" animBg="1"/>
      <p:bldP spid="145446" grpId="0"/>
      <p:bldP spid="145447" grpId="0"/>
      <p:bldP spid="42" grpId="0"/>
      <p:bldP spid="4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8"/>
          <p:cNvSpPr txBox="1">
            <a:spLocks noChangeArrowheads="1"/>
          </p:cNvSpPr>
          <p:nvPr/>
        </p:nvSpPr>
        <p:spPr bwMode="auto">
          <a:xfrm>
            <a:off x="12573000" y="-3048000"/>
            <a:ext cx="2362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u="sng">
                <a:solidFill>
                  <a:srgbClr val="FF0000"/>
                </a:solidFill>
                <a:latin typeface="Arial" panose="020B0604020202020204" pitchFamily="34" charset="0"/>
              </a:rPr>
              <a:t>Hướng dẫn cắt:</a:t>
            </a:r>
          </a:p>
        </p:txBody>
      </p:sp>
      <p:grpSp>
        <p:nvGrpSpPr>
          <p:cNvPr id="11267" name="Group 56"/>
          <p:cNvGrpSpPr>
            <a:grpSpLocks/>
          </p:cNvGrpSpPr>
          <p:nvPr/>
        </p:nvGrpSpPr>
        <p:grpSpPr bwMode="auto">
          <a:xfrm>
            <a:off x="394311" y="1655936"/>
            <a:ext cx="4191000" cy="2752725"/>
            <a:chOff x="384" y="946"/>
            <a:chExt cx="2640" cy="1734"/>
          </a:xfrm>
        </p:grpSpPr>
        <p:sp>
          <p:nvSpPr>
            <p:cNvPr id="11340" name="AutoShape 2"/>
            <p:cNvSpPr>
              <a:spLocks noChangeArrowheads="1"/>
            </p:cNvSpPr>
            <p:nvPr/>
          </p:nvSpPr>
          <p:spPr bwMode="auto">
            <a:xfrm rot="-5400000">
              <a:off x="816" y="942"/>
              <a:ext cx="528" cy="1008"/>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1341" name="AutoShape 3"/>
            <p:cNvSpPr>
              <a:spLocks noChangeArrowheads="1"/>
            </p:cNvSpPr>
            <p:nvPr/>
          </p:nvSpPr>
          <p:spPr bwMode="auto">
            <a:xfrm rot="5400000">
              <a:off x="1824" y="1470"/>
              <a:ext cx="528" cy="1008"/>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1342" name="AutoShape 4"/>
            <p:cNvSpPr>
              <a:spLocks noChangeArrowheads="1"/>
            </p:cNvSpPr>
            <p:nvPr/>
          </p:nvSpPr>
          <p:spPr bwMode="auto">
            <a:xfrm>
              <a:off x="1584" y="1182"/>
              <a:ext cx="1008" cy="528"/>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1343" name="AutoShape 5"/>
            <p:cNvSpPr>
              <a:spLocks noChangeArrowheads="1"/>
            </p:cNvSpPr>
            <p:nvPr/>
          </p:nvSpPr>
          <p:spPr bwMode="auto">
            <a:xfrm rot="10800000">
              <a:off x="576" y="1710"/>
              <a:ext cx="1008" cy="528"/>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1344" name="Text Box 6"/>
            <p:cNvSpPr txBox="1">
              <a:spLocks noChangeArrowheads="1"/>
            </p:cNvSpPr>
            <p:nvPr/>
          </p:nvSpPr>
          <p:spPr bwMode="auto">
            <a:xfrm>
              <a:off x="1488" y="221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D</a:t>
              </a:r>
            </a:p>
          </p:txBody>
        </p:sp>
        <p:sp>
          <p:nvSpPr>
            <p:cNvPr id="11345" name="Text Box 7"/>
            <p:cNvSpPr txBox="1">
              <a:spLocks noChangeArrowheads="1"/>
            </p:cNvSpPr>
            <p:nvPr/>
          </p:nvSpPr>
          <p:spPr bwMode="auto">
            <a:xfrm>
              <a:off x="1466" y="94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B</a:t>
              </a:r>
            </a:p>
          </p:txBody>
        </p:sp>
        <p:sp>
          <p:nvSpPr>
            <p:cNvPr id="11346" name="Text Box 8"/>
            <p:cNvSpPr txBox="1">
              <a:spLocks noChangeArrowheads="1"/>
            </p:cNvSpPr>
            <p:nvPr/>
          </p:nvSpPr>
          <p:spPr bwMode="auto">
            <a:xfrm>
              <a:off x="2544" y="156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C</a:t>
              </a:r>
            </a:p>
          </p:txBody>
        </p:sp>
        <p:sp>
          <p:nvSpPr>
            <p:cNvPr id="11347" name="Text Box 9"/>
            <p:cNvSpPr txBox="1">
              <a:spLocks noChangeArrowheads="1"/>
            </p:cNvSpPr>
            <p:nvPr/>
          </p:nvSpPr>
          <p:spPr bwMode="auto">
            <a:xfrm>
              <a:off x="2832" y="1570"/>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n</a:t>
              </a:r>
            </a:p>
          </p:txBody>
        </p:sp>
        <p:sp>
          <p:nvSpPr>
            <p:cNvPr id="11348" name="Text Box 10"/>
            <p:cNvSpPr txBox="1">
              <a:spLocks noChangeArrowheads="1"/>
            </p:cNvSpPr>
            <p:nvPr/>
          </p:nvSpPr>
          <p:spPr bwMode="auto">
            <a:xfrm>
              <a:off x="1488" y="2430"/>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m</a:t>
              </a:r>
            </a:p>
          </p:txBody>
        </p:sp>
        <p:sp>
          <p:nvSpPr>
            <p:cNvPr id="11349" name="Text Box 11"/>
            <p:cNvSpPr txBox="1">
              <a:spLocks noChangeArrowheads="1"/>
            </p:cNvSpPr>
            <p:nvPr/>
          </p:nvSpPr>
          <p:spPr bwMode="auto">
            <a:xfrm>
              <a:off x="384" y="156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A</a:t>
              </a:r>
            </a:p>
          </p:txBody>
        </p:sp>
        <p:sp>
          <p:nvSpPr>
            <p:cNvPr id="11350" name="Line 12"/>
            <p:cNvSpPr>
              <a:spLocks noChangeShapeType="1"/>
            </p:cNvSpPr>
            <p:nvPr/>
          </p:nvSpPr>
          <p:spPr bwMode="auto">
            <a:xfrm>
              <a:off x="576" y="2478"/>
              <a:ext cx="201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51" name="Line 13"/>
            <p:cNvSpPr>
              <a:spLocks noChangeShapeType="1"/>
            </p:cNvSpPr>
            <p:nvPr/>
          </p:nvSpPr>
          <p:spPr bwMode="auto">
            <a:xfrm>
              <a:off x="2848" y="1182"/>
              <a:ext cx="0" cy="1056"/>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52" name="Line 14"/>
            <p:cNvSpPr>
              <a:spLocks noChangeShapeType="1"/>
            </p:cNvSpPr>
            <p:nvPr/>
          </p:nvSpPr>
          <p:spPr bwMode="auto">
            <a:xfrm flipH="1">
              <a:off x="1552" y="1182"/>
              <a:ext cx="1296"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53" name="Line 15"/>
            <p:cNvSpPr>
              <a:spLocks noChangeShapeType="1"/>
            </p:cNvSpPr>
            <p:nvPr/>
          </p:nvSpPr>
          <p:spPr bwMode="auto">
            <a:xfrm flipH="1">
              <a:off x="1560" y="2230"/>
              <a:ext cx="1296" cy="0"/>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54" name="Line 16"/>
            <p:cNvSpPr>
              <a:spLocks noChangeShapeType="1"/>
            </p:cNvSpPr>
            <p:nvPr/>
          </p:nvSpPr>
          <p:spPr bwMode="auto">
            <a:xfrm>
              <a:off x="576" y="1710"/>
              <a:ext cx="0" cy="7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55" name="Line 17"/>
            <p:cNvSpPr>
              <a:spLocks noChangeShapeType="1"/>
            </p:cNvSpPr>
            <p:nvPr/>
          </p:nvSpPr>
          <p:spPr bwMode="auto">
            <a:xfrm>
              <a:off x="2592" y="1720"/>
              <a:ext cx="0" cy="7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56" name="Text Box 19"/>
            <p:cNvSpPr txBox="1">
              <a:spLocks noChangeArrowheads="1"/>
            </p:cNvSpPr>
            <p:nvPr/>
          </p:nvSpPr>
          <p:spPr bwMode="auto">
            <a:xfrm>
              <a:off x="1392" y="1624"/>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o</a:t>
              </a:r>
            </a:p>
          </p:txBody>
        </p:sp>
      </p:grpSp>
      <p:grpSp>
        <p:nvGrpSpPr>
          <p:cNvPr id="11268" name="Group 55"/>
          <p:cNvGrpSpPr>
            <a:grpSpLocks/>
          </p:cNvGrpSpPr>
          <p:nvPr/>
        </p:nvGrpSpPr>
        <p:grpSpPr bwMode="auto">
          <a:xfrm>
            <a:off x="7106262" y="1694633"/>
            <a:ext cx="3962400" cy="2752725"/>
            <a:chOff x="3216" y="946"/>
            <a:chExt cx="2496" cy="1734"/>
          </a:xfrm>
        </p:grpSpPr>
        <p:sp>
          <p:nvSpPr>
            <p:cNvPr id="11320" name="Text Box 24"/>
            <p:cNvSpPr txBox="1">
              <a:spLocks noChangeArrowheads="1"/>
            </p:cNvSpPr>
            <p:nvPr/>
          </p:nvSpPr>
          <p:spPr bwMode="auto">
            <a:xfrm>
              <a:off x="4346" y="94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B</a:t>
              </a:r>
            </a:p>
          </p:txBody>
        </p:sp>
        <p:grpSp>
          <p:nvGrpSpPr>
            <p:cNvPr id="11321" name="Group 54"/>
            <p:cNvGrpSpPr>
              <a:grpSpLocks/>
            </p:cNvGrpSpPr>
            <p:nvPr/>
          </p:nvGrpSpPr>
          <p:grpSpPr bwMode="auto">
            <a:xfrm>
              <a:off x="3216" y="1038"/>
              <a:ext cx="2496" cy="1642"/>
              <a:chOff x="3216" y="1038"/>
              <a:chExt cx="2496" cy="1642"/>
            </a:xfrm>
          </p:grpSpPr>
          <p:sp>
            <p:nvSpPr>
              <p:cNvPr id="11322" name="AutoShape 20"/>
              <p:cNvSpPr>
                <a:spLocks noChangeArrowheads="1"/>
              </p:cNvSpPr>
              <p:nvPr/>
            </p:nvSpPr>
            <p:spPr bwMode="auto">
              <a:xfrm rot="-5400000">
                <a:off x="3696" y="942"/>
                <a:ext cx="528" cy="1008"/>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1323" name="AutoShape 21"/>
              <p:cNvSpPr>
                <a:spLocks noChangeArrowheads="1"/>
              </p:cNvSpPr>
              <p:nvPr/>
            </p:nvSpPr>
            <p:spPr bwMode="auto">
              <a:xfrm rot="5400000">
                <a:off x="3700" y="946"/>
                <a:ext cx="520" cy="992"/>
              </a:xfrm>
              <a:prstGeom prst="rtTriangle">
                <a:avLst/>
              </a:prstGeom>
              <a:solidFill>
                <a:schemeClr val="folHlink"/>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1324" name="AutoShape 22"/>
              <p:cNvSpPr>
                <a:spLocks noChangeArrowheads="1"/>
              </p:cNvSpPr>
              <p:nvPr/>
            </p:nvSpPr>
            <p:spPr bwMode="auto">
              <a:xfrm>
                <a:off x="4464" y="1182"/>
                <a:ext cx="1008" cy="528"/>
              </a:xfrm>
              <a:prstGeom prst="rtTriangle">
                <a:avLst/>
              </a:prstGeom>
              <a:solidFill>
                <a:srgbClr val="0099FF"/>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1325" name="AutoShape 23"/>
              <p:cNvSpPr>
                <a:spLocks noChangeArrowheads="1"/>
              </p:cNvSpPr>
              <p:nvPr/>
            </p:nvSpPr>
            <p:spPr bwMode="auto">
              <a:xfrm rot="10800000">
                <a:off x="4448" y="1182"/>
                <a:ext cx="1008" cy="528"/>
              </a:xfrm>
              <a:prstGeom prst="rtTriangle">
                <a:avLst/>
              </a:prstGeom>
              <a:solidFill>
                <a:schemeClr val="folHlink"/>
              </a:solidFill>
              <a:ln w="9525">
                <a:solidFill>
                  <a:srgbClr val="000000"/>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endParaRPr lang="vi-VN" altLang="en-US"/>
              </a:p>
            </p:txBody>
          </p:sp>
          <p:sp>
            <p:nvSpPr>
              <p:cNvPr id="11326" name="Text Box 25"/>
              <p:cNvSpPr txBox="1">
                <a:spLocks noChangeArrowheads="1"/>
              </p:cNvSpPr>
              <p:nvPr/>
            </p:nvSpPr>
            <p:spPr bwMode="auto">
              <a:xfrm>
                <a:off x="5424" y="156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C</a:t>
                </a:r>
              </a:p>
            </p:txBody>
          </p:sp>
          <p:sp>
            <p:nvSpPr>
              <p:cNvPr id="11327" name="Text Box 26"/>
              <p:cNvSpPr txBox="1">
                <a:spLocks noChangeArrowheads="1"/>
              </p:cNvSpPr>
              <p:nvPr/>
            </p:nvSpPr>
            <p:spPr bwMode="auto">
              <a:xfrm>
                <a:off x="4368" y="2430"/>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m</a:t>
                </a:r>
              </a:p>
            </p:txBody>
          </p:sp>
          <p:sp>
            <p:nvSpPr>
              <p:cNvPr id="11328" name="Text Box 27"/>
              <p:cNvSpPr txBox="1">
                <a:spLocks noChangeArrowheads="1"/>
              </p:cNvSpPr>
              <p:nvPr/>
            </p:nvSpPr>
            <p:spPr bwMode="auto">
              <a:xfrm>
                <a:off x="3264" y="1566"/>
                <a:ext cx="1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000" b="1">
                    <a:solidFill>
                      <a:srgbClr val="FF0000"/>
                    </a:solidFill>
                    <a:latin typeface="Times New Roman" panose="02020603050405020304" pitchFamily="18" charset="0"/>
                  </a:rPr>
                  <a:t>A</a:t>
                </a:r>
              </a:p>
            </p:txBody>
          </p:sp>
          <p:sp>
            <p:nvSpPr>
              <p:cNvPr id="11329" name="Line 28"/>
              <p:cNvSpPr>
                <a:spLocks noChangeShapeType="1"/>
              </p:cNvSpPr>
              <p:nvPr/>
            </p:nvSpPr>
            <p:spPr bwMode="auto">
              <a:xfrm>
                <a:off x="3456" y="2478"/>
                <a:ext cx="2016"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30" name="Line 29"/>
              <p:cNvSpPr>
                <a:spLocks noChangeShapeType="1"/>
              </p:cNvSpPr>
              <p:nvPr/>
            </p:nvSpPr>
            <p:spPr bwMode="auto">
              <a:xfrm>
                <a:off x="3456" y="1710"/>
                <a:ext cx="0" cy="7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31" name="Line 30"/>
              <p:cNvSpPr>
                <a:spLocks noChangeShapeType="1"/>
              </p:cNvSpPr>
              <p:nvPr/>
            </p:nvSpPr>
            <p:spPr bwMode="auto">
              <a:xfrm>
                <a:off x="5472" y="1720"/>
                <a:ext cx="0" cy="768"/>
              </a:xfrm>
              <a:prstGeom prst="line">
                <a:avLst/>
              </a:prstGeom>
              <a:noFill/>
              <a:ln w="9525">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332" name="Text Box 31"/>
              <p:cNvSpPr txBox="1">
                <a:spLocks noChangeArrowheads="1"/>
              </p:cNvSpPr>
              <p:nvPr/>
            </p:nvSpPr>
            <p:spPr bwMode="auto">
              <a:xfrm>
                <a:off x="4272" y="1624"/>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2800">
                    <a:solidFill>
                      <a:srgbClr val="FF0000"/>
                    </a:solidFill>
                    <a:latin typeface="Times New Roman" panose="02020603050405020304" pitchFamily="18" charset="0"/>
                  </a:rPr>
                  <a:t>o</a:t>
                </a:r>
              </a:p>
            </p:txBody>
          </p:sp>
          <p:sp>
            <p:nvSpPr>
              <p:cNvPr id="11333" name="Text Box 32"/>
              <p:cNvSpPr txBox="1">
                <a:spLocks noChangeArrowheads="1"/>
              </p:cNvSpPr>
              <p:nvPr/>
            </p:nvSpPr>
            <p:spPr bwMode="auto">
              <a:xfrm>
                <a:off x="3216" y="1038"/>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000" b="1">
                    <a:solidFill>
                      <a:srgbClr val="FF0000"/>
                    </a:solidFill>
                    <a:latin typeface="Times New Roman" panose="02020603050405020304" pitchFamily="18" charset="0"/>
                  </a:rPr>
                  <a:t>M</a:t>
                </a:r>
              </a:p>
            </p:txBody>
          </p:sp>
          <p:sp>
            <p:nvSpPr>
              <p:cNvPr id="11334" name="Text Box 33"/>
              <p:cNvSpPr txBox="1">
                <a:spLocks noChangeArrowheads="1"/>
              </p:cNvSpPr>
              <p:nvPr/>
            </p:nvSpPr>
            <p:spPr bwMode="auto">
              <a:xfrm>
                <a:off x="5424" y="1038"/>
                <a:ext cx="2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000" b="1">
                    <a:solidFill>
                      <a:srgbClr val="FF0000"/>
                    </a:solidFill>
                    <a:latin typeface="Times New Roman" panose="02020603050405020304" pitchFamily="18" charset="0"/>
                  </a:rPr>
                  <a:t>N</a:t>
                </a:r>
              </a:p>
            </p:txBody>
          </p:sp>
          <p:grpSp>
            <p:nvGrpSpPr>
              <p:cNvPr id="11335" name="Group 47"/>
              <p:cNvGrpSpPr>
                <a:grpSpLocks/>
              </p:cNvGrpSpPr>
              <p:nvPr/>
            </p:nvGrpSpPr>
            <p:grpSpPr bwMode="auto">
              <a:xfrm>
                <a:off x="4272" y="1200"/>
                <a:ext cx="256" cy="492"/>
                <a:chOff x="4592" y="624"/>
                <a:chExt cx="256" cy="492"/>
              </a:xfrm>
            </p:grpSpPr>
            <p:sp>
              <p:nvSpPr>
                <p:cNvPr id="11336" name="Text Box 48"/>
                <p:cNvSpPr txBox="1">
                  <a:spLocks noChangeArrowheads="1"/>
                </p:cNvSpPr>
                <p:nvPr/>
              </p:nvSpPr>
              <p:spPr bwMode="auto">
                <a:xfrm>
                  <a:off x="4608" y="825"/>
                  <a:ext cx="240"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FF0000"/>
                      </a:solidFill>
                      <a:latin typeface="Times New Roman" panose="02020603050405020304" pitchFamily="18" charset="0"/>
                    </a:rPr>
                    <a:t>2</a:t>
                  </a:r>
                </a:p>
              </p:txBody>
            </p:sp>
            <p:grpSp>
              <p:nvGrpSpPr>
                <p:cNvPr id="11337" name="Group 49"/>
                <p:cNvGrpSpPr>
                  <a:grpSpLocks/>
                </p:cNvGrpSpPr>
                <p:nvPr/>
              </p:nvGrpSpPr>
              <p:grpSpPr bwMode="auto">
                <a:xfrm>
                  <a:off x="4592" y="624"/>
                  <a:ext cx="240" cy="288"/>
                  <a:chOff x="4592" y="624"/>
                  <a:chExt cx="240" cy="288"/>
                </a:xfrm>
              </p:grpSpPr>
              <p:sp>
                <p:nvSpPr>
                  <p:cNvPr id="11338" name="Text Box 50"/>
                  <p:cNvSpPr txBox="1">
                    <a:spLocks noChangeArrowheads="1"/>
                  </p:cNvSpPr>
                  <p:nvPr/>
                </p:nvSpPr>
                <p:spPr bwMode="auto">
                  <a:xfrm>
                    <a:off x="4592" y="624"/>
                    <a:ext cx="2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b="1">
                        <a:solidFill>
                          <a:srgbClr val="FF0000"/>
                        </a:solidFill>
                        <a:latin typeface="Times New Roman" panose="02020603050405020304" pitchFamily="18" charset="0"/>
                      </a:rPr>
                      <a:t>n</a:t>
                    </a:r>
                  </a:p>
                </p:txBody>
              </p:sp>
              <p:sp>
                <p:nvSpPr>
                  <p:cNvPr id="11339" name="Line 51"/>
                  <p:cNvSpPr>
                    <a:spLocks noChangeShapeType="1"/>
                  </p:cNvSpPr>
                  <p:nvPr/>
                </p:nvSpPr>
                <p:spPr bwMode="auto">
                  <a:xfrm>
                    <a:off x="4608" y="864"/>
                    <a:ext cx="144"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grpSp>
      </p:grpSp>
      <p:grpSp>
        <p:nvGrpSpPr>
          <p:cNvPr id="10" name="Group 102"/>
          <p:cNvGrpSpPr>
            <a:grpSpLocks/>
          </p:cNvGrpSpPr>
          <p:nvPr/>
        </p:nvGrpSpPr>
        <p:grpSpPr bwMode="auto">
          <a:xfrm>
            <a:off x="7109080" y="5486400"/>
            <a:ext cx="2809875" cy="1050925"/>
            <a:chOff x="96" y="3658"/>
            <a:chExt cx="1770" cy="662"/>
          </a:xfrm>
        </p:grpSpPr>
        <p:sp>
          <p:nvSpPr>
            <p:cNvPr id="11292" name="Text Box 76"/>
            <p:cNvSpPr txBox="1">
              <a:spLocks noChangeArrowheads="1"/>
            </p:cNvSpPr>
            <p:nvPr/>
          </p:nvSpPr>
          <p:spPr bwMode="auto">
            <a:xfrm>
              <a:off x="96" y="3792"/>
              <a:ext cx="100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800" b="1">
                  <a:solidFill>
                    <a:srgbClr val="3333CC"/>
                  </a:solidFill>
                  <a:latin typeface="Times New Roman" panose="02020603050405020304" pitchFamily="18" charset="0"/>
                </a:rPr>
                <a:t>S</a:t>
              </a:r>
              <a:r>
                <a:rPr lang="en-US" altLang="en-US" sz="2800" b="1" baseline="-25000">
                  <a:solidFill>
                    <a:srgbClr val="3333CC"/>
                  </a:solidFill>
                  <a:latin typeface="Times New Roman" panose="02020603050405020304" pitchFamily="18" charset="0"/>
                </a:rPr>
                <a:t>MNCA </a:t>
              </a:r>
              <a:r>
                <a:rPr lang="en-US" altLang="en-US" sz="2800" b="1">
                  <a:solidFill>
                    <a:srgbClr val="3333CC"/>
                  </a:solidFill>
                  <a:latin typeface="Times New Roman" panose="02020603050405020304" pitchFamily="18" charset="0"/>
                </a:rPr>
                <a:t>=</a:t>
              </a:r>
            </a:p>
          </p:txBody>
        </p:sp>
        <p:grpSp>
          <p:nvGrpSpPr>
            <p:cNvPr id="11293" name="Group 90"/>
            <p:cNvGrpSpPr>
              <a:grpSpLocks/>
            </p:cNvGrpSpPr>
            <p:nvPr/>
          </p:nvGrpSpPr>
          <p:grpSpPr bwMode="auto">
            <a:xfrm>
              <a:off x="1380" y="3658"/>
              <a:ext cx="482" cy="662"/>
              <a:chOff x="1094" y="3619"/>
              <a:chExt cx="482" cy="662"/>
            </a:xfrm>
          </p:grpSpPr>
          <p:sp>
            <p:nvSpPr>
              <p:cNvPr id="11300" name="Text Box 79"/>
              <p:cNvSpPr txBox="1">
                <a:spLocks noChangeArrowheads="1"/>
              </p:cNvSpPr>
              <p:nvPr/>
            </p:nvSpPr>
            <p:spPr bwMode="auto">
              <a:xfrm>
                <a:off x="1120" y="3619"/>
                <a:ext cx="22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800" b="1">
                    <a:solidFill>
                      <a:srgbClr val="3333CC"/>
                    </a:solidFill>
                    <a:latin typeface="Times New Roman" panose="02020603050405020304" pitchFamily="18" charset="0"/>
                  </a:rPr>
                  <a:t>n</a:t>
                </a:r>
              </a:p>
            </p:txBody>
          </p:sp>
          <p:sp>
            <p:nvSpPr>
              <p:cNvPr id="11301" name="Line 80"/>
              <p:cNvSpPr>
                <a:spLocks noChangeShapeType="1"/>
              </p:cNvSpPr>
              <p:nvPr/>
            </p:nvSpPr>
            <p:spPr bwMode="auto">
              <a:xfrm>
                <a:off x="1142" y="3936"/>
                <a:ext cx="179" cy="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2" name="Rectangle 81"/>
              <p:cNvSpPr>
                <a:spLocks noChangeArrowheads="1"/>
              </p:cNvSpPr>
              <p:nvPr/>
            </p:nvSpPr>
            <p:spPr bwMode="auto">
              <a:xfrm>
                <a:off x="1094" y="3993"/>
                <a:ext cx="48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400">
                    <a:solidFill>
                      <a:srgbClr val="3333CC"/>
                    </a:solidFill>
                    <a:latin typeface="Times New Roman" panose="02020603050405020304" pitchFamily="18" charset="0"/>
                  </a:rPr>
                  <a:t> </a:t>
                </a:r>
                <a:r>
                  <a:rPr lang="en-US" altLang="en-US" sz="2400" b="1">
                    <a:solidFill>
                      <a:srgbClr val="3333CC"/>
                    </a:solidFill>
                    <a:latin typeface="Times New Roman" panose="02020603050405020304" pitchFamily="18" charset="0"/>
                  </a:rPr>
                  <a:t>2</a:t>
                </a:r>
              </a:p>
            </p:txBody>
          </p:sp>
        </p:grpSp>
        <p:sp>
          <p:nvSpPr>
            <p:cNvPr id="11294" name="Rectangle 82"/>
            <p:cNvSpPr>
              <a:spLocks noChangeArrowheads="1"/>
            </p:cNvSpPr>
            <p:nvPr/>
          </p:nvSpPr>
          <p:spPr bwMode="auto">
            <a:xfrm>
              <a:off x="943" y="3785"/>
              <a:ext cx="713"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b="1" smtClean="0">
                  <a:solidFill>
                    <a:srgbClr val="3333CC"/>
                  </a:solidFill>
                  <a:latin typeface="Times New Roman" panose="02020603050405020304" pitchFamily="18" charset="0"/>
                </a:rPr>
                <a:t>m </a:t>
              </a:r>
              <a:r>
                <a:rPr lang="en-US" altLang="en-US" b="1" smtClean="0">
                  <a:solidFill>
                    <a:srgbClr val="3333CC"/>
                  </a:solidFill>
                  <a:sym typeface="Wingdings 2" panose="05020102010507070707" pitchFamily="18" charset="2"/>
                </a:rPr>
                <a:t> </a:t>
              </a:r>
              <a:endParaRPr lang="en-US" altLang="en-US" b="1">
                <a:solidFill>
                  <a:srgbClr val="3333CC"/>
                </a:solidFill>
                <a:sym typeface="Wingdings 2" panose="05020102010507070707" pitchFamily="18" charset="2"/>
              </a:endParaRPr>
            </a:p>
          </p:txBody>
        </p:sp>
        <p:sp>
          <p:nvSpPr>
            <p:cNvPr id="11297" name="Text Box 89"/>
            <p:cNvSpPr txBox="1">
              <a:spLocks noChangeArrowheads="1"/>
            </p:cNvSpPr>
            <p:nvPr/>
          </p:nvSpPr>
          <p:spPr bwMode="auto">
            <a:xfrm>
              <a:off x="1584" y="3801"/>
              <a:ext cx="28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800">
                  <a:solidFill>
                    <a:srgbClr val="3333CC"/>
                  </a:solidFill>
                </a:rPr>
                <a:t>=</a:t>
              </a:r>
            </a:p>
          </p:txBody>
        </p:sp>
      </p:grpSp>
      <p:grpSp>
        <p:nvGrpSpPr>
          <p:cNvPr id="16" name="Group 116"/>
          <p:cNvGrpSpPr>
            <a:grpSpLocks/>
          </p:cNvGrpSpPr>
          <p:nvPr/>
        </p:nvGrpSpPr>
        <p:grpSpPr bwMode="auto">
          <a:xfrm>
            <a:off x="1047567" y="5446713"/>
            <a:ext cx="2655888" cy="1117600"/>
            <a:chOff x="0" y="768"/>
            <a:chExt cx="1673" cy="704"/>
          </a:xfrm>
        </p:grpSpPr>
        <p:sp>
          <p:nvSpPr>
            <p:cNvPr id="11277" name="Text Box 105"/>
            <p:cNvSpPr txBox="1">
              <a:spLocks noChangeArrowheads="1"/>
            </p:cNvSpPr>
            <p:nvPr/>
          </p:nvSpPr>
          <p:spPr bwMode="auto">
            <a:xfrm>
              <a:off x="0" y="928"/>
              <a:ext cx="1008"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3200" b="1">
                  <a:solidFill>
                    <a:srgbClr val="FF0000"/>
                  </a:solidFill>
                  <a:latin typeface="Times New Roman" panose="02020603050405020304" pitchFamily="18" charset="0"/>
                </a:rPr>
                <a:t>S</a:t>
              </a:r>
              <a:r>
                <a:rPr lang="en-US" altLang="en-US" sz="3200" b="1" baseline="-25000">
                  <a:solidFill>
                    <a:srgbClr val="FF0000"/>
                  </a:solidFill>
                  <a:latin typeface="Times New Roman" panose="02020603050405020304" pitchFamily="18" charset="0"/>
                </a:rPr>
                <a:t>ABCD </a:t>
              </a:r>
              <a:r>
                <a:rPr lang="en-US" altLang="en-US" sz="3200" b="1">
                  <a:solidFill>
                    <a:srgbClr val="FF0000"/>
                  </a:solidFill>
                  <a:latin typeface="Times New Roman" panose="02020603050405020304" pitchFamily="18" charset="0"/>
                </a:rPr>
                <a:t>=</a:t>
              </a:r>
            </a:p>
          </p:txBody>
        </p:sp>
        <p:grpSp>
          <p:nvGrpSpPr>
            <p:cNvPr id="11278" name="Group 111"/>
            <p:cNvGrpSpPr>
              <a:grpSpLocks/>
            </p:cNvGrpSpPr>
            <p:nvPr/>
          </p:nvGrpSpPr>
          <p:grpSpPr bwMode="auto">
            <a:xfrm>
              <a:off x="864" y="768"/>
              <a:ext cx="809" cy="704"/>
              <a:chOff x="1776" y="2976"/>
              <a:chExt cx="1104" cy="704"/>
            </a:xfrm>
          </p:grpSpPr>
          <p:sp>
            <p:nvSpPr>
              <p:cNvPr id="11280" name="Text Box 112"/>
              <p:cNvSpPr txBox="1">
                <a:spLocks noChangeArrowheads="1"/>
              </p:cNvSpPr>
              <p:nvPr/>
            </p:nvSpPr>
            <p:spPr bwMode="auto">
              <a:xfrm>
                <a:off x="1776" y="2976"/>
                <a:ext cx="110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800" b="1">
                    <a:solidFill>
                      <a:srgbClr val="FF0000"/>
                    </a:solidFill>
                    <a:latin typeface="Times New Roman" panose="02020603050405020304" pitchFamily="18" charset="0"/>
                    <a:sym typeface="Wingdings 2" panose="05020102010507070707" pitchFamily="18" charset="2"/>
                  </a:rPr>
                  <a:t>m x </a:t>
                </a:r>
                <a:r>
                  <a:rPr lang="en-US" altLang="en-US" sz="2800" b="1">
                    <a:solidFill>
                      <a:srgbClr val="FF0000"/>
                    </a:solidFill>
                    <a:latin typeface="Times New Roman" panose="02020603050405020304" pitchFamily="18" charset="0"/>
                  </a:rPr>
                  <a:t>n</a:t>
                </a:r>
              </a:p>
            </p:txBody>
          </p:sp>
          <p:sp>
            <p:nvSpPr>
              <p:cNvPr id="11281" name="Rectangle 113"/>
              <p:cNvSpPr>
                <a:spLocks noChangeArrowheads="1"/>
              </p:cNvSpPr>
              <p:nvPr/>
            </p:nvSpPr>
            <p:spPr bwMode="auto">
              <a:xfrm>
                <a:off x="1920" y="3350"/>
                <a:ext cx="624"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800">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2</a:t>
                </a:r>
              </a:p>
            </p:txBody>
          </p:sp>
        </p:grpSp>
        <p:sp>
          <p:nvSpPr>
            <p:cNvPr id="11279" name="Line 114"/>
            <p:cNvSpPr>
              <a:spLocks noChangeShapeType="1"/>
            </p:cNvSpPr>
            <p:nvPr/>
          </p:nvSpPr>
          <p:spPr bwMode="auto">
            <a:xfrm>
              <a:off x="912" y="1104"/>
              <a:ext cx="618" cy="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62" name="Text Box 86"/>
          <p:cNvSpPr txBox="1">
            <a:spLocks noChangeArrowheads="1"/>
          </p:cNvSpPr>
          <p:nvPr/>
        </p:nvSpPr>
        <p:spPr bwMode="auto">
          <a:xfrm>
            <a:off x="9901493" y="5455424"/>
            <a:ext cx="1284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800" b="1">
                <a:solidFill>
                  <a:srgbClr val="FF0000"/>
                </a:solidFill>
                <a:latin typeface="Times New Roman" panose="02020603050405020304" pitchFamily="18" charset="0"/>
              </a:rPr>
              <a:t>m</a:t>
            </a:r>
            <a:r>
              <a:rPr lang="en-US" altLang="en-US" b="1">
                <a:solidFill>
                  <a:srgbClr val="FF0000"/>
                </a:solidFill>
                <a:latin typeface="Times New Roman" panose="02020603050405020304" pitchFamily="18" charset="0"/>
                <a:sym typeface="Wingdings 2" panose="05020102010507070707" pitchFamily="18" charset="2"/>
              </a:rPr>
              <a:t></a:t>
            </a:r>
            <a:r>
              <a:rPr lang="en-US" altLang="en-US" sz="2800" b="1">
                <a:solidFill>
                  <a:srgbClr val="FF0000"/>
                </a:solidFill>
                <a:latin typeface="Times New Roman" panose="02020603050405020304" pitchFamily="18" charset="0"/>
              </a:rPr>
              <a:t>n</a:t>
            </a:r>
          </a:p>
        </p:txBody>
      </p:sp>
      <p:sp>
        <p:nvSpPr>
          <p:cNvPr id="63" name="Rectangle 87"/>
          <p:cNvSpPr>
            <a:spLocks noChangeArrowheads="1"/>
          </p:cNvSpPr>
          <p:nvPr/>
        </p:nvSpPr>
        <p:spPr bwMode="auto">
          <a:xfrm>
            <a:off x="10069009" y="6049149"/>
            <a:ext cx="72590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spcBef>
                <a:spcPct val="50000"/>
              </a:spcBef>
            </a:pPr>
            <a:r>
              <a:rPr lang="en-US" altLang="en-US" sz="2800">
                <a:solidFill>
                  <a:srgbClr val="FF0000"/>
                </a:solidFill>
                <a:latin typeface="Times New Roman" panose="02020603050405020304" pitchFamily="18" charset="0"/>
              </a:rPr>
              <a:t> </a:t>
            </a:r>
            <a:r>
              <a:rPr lang="en-US" altLang="en-US" sz="2800" b="1">
                <a:solidFill>
                  <a:srgbClr val="FF0000"/>
                </a:solidFill>
                <a:latin typeface="Times New Roman" panose="02020603050405020304" pitchFamily="18" charset="0"/>
              </a:rPr>
              <a:t>2</a:t>
            </a:r>
          </a:p>
        </p:txBody>
      </p:sp>
      <p:sp>
        <p:nvSpPr>
          <p:cNvPr id="64" name="Line 88"/>
          <p:cNvSpPr>
            <a:spLocks noChangeShapeType="1"/>
          </p:cNvSpPr>
          <p:nvPr/>
        </p:nvSpPr>
        <p:spPr bwMode="auto">
          <a:xfrm>
            <a:off x="9985630" y="6014224"/>
            <a:ext cx="73501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65" name="Text Box 57"/>
          <p:cNvSpPr txBox="1">
            <a:spLocks noChangeArrowheads="1"/>
          </p:cNvSpPr>
          <p:nvPr/>
        </p:nvSpPr>
        <p:spPr bwMode="auto">
          <a:xfrm>
            <a:off x="437321" y="4837287"/>
            <a:ext cx="55062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b="1" smtClean="0">
                <a:solidFill>
                  <a:srgbClr val="0000FF"/>
                </a:solidFill>
                <a:latin typeface="Times New Roman" panose="02020603050405020304" pitchFamily="18" charset="0"/>
                <a:cs typeface="Times New Roman" panose="02020603050405020304" pitchFamily="18" charset="0"/>
              </a:rPr>
              <a:t>Vậy diện tích hình thoi ABCD là: </a:t>
            </a:r>
            <a:endParaRPr lang="en-US" sz="2800" b="1">
              <a:solidFill>
                <a:srgbClr val="0000FF"/>
              </a:solidFill>
              <a:latin typeface="Times New Roman" panose="02020603050405020304" pitchFamily="18" charset="0"/>
              <a:cs typeface="Times New Roman" panose="02020603050405020304" pitchFamily="18" charset="0"/>
            </a:endParaRPr>
          </a:p>
        </p:txBody>
      </p:sp>
      <p:sp>
        <p:nvSpPr>
          <p:cNvPr id="66" name="Text Box 57"/>
          <p:cNvSpPr txBox="1">
            <a:spLocks noChangeArrowheads="1"/>
          </p:cNvSpPr>
          <p:nvPr/>
        </p:nvSpPr>
        <p:spPr bwMode="auto">
          <a:xfrm>
            <a:off x="6629400" y="4822893"/>
            <a:ext cx="556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altLang="en-US" sz="2800" b="1">
                <a:solidFill>
                  <a:srgbClr val="0000FF"/>
                </a:solidFill>
                <a:latin typeface="Times New Roman" panose="02020603050405020304" pitchFamily="18" charset="0"/>
                <a:cs typeface="Times New Roman" panose="02020603050405020304" pitchFamily="18" charset="0"/>
              </a:rPr>
              <a:t>D</a:t>
            </a:r>
            <a:r>
              <a:rPr lang="en-US" altLang="en-US" sz="2800" b="1" smtClean="0">
                <a:solidFill>
                  <a:srgbClr val="0000FF"/>
                </a:solidFill>
                <a:latin typeface="Times New Roman" panose="02020603050405020304" pitchFamily="18" charset="0"/>
                <a:cs typeface="Times New Roman" panose="02020603050405020304" pitchFamily="18" charset="0"/>
              </a:rPr>
              <a:t>iện tích hình chữ nhật MNCA là: </a:t>
            </a:r>
            <a:endParaRPr lang="en-US" sz="28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356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diamond(in)">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circle(in)">
                                      <p:cBhvr>
                                        <p:cTn id="17" dur="2000"/>
                                        <p:tgtEl>
                                          <p:spTgt spid="6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circle(in)">
                                      <p:cBhvr>
                                        <p:cTn id="20" dur="2000"/>
                                        <p:tgtEl>
                                          <p:spTgt spid="6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circle(in)">
                                      <p:cBhvr>
                                        <p:cTn id="23" dur="2000"/>
                                        <p:tgtEl>
                                          <p:spTgt spid="63"/>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diamond(in)">
                                      <p:cBhvr>
                                        <p:cTn id="28" dur="500"/>
                                        <p:tgtEl>
                                          <p:spTgt spid="65"/>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P spid="64" grpId="0" animBg="1"/>
      <p:bldP spid="65" grpId="0"/>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534" name="Group 46"/>
          <p:cNvGrpSpPr>
            <a:grpSpLocks/>
          </p:cNvGrpSpPr>
          <p:nvPr/>
        </p:nvGrpSpPr>
        <p:grpSpPr bwMode="auto">
          <a:xfrm>
            <a:off x="307352" y="4683161"/>
            <a:ext cx="3683000" cy="2057400"/>
            <a:chOff x="324" y="2976"/>
            <a:chExt cx="2320" cy="1296"/>
          </a:xfrm>
        </p:grpSpPr>
        <p:sp>
          <p:nvSpPr>
            <p:cNvPr id="63510" name="AutoShape 22"/>
            <p:cNvSpPr>
              <a:spLocks noChangeArrowheads="1"/>
            </p:cNvSpPr>
            <p:nvPr/>
          </p:nvSpPr>
          <p:spPr bwMode="auto">
            <a:xfrm>
              <a:off x="898" y="2985"/>
              <a:ext cx="1728" cy="432"/>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vi-VN" altLang="en-US" sz="2800">
                <a:latin typeface="Garamond" panose="02020404030301010803" pitchFamily="18" charset="0"/>
              </a:endParaRPr>
            </a:p>
          </p:txBody>
        </p:sp>
        <p:sp>
          <p:nvSpPr>
            <p:cNvPr id="63511" name="AutoShape 23"/>
            <p:cNvSpPr>
              <a:spLocks noChangeArrowheads="1"/>
            </p:cNvSpPr>
            <p:nvPr/>
          </p:nvSpPr>
          <p:spPr bwMode="auto">
            <a:xfrm rot="10800000">
              <a:off x="898" y="3417"/>
              <a:ext cx="1728" cy="432"/>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12" name="Line 24"/>
            <p:cNvSpPr>
              <a:spLocks noChangeShapeType="1"/>
            </p:cNvSpPr>
            <p:nvPr/>
          </p:nvSpPr>
          <p:spPr bwMode="auto">
            <a:xfrm>
              <a:off x="1762" y="2976"/>
              <a:ext cx="0" cy="88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3" name="Line 25"/>
            <p:cNvSpPr>
              <a:spLocks noChangeShapeType="1"/>
            </p:cNvSpPr>
            <p:nvPr/>
          </p:nvSpPr>
          <p:spPr bwMode="auto">
            <a:xfrm>
              <a:off x="514" y="2976"/>
              <a:ext cx="0" cy="882"/>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4" name="Line 26"/>
            <p:cNvSpPr>
              <a:spLocks noChangeShapeType="1"/>
            </p:cNvSpPr>
            <p:nvPr/>
          </p:nvSpPr>
          <p:spPr bwMode="auto">
            <a:xfrm>
              <a:off x="528" y="2985"/>
              <a:ext cx="12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5" name="Line 27"/>
            <p:cNvSpPr>
              <a:spLocks noChangeShapeType="1"/>
            </p:cNvSpPr>
            <p:nvPr/>
          </p:nvSpPr>
          <p:spPr bwMode="auto">
            <a:xfrm>
              <a:off x="523" y="3849"/>
              <a:ext cx="12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6" name="Line 28"/>
            <p:cNvSpPr>
              <a:spLocks noChangeShapeType="1"/>
            </p:cNvSpPr>
            <p:nvPr/>
          </p:nvSpPr>
          <p:spPr bwMode="auto">
            <a:xfrm>
              <a:off x="877" y="4089"/>
              <a:ext cx="1753" cy="0"/>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7" name="Line 29"/>
            <p:cNvSpPr>
              <a:spLocks noChangeShapeType="1"/>
            </p:cNvSpPr>
            <p:nvPr/>
          </p:nvSpPr>
          <p:spPr bwMode="auto">
            <a:xfrm>
              <a:off x="877" y="3417"/>
              <a:ext cx="0" cy="68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18" name="Line 30"/>
            <p:cNvSpPr>
              <a:spLocks noChangeShapeType="1"/>
            </p:cNvSpPr>
            <p:nvPr/>
          </p:nvSpPr>
          <p:spPr bwMode="auto">
            <a:xfrm>
              <a:off x="2644" y="3417"/>
              <a:ext cx="0" cy="688"/>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3527" name="WordArt 39"/>
            <p:cNvSpPr>
              <a:spLocks noChangeArrowheads="1" noChangeShapeType="1" noTextEdit="1"/>
            </p:cNvSpPr>
            <p:nvPr/>
          </p:nvSpPr>
          <p:spPr bwMode="auto">
            <a:xfrm>
              <a:off x="324" y="3369"/>
              <a:ext cx="94" cy="121"/>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800" kern="10">
                  <a:ln w="9525">
                    <a:solidFill>
                      <a:schemeClr val="tx1"/>
                    </a:solidFill>
                    <a:round/>
                    <a:headEnd/>
                    <a:tailEnd/>
                  </a:ln>
                </a:rPr>
                <a:t>n</a:t>
              </a:r>
            </a:p>
          </p:txBody>
        </p:sp>
        <p:sp>
          <p:nvSpPr>
            <p:cNvPr id="63528" name="WordArt 40"/>
            <p:cNvSpPr>
              <a:spLocks noChangeArrowheads="1" noChangeShapeType="1" noTextEdit="1"/>
            </p:cNvSpPr>
            <p:nvPr/>
          </p:nvSpPr>
          <p:spPr bwMode="auto">
            <a:xfrm>
              <a:off x="1657" y="4168"/>
              <a:ext cx="180" cy="104"/>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2800" kern="10">
                  <a:ln w="9525">
                    <a:solidFill>
                      <a:schemeClr val="tx1"/>
                    </a:solidFill>
                    <a:round/>
                    <a:headEnd/>
                    <a:tailEnd/>
                  </a:ln>
                </a:rPr>
                <a:t>m</a:t>
              </a:r>
            </a:p>
          </p:txBody>
        </p:sp>
      </p:grpSp>
      <p:sp>
        <p:nvSpPr>
          <p:cNvPr id="2" name="Rectangle 1"/>
          <p:cNvSpPr/>
          <p:nvPr/>
        </p:nvSpPr>
        <p:spPr>
          <a:xfrm>
            <a:off x="456576" y="2108995"/>
            <a:ext cx="11583023" cy="1077218"/>
          </a:xfrm>
          <a:prstGeom prst="rect">
            <a:avLst/>
          </a:prstGeom>
        </p:spPr>
        <p:txBody>
          <a:bodyPr wrap="square">
            <a:spAutoFit/>
          </a:bodyPr>
          <a:lstStyle/>
          <a:p>
            <a:pPr algn="just"/>
            <a:r>
              <a:rPr lang="en-US" sz="3200" b="1" kern="10" smtClean="0">
                <a:ln w="9525">
                  <a:noFill/>
                  <a:round/>
                  <a:headEnd/>
                  <a:tailEnd/>
                </a:ln>
                <a:solidFill>
                  <a:srgbClr val="0000FF"/>
                </a:solidFill>
                <a:latin typeface="Times New Roman" panose="02020603050405020304" pitchFamily="18" charset="0"/>
                <a:cs typeface="Times New Roman" panose="02020603050405020304" pitchFamily="18" charset="0"/>
              </a:rPr>
              <a:t>	</a:t>
            </a:r>
            <a:r>
              <a:rPr lang="vi-VN" sz="3200" b="1" kern="10" smtClean="0">
                <a:ln w="9525">
                  <a:noFill/>
                  <a:round/>
                  <a:headEnd/>
                  <a:tailEnd/>
                </a:ln>
                <a:solidFill>
                  <a:srgbClr val="0000FF"/>
                </a:solidFill>
                <a:latin typeface="Times New Roman" panose="02020603050405020304" pitchFamily="18" charset="0"/>
                <a:cs typeface="Times New Roman" panose="02020603050405020304" pitchFamily="18" charset="0"/>
              </a:rPr>
              <a:t>Diện </a:t>
            </a:r>
            <a:r>
              <a:rPr lang="vi-VN" sz="3200" b="1" kern="10">
                <a:ln w="9525">
                  <a:noFill/>
                  <a:round/>
                  <a:headEnd/>
                  <a:tailEnd/>
                </a:ln>
                <a:solidFill>
                  <a:srgbClr val="0000FF"/>
                </a:solidFill>
                <a:latin typeface="Times New Roman" panose="02020603050405020304" pitchFamily="18" charset="0"/>
                <a:cs typeface="Times New Roman" panose="02020603050405020304" pitchFamily="18" charset="0"/>
              </a:rPr>
              <a:t>tích của hình thoi bằng tích của độ dài hai </a:t>
            </a:r>
            <a:r>
              <a:rPr lang="vi-VN" sz="3200" b="1" kern="10" smtClean="0">
                <a:ln w="9525">
                  <a:noFill/>
                  <a:round/>
                  <a:headEnd/>
                  <a:tailEnd/>
                </a:ln>
                <a:solidFill>
                  <a:srgbClr val="0000FF"/>
                </a:solidFill>
                <a:latin typeface="Times New Roman" panose="02020603050405020304" pitchFamily="18" charset="0"/>
                <a:cs typeface="Times New Roman" panose="02020603050405020304" pitchFamily="18" charset="0"/>
              </a:rPr>
              <a:t>đường chéo </a:t>
            </a:r>
            <a:r>
              <a:rPr lang="vi-VN" sz="3200" b="1" kern="10">
                <a:ln w="9525">
                  <a:noFill/>
                  <a:round/>
                  <a:headEnd/>
                  <a:tailEnd/>
                </a:ln>
                <a:solidFill>
                  <a:srgbClr val="0000FF"/>
                </a:solidFill>
                <a:latin typeface="Times New Roman" panose="02020603050405020304" pitchFamily="18" charset="0"/>
                <a:cs typeface="Times New Roman" panose="02020603050405020304" pitchFamily="18" charset="0"/>
              </a:rPr>
              <a:t>chia cho 2 </a:t>
            </a:r>
            <a:r>
              <a:rPr lang="vi-VN" sz="3200" b="1" kern="10" smtClean="0">
                <a:ln w="9525">
                  <a:noFill/>
                  <a:round/>
                  <a:headEnd/>
                  <a:tailEnd/>
                </a:ln>
                <a:solidFill>
                  <a:srgbClr val="0000FF"/>
                </a:solidFill>
                <a:latin typeface="Times New Roman" panose="02020603050405020304" pitchFamily="18" charset="0"/>
                <a:cs typeface="Times New Roman" panose="02020603050405020304" pitchFamily="18" charset="0"/>
              </a:rPr>
              <a:t>(</a:t>
            </a:r>
            <a:r>
              <a:rPr lang="vi-VN" sz="3200" b="1" kern="10">
                <a:ln w="9525">
                  <a:noFill/>
                  <a:round/>
                  <a:headEnd/>
                  <a:tailEnd/>
                </a:ln>
                <a:solidFill>
                  <a:srgbClr val="0000FF"/>
                </a:solidFill>
                <a:latin typeface="Times New Roman" panose="02020603050405020304" pitchFamily="18" charset="0"/>
                <a:cs typeface="Times New Roman" panose="02020603050405020304" pitchFamily="18" charset="0"/>
              </a:rPr>
              <a:t>cùng một đơn vị đo).</a:t>
            </a:r>
            <a:endParaRPr lang="en-US" sz="3200" b="1" kern="10">
              <a:ln w="9525">
                <a:noFill/>
                <a:round/>
                <a:headEnd/>
                <a:tailEnd/>
              </a:ln>
              <a:solidFill>
                <a:srgbClr val="0000FF"/>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1964" y="1247879"/>
            <a:ext cx="1883849" cy="584775"/>
          </a:xfrm>
          <a:prstGeom prst="rect">
            <a:avLst/>
          </a:prstGeom>
        </p:spPr>
        <p:txBody>
          <a:bodyPr wrap="none">
            <a:spAutoFit/>
          </a:bodyPr>
          <a:lstStyle/>
          <a:p>
            <a:r>
              <a:rPr lang="en-US" sz="3200" kern="10">
                <a:ln w="9525">
                  <a:noFill/>
                  <a:round/>
                  <a:headEnd/>
                  <a:tailEnd/>
                </a:ln>
                <a:latin typeface="Times New Roman" panose="02020603050405020304" pitchFamily="18" charset="0"/>
                <a:cs typeface="Times New Roman" panose="02020603050405020304" pitchFamily="18" charset="0"/>
              </a:rPr>
              <a:t>2. </a:t>
            </a:r>
            <a:r>
              <a:rPr lang="en-US" sz="3200" u="sng" kern="10">
                <a:ln w="9525">
                  <a:noFill/>
                  <a:round/>
                  <a:headEnd/>
                  <a:tailEnd/>
                </a:ln>
                <a:latin typeface="Times New Roman" panose="02020603050405020304" pitchFamily="18" charset="0"/>
                <a:cs typeface="Times New Roman" panose="02020603050405020304" pitchFamily="18" charset="0"/>
              </a:rPr>
              <a:t>Quy tắc</a:t>
            </a:r>
            <a:endParaRPr lang="en-US" sz="3200" u="sng">
              <a:ln w="9525">
                <a:noFill/>
                <a:round/>
                <a:headEnd/>
                <a:tailEnd/>
              </a:ln>
              <a:latin typeface="Times New Roman" panose="02020603050405020304" pitchFamily="18" charset="0"/>
              <a:cs typeface="Times New Roman" panose="02020603050405020304" pitchFamily="18" charset="0"/>
            </a:endParaRPr>
          </a:p>
        </p:txBody>
      </p:sp>
      <p:sp>
        <p:nvSpPr>
          <p:cNvPr id="33" name="Text Box 8"/>
          <p:cNvSpPr txBox="1">
            <a:spLocks noChangeArrowheads="1"/>
          </p:cNvSpPr>
          <p:nvPr/>
        </p:nvSpPr>
        <p:spPr bwMode="auto">
          <a:xfrm>
            <a:off x="4315504" y="5386013"/>
            <a:ext cx="784005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US" altLang="en-US" sz="2800" b="1" i="1">
                <a:solidFill>
                  <a:srgbClr val="FF0000"/>
                </a:solidFill>
                <a:latin typeface="Times New Roman" panose="02020603050405020304" pitchFamily="18" charset="0"/>
              </a:rPr>
              <a:t>  (S là diện tích hình thoi; m, n là độ dài của </a:t>
            </a:r>
            <a:r>
              <a:rPr lang="en-US" altLang="en-US" sz="2800" b="1" i="1" smtClean="0">
                <a:solidFill>
                  <a:srgbClr val="FF0000"/>
                </a:solidFill>
                <a:latin typeface="Times New Roman" panose="02020603050405020304" pitchFamily="18" charset="0"/>
              </a:rPr>
              <a:t>2 đường </a:t>
            </a:r>
            <a:r>
              <a:rPr lang="en-US" altLang="en-US" sz="2800" b="1" i="1">
                <a:solidFill>
                  <a:srgbClr val="FF0000"/>
                </a:solidFill>
                <a:latin typeface="Times New Roman" panose="02020603050405020304" pitchFamily="18" charset="0"/>
              </a:rPr>
              <a:t>chéo).</a:t>
            </a:r>
            <a:endParaRPr lang="en-US" altLang="en-US" sz="2800" b="1" i="1">
              <a:solidFill>
                <a:srgbClr val="FF0000"/>
              </a:solidFill>
              <a:latin typeface="Times New Roman" panose="02020603050405020304" pitchFamily="18" charset="0"/>
              <a:ea typeface="Batang" pitchFamily="18" charset="-127"/>
            </a:endParaRPr>
          </a:p>
        </p:txBody>
      </p:sp>
      <p:sp>
        <p:nvSpPr>
          <p:cNvPr id="34" name="Text Box 13"/>
          <p:cNvSpPr txBox="1">
            <a:spLocks noChangeArrowheads="1"/>
          </p:cNvSpPr>
          <p:nvPr/>
        </p:nvSpPr>
        <p:spPr bwMode="auto">
          <a:xfrm>
            <a:off x="307352" y="3438749"/>
            <a:ext cx="2743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r>
              <a:rPr lang="en-US" altLang="en-US" sz="3200">
                <a:latin typeface="Times New Roman" panose="02020603050405020304" pitchFamily="18" charset="0"/>
              </a:rPr>
              <a:t>3. </a:t>
            </a:r>
            <a:r>
              <a:rPr lang="en-US" altLang="en-US" sz="3200" u="sng">
                <a:latin typeface="Times New Roman" panose="02020603050405020304" pitchFamily="18" charset="0"/>
              </a:rPr>
              <a:t>Công thức</a:t>
            </a:r>
            <a:r>
              <a:rPr lang="en-US" altLang="en-US" sz="3200" u="sng" smtClean="0">
                <a:latin typeface="Times New Roman" panose="02020603050405020304" pitchFamily="18" charset="0"/>
              </a:rPr>
              <a:t>:</a:t>
            </a:r>
            <a:endParaRPr lang="en-US" altLang="en-US" sz="3200" u="sng">
              <a:latin typeface="Times New Roman" panose="02020603050405020304" pitchFamily="18" charset="0"/>
            </a:endParaRPr>
          </a:p>
        </p:txBody>
      </p:sp>
      <p:grpSp>
        <p:nvGrpSpPr>
          <p:cNvPr id="35" name="Group 1"/>
          <p:cNvGrpSpPr>
            <a:grpSpLocks/>
          </p:cNvGrpSpPr>
          <p:nvPr/>
        </p:nvGrpSpPr>
        <p:grpSpPr bwMode="auto">
          <a:xfrm>
            <a:off x="7472136" y="4056374"/>
            <a:ext cx="2406650" cy="1333500"/>
            <a:chOff x="3200400" y="3813988"/>
            <a:chExt cx="1917700" cy="903288"/>
          </a:xfrm>
        </p:grpSpPr>
        <p:graphicFrame>
          <p:nvGraphicFramePr>
            <p:cNvPr id="36" name="Object 19"/>
            <p:cNvGraphicFramePr>
              <a:graphicFrameLocks noChangeAspect="1"/>
            </p:cNvGraphicFramePr>
            <p:nvPr/>
          </p:nvGraphicFramePr>
          <p:xfrm>
            <a:off x="3776663" y="3813988"/>
            <a:ext cx="1341437" cy="903288"/>
          </p:xfrm>
          <a:graphic>
            <a:graphicData uri="http://schemas.openxmlformats.org/presentationml/2006/ole">
              <mc:AlternateContent xmlns:mc="http://schemas.openxmlformats.org/markup-compatibility/2006">
                <mc:Choice xmlns:v="urn:schemas-microsoft-com:vml" Requires="v">
                  <p:oleObj spid="_x0000_s169020" name="Equation" r:id="rId3" imgW="380835" imgH="393529" progId="Equation.3">
                    <p:embed/>
                  </p:oleObj>
                </mc:Choice>
                <mc:Fallback>
                  <p:oleObj name="Equation" r:id="rId3" imgW="380835" imgH="393529"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6663" y="3813988"/>
                          <a:ext cx="1341437" cy="903288"/>
                        </a:xfrm>
                        <a:prstGeom prst="rect">
                          <a:avLst/>
                        </a:prstGeom>
                        <a:noFill/>
                        <a:ln>
                          <a:noFill/>
                        </a:ln>
                        <a:effectLst/>
                        <a:extLst>
                          <a:ext uri="{909E8E84-426E-40DD-AFC4-6F175D3DCCD1}">
                            <a14:hiddenFill xmlns:a14="http://schemas.microsoft.com/office/drawing/2010/main">
                              <a:solidFill>
                                <a:srgbClr val="0000CC"/>
                              </a:solidFill>
                            </a14:hiddenFill>
                          </a:ext>
                          <a:ext uri="{91240B29-F687-4F45-9708-019B960494DF}">
                            <a14:hiddenLine xmlns:a14="http://schemas.microsoft.com/office/drawing/2010/main" w="9525">
                              <a:solidFill>
                                <a:srgbClr val="00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7" name="Text Box 20"/>
            <p:cNvSpPr txBox="1">
              <a:spLocks noChangeArrowheads="1"/>
            </p:cNvSpPr>
            <p:nvPr/>
          </p:nvSpPr>
          <p:spPr bwMode="auto">
            <a:xfrm>
              <a:off x="3200400" y="4062413"/>
              <a:ext cx="762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spcBef>
                  <a:spcPct val="50000"/>
                </a:spcBef>
              </a:pPr>
              <a:r>
                <a:rPr lang="en-US" altLang="en-US" sz="3000" b="1">
                  <a:solidFill>
                    <a:srgbClr val="000000"/>
                  </a:solidFill>
                  <a:latin typeface="Times New Roman" panose="02020603050405020304" pitchFamily="18" charset="0"/>
                  <a:cs typeface="Arial" panose="020B0604020202020204" pitchFamily="34" charset="0"/>
                </a:rPr>
                <a:t>S</a:t>
              </a:r>
              <a:r>
                <a:rPr lang="en-US" altLang="en-US" sz="3000" b="1" baseline="-25000">
                  <a:solidFill>
                    <a:srgbClr val="000000"/>
                  </a:solidFill>
                  <a:latin typeface="Times New Roman" panose="02020603050405020304" pitchFamily="18" charset="0"/>
                  <a:cs typeface="Arial" panose="020B0604020202020204" pitchFamily="34" charset="0"/>
                </a:rPr>
                <a:t> </a:t>
              </a:r>
              <a:r>
                <a:rPr lang="en-US" altLang="en-US" sz="3000" b="1">
                  <a:solidFill>
                    <a:srgbClr val="000000"/>
                  </a:solidFill>
                  <a:latin typeface="Times New Roman" panose="02020603050405020304" pitchFamily="18" charset="0"/>
                  <a:cs typeface="Arial" panose="020B0604020202020204" pitchFamily="34" charset="0"/>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63534"/>
                                        </p:tgtEl>
                                        <p:attrNameLst>
                                          <p:attrName>style.visibility</p:attrName>
                                        </p:attrNameLst>
                                      </p:cBhvr>
                                      <p:to>
                                        <p:strVal val="visible"/>
                                      </p:to>
                                    </p:set>
                                    <p:anim calcmode="lin" valueType="num">
                                      <p:cBhvr>
                                        <p:cTn id="7" dur="500" fill="hold"/>
                                        <p:tgtEl>
                                          <p:spTgt spid="63534"/>
                                        </p:tgtEl>
                                        <p:attrNameLst>
                                          <p:attrName>ppt_w</p:attrName>
                                        </p:attrNameLst>
                                      </p:cBhvr>
                                      <p:tavLst>
                                        <p:tav tm="0">
                                          <p:val>
                                            <p:fltVal val="0"/>
                                          </p:val>
                                        </p:tav>
                                        <p:tav tm="100000">
                                          <p:val>
                                            <p:strVal val="#ppt_w"/>
                                          </p:val>
                                        </p:tav>
                                      </p:tavLst>
                                    </p:anim>
                                    <p:anim calcmode="lin" valueType="num">
                                      <p:cBhvr>
                                        <p:cTn id="8" dur="500" fill="hold"/>
                                        <p:tgtEl>
                                          <p:spTgt spid="63534"/>
                                        </p:tgtEl>
                                        <p:attrNameLst>
                                          <p:attrName>ppt_h</p:attrName>
                                        </p:attrNameLst>
                                      </p:cBhvr>
                                      <p:tavLst>
                                        <p:tav tm="0">
                                          <p:val>
                                            <p:strVal val="#ppt_h"/>
                                          </p:val>
                                        </p:tav>
                                        <p:tav tm="100000">
                                          <p:val>
                                            <p:strVal val="#ppt_h"/>
                                          </p:val>
                                        </p:tav>
                                      </p:tavLst>
                                    </p:anim>
                                  </p:childTnLst>
                                </p:cTn>
                              </p:par>
                              <p:par>
                                <p:cTn id="9" presetID="8" presetClass="entr" presetSubtype="16" fill="hold" grpId="0" nodeType="with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diamond(in)">
                                      <p:cBhvr>
                                        <p:cTn id="11" dur="500"/>
                                        <p:tgtEl>
                                          <p:spTgt spid="34"/>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grpId="0" nodeType="click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diamond(in)">
                                      <p:cBhvr>
                                        <p:cTn id="1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1319399" y="1082675"/>
            <a:ext cx="2514600" cy="4189413"/>
          </a:xfrm>
        </p:spPr>
      </p:pic>
      <p:sp>
        <p:nvSpPr>
          <p:cNvPr id="16387" name="WordArt 3"/>
          <p:cNvSpPr>
            <a:spLocks noChangeArrowheads="1" noChangeShapeType="1" noTextEdit="1"/>
          </p:cNvSpPr>
          <p:nvPr/>
        </p:nvSpPr>
        <p:spPr bwMode="auto">
          <a:xfrm>
            <a:off x="4967288" y="339725"/>
            <a:ext cx="4572000" cy="2209800"/>
          </a:xfrm>
          <a:prstGeom prst="rect">
            <a:avLst/>
          </a:prstGeom>
        </p:spPr>
        <p:txBody>
          <a:bodyPr wrap="none" fromWordArt="1">
            <a:prstTxWarp prst="textCascadeUp">
              <a:avLst>
                <a:gd name="adj" fmla="val 52046"/>
              </a:avLst>
            </a:prstTxWarp>
          </a:bodyPr>
          <a:lstStyle/>
          <a:p>
            <a:pPr algn="ctr"/>
            <a:r>
              <a:rPr lang="vi-VN" sz="80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Trò chơi</a:t>
            </a:r>
          </a:p>
          <a:p>
            <a:pPr algn="ctr"/>
            <a:r>
              <a:rPr lang="vi-VN" sz="80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VẬN DỤNG</a:t>
            </a:r>
            <a:endParaRPr lang="en-US" sz="8000" kern="1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6390" name="WordArt 6"/>
          <p:cNvSpPr>
            <a:spLocks noChangeArrowheads="1" noChangeShapeType="1" noTextEdit="1"/>
          </p:cNvSpPr>
          <p:nvPr/>
        </p:nvSpPr>
        <p:spPr bwMode="auto">
          <a:xfrm>
            <a:off x="5105400" y="2832100"/>
            <a:ext cx="4648200" cy="2439988"/>
          </a:xfrm>
          <a:prstGeom prst="rect">
            <a:avLst/>
          </a:prstGeom>
        </p:spPr>
        <p:txBody>
          <a:bodyPr wrap="none" fromWordArt="1">
            <a:prstTxWarp prst="textCanDown">
              <a:avLst>
                <a:gd name="adj" fmla="val 14574"/>
              </a:avLst>
            </a:prstTxWarp>
          </a:bodyPr>
          <a:lstStyle/>
          <a:p>
            <a:pPr algn="ctr"/>
            <a:r>
              <a:rPr lang="en-US" sz="3600"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Chọn ý trả lời đúng</a:t>
            </a:r>
          </a:p>
        </p:txBody>
      </p:sp>
      <p:grpSp>
        <p:nvGrpSpPr>
          <p:cNvPr id="20485" name="Group 10"/>
          <p:cNvGrpSpPr>
            <a:grpSpLocks/>
          </p:cNvGrpSpPr>
          <p:nvPr/>
        </p:nvGrpSpPr>
        <p:grpSpPr bwMode="auto">
          <a:xfrm>
            <a:off x="568492" y="6405564"/>
            <a:ext cx="11145670" cy="458787"/>
            <a:chOff x="144" y="3504"/>
            <a:chExt cx="5085" cy="289"/>
          </a:xfrm>
        </p:grpSpPr>
        <p:pic>
          <p:nvPicPr>
            <p:cNvPr id="20491" name="Picture 11"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 y="350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2"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2" y="350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3"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8" y="350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 y="350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5"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8" y="350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6" name="Picture 16"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2" y="350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7" name="Picture 17"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8" y="350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8" name="Picture 18"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 y="350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9" name="Picture 19"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8" y="350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0" name="Picture 20"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2" y="350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1" name="Picture 21"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8" y="350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2" name="Picture 22"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5" y="3505"/>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3" name="Picture 23"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 y="350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4" name="Picture 24" descr="Magnolia-01-ju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3504"/>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0486" name="Picture 12" descr="POINSET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1698287" y="39972"/>
            <a:ext cx="5064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5" descr="POINSET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800000">
            <a:off x="11714162" y="6303963"/>
            <a:ext cx="4778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23" descr="POINSET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0581"/>
            <a:ext cx="458788"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4" descr="POINSET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5567" y="6307807"/>
            <a:ext cx="55403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07077"/>
      </p:ext>
    </p:extLst>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animEffect transition="in" filter="fade">
                                      <p:cBhvr>
                                        <p:cTn id="9" dur="500"/>
                                        <p:tgtEl>
                                          <p:spTgt spid="16387"/>
                                        </p:tgtEl>
                                      </p:cBhvr>
                                    </p:animEffect>
                                  </p:childTnLst>
                                </p:cTn>
                              </p:par>
                              <p:par>
                                <p:cTn id="10" presetID="29" presetClass="entr" presetSubtype="0" fill="hold" nodeType="withEffect">
                                  <p:stCondLst>
                                    <p:cond delay="0"/>
                                  </p:stCondLst>
                                  <p:childTnLst>
                                    <p:set>
                                      <p:cBhvr>
                                        <p:cTn id="11" dur="1" fill="hold">
                                          <p:stCondLst>
                                            <p:cond delay="0"/>
                                          </p:stCondLst>
                                        </p:cTn>
                                        <p:tgtEl>
                                          <p:spTgt spid="44034"/>
                                        </p:tgtEl>
                                        <p:attrNameLst>
                                          <p:attrName>style.visibility</p:attrName>
                                        </p:attrNameLst>
                                      </p:cBhvr>
                                      <p:to>
                                        <p:strVal val="visible"/>
                                      </p:to>
                                    </p:set>
                                    <p:anim calcmode="lin" valueType="num">
                                      <p:cBhvr>
                                        <p:cTn id="12" dur="1000" fill="hold"/>
                                        <p:tgtEl>
                                          <p:spTgt spid="44034"/>
                                        </p:tgtEl>
                                        <p:attrNameLst>
                                          <p:attrName>ppt_x</p:attrName>
                                        </p:attrNameLst>
                                      </p:cBhvr>
                                      <p:tavLst>
                                        <p:tav tm="0">
                                          <p:val>
                                            <p:strVal val="#ppt_x-.2"/>
                                          </p:val>
                                        </p:tav>
                                        <p:tav tm="100000">
                                          <p:val>
                                            <p:strVal val="#ppt_x"/>
                                          </p:val>
                                        </p:tav>
                                      </p:tavLst>
                                    </p:anim>
                                    <p:anim calcmode="lin" valueType="num">
                                      <p:cBhvr>
                                        <p:cTn id="13" dur="1000" fill="hold"/>
                                        <p:tgtEl>
                                          <p:spTgt spid="4403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40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390"/>
                                        </p:tgtEl>
                                        <p:attrNameLst>
                                          <p:attrName>style.visibility</p:attrName>
                                        </p:attrNameLst>
                                      </p:cBhvr>
                                      <p:to>
                                        <p:strVal val="visible"/>
                                      </p:to>
                                    </p:set>
                                    <p:anim calcmode="lin" valueType="num">
                                      <p:cBhvr>
                                        <p:cTn id="19" dur="500" fill="hold"/>
                                        <p:tgtEl>
                                          <p:spTgt spid="16390"/>
                                        </p:tgtEl>
                                        <p:attrNameLst>
                                          <p:attrName>ppt_w</p:attrName>
                                        </p:attrNameLst>
                                      </p:cBhvr>
                                      <p:tavLst>
                                        <p:tav tm="0">
                                          <p:val>
                                            <p:fltVal val="0"/>
                                          </p:val>
                                        </p:tav>
                                        <p:tav tm="100000">
                                          <p:val>
                                            <p:strVal val="#ppt_w"/>
                                          </p:val>
                                        </p:tav>
                                      </p:tavLst>
                                    </p:anim>
                                    <p:anim calcmode="lin" valueType="num">
                                      <p:cBhvr>
                                        <p:cTn id="20" dur="500" fill="hold"/>
                                        <p:tgtEl>
                                          <p:spTgt spid="16390"/>
                                        </p:tgtEl>
                                        <p:attrNameLst>
                                          <p:attrName>ppt_h</p:attrName>
                                        </p:attrNameLst>
                                      </p:cBhvr>
                                      <p:tavLst>
                                        <p:tav tm="0">
                                          <p:val>
                                            <p:fltVal val="0"/>
                                          </p:val>
                                        </p:tav>
                                        <p:tav tm="100000">
                                          <p:val>
                                            <p:strVal val="#ppt_h"/>
                                          </p:val>
                                        </p:tav>
                                      </p:tavLst>
                                    </p:anim>
                                    <p:animEffect transition="in" filter="fade">
                                      <p:cBhvr>
                                        <p:cTn id="21" dur="500"/>
                                        <p:tgtEl>
                                          <p:spTgt spid="16390"/>
                                        </p:tgtEl>
                                      </p:cBhvr>
                                    </p:animEffect>
                                  </p:childTnLst>
                                  <p:subTnLst>
                                    <p:audio>
                                      <p:cMediaNode>
                                        <p:cTn display="0" masterRel="sameClick">
                                          <p:stCondLst>
                                            <p:cond evt="begin" delay="0">
                                              <p:tn val="17"/>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81" name="AutoShape 5"/>
          <p:cNvSpPr>
            <a:spLocks noChangeArrowheads="1"/>
          </p:cNvSpPr>
          <p:nvPr/>
        </p:nvSpPr>
        <p:spPr bwMode="auto">
          <a:xfrm>
            <a:off x="2968979" y="1627973"/>
            <a:ext cx="7699021" cy="1143000"/>
          </a:xfrm>
          <a:prstGeom prst="flowChartAlternateProcess">
            <a:avLst/>
          </a:prstGeom>
          <a:solidFill>
            <a:srgbClr val="99FFCC"/>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r>
              <a:rPr lang="en-US" altLang="en-US" sz="2800" b="1">
                <a:solidFill>
                  <a:srgbClr val="0000CC"/>
                </a:solidFill>
                <a:latin typeface="Times New Roman" pitchFamily="18" charset="0"/>
                <a:cs typeface="Times New Roman" pitchFamily="18" charset="0"/>
              </a:rPr>
              <a:t>A . Diện tích hình thoi bằng tích </a:t>
            </a:r>
            <a:r>
              <a:rPr lang="en-US" altLang="en-US" sz="2800" b="1" smtClean="0">
                <a:solidFill>
                  <a:srgbClr val="0000CC"/>
                </a:solidFill>
                <a:latin typeface="Times New Roman" pitchFamily="18" charset="0"/>
                <a:cs typeface="Times New Roman" pitchFamily="18" charset="0"/>
              </a:rPr>
              <a:t>2 </a:t>
            </a:r>
            <a:r>
              <a:rPr lang="en-US" altLang="en-US" sz="2800" b="1">
                <a:solidFill>
                  <a:srgbClr val="0000CC"/>
                </a:solidFill>
                <a:latin typeface="Times New Roman" pitchFamily="18" charset="0"/>
                <a:cs typeface="Times New Roman" pitchFamily="18" charset="0"/>
              </a:rPr>
              <a:t>đường </a:t>
            </a:r>
            <a:endParaRPr lang="en-US" altLang="en-US" sz="2800" b="1" smtClean="0">
              <a:solidFill>
                <a:srgbClr val="0000CC"/>
              </a:solidFill>
              <a:latin typeface="Times New Roman" pitchFamily="18" charset="0"/>
              <a:cs typeface="Times New Roman" pitchFamily="18" charset="0"/>
            </a:endParaRPr>
          </a:p>
          <a:p>
            <a:pPr algn="just" eaLnBrk="1" hangingPunct="1"/>
            <a:r>
              <a:rPr lang="en-US" altLang="en-US" sz="2800" b="1" smtClean="0">
                <a:solidFill>
                  <a:srgbClr val="0000CC"/>
                </a:solidFill>
                <a:latin typeface="Times New Roman" pitchFamily="18" charset="0"/>
                <a:cs typeface="Times New Roman" pitchFamily="18" charset="0"/>
              </a:rPr>
              <a:t>chéo</a:t>
            </a:r>
            <a:endParaRPr lang="en-US" altLang="en-US" sz="2800" b="1">
              <a:latin typeface="Times New Roman" pitchFamily="18" charset="0"/>
              <a:cs typeface="Times New Roman" pitchFamily="18" charset="0"/>
            </a:endParaRPr>
          </a:p>
        </p:txBody>
      </p:sp>
      <p:sp>
        <p:nvSpPr>
          <p:cNvPr id="613382" name="AutoShape 6"/>
          <p:cNvSpPr>
            <a:spLocks noChangeArrowheads="1"/>
          </p:cNvSpPr>
          <p:nvPr/>
        </p:nvSpPr>
        <p:spPr bwMode="auto">
          <a:xfrm>
            <a:off x="2912980" y="4774795"/>
            <a:ext cx="7755020" cy="1076325"/>
          </a:xfrm>
          <a:prstGeom prst="flowChartAlternateProcess">
            <a:avLst/>
          </a:prstGeom>
          <a:solidFill>
            <a:srgbClr val="99FFCC"/>
          </a:solidFill>
          <a:ln w="9525">
            <a:solidFill>
              <a:schemeClr val="tx1"/>
            </a:solidFill>
            <a:miter lim="800000"/>
            <a:headEnd/>
            <a:tailEnd/>
          </a:ln>
        </p:spPr>
        <p:txBody>
          <a:bodyPr wrap="none" anchor="ctr"/>
          <a:lstStyle>
            <a:lvl1pPr marL="342900" indent="-342900">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buFont typeface="Arial" panose="020B0604020202020204" pitchFamily="34" charset="0"/>
              <a:buAutoNum type="alphaUcPeriod" startAt="3"/>
            </a:pPr>
            <a:r>
              <a:rPr lang="en-US" altLang="en-US" sz="2800" b="1">
                <a:solidFill>
                  <a:srgbClr val="0000CC"/>
                </a:solidFill>
                <a:latin typeface="Times New Roman" pitchFamily="18" charset="0"/>
                <a:cs typeface="Times New Roman" pitchFamily="18" charset="0"/>
              </a:rPr>
              <a:t> Diện </a:t>
            </a:r>
            <a:r>
              <a:rPr lang="en-US" altLang="en-US" sz="2800" b="1">
                <a:solidFill>
                  <a:srgbClr val="0000CC"/>
                </a:solidFill>
                <a:latin typeface="Times New Roman" pitchFamily="18" charset="0"/>
                <a:cs typeface="Times New Roman" pitchFamily="18" charset="0"/>
              </a:rPr>
              <a:t>tích hình thoi bằng tích </a:t>
            </a:r>
            <a:r>
              <a:rPr lang="en-US" altLang="en-US" sz="2800" b="1">
                <a:solidFill>
                  <a:srgbClr val="0000CC"/>
                </a:solidFill>
                <a:latin typeface="Times New Roman" pitchFamily="18" charset="0"/>
                <a:cs typeface="Times New Roman" pitchFamily="18" charset="0"/>
              </a:rPr>
              <a:t>của độ </a:t>
            </a:r>
            <a:r>
              <a:rPr lang="en-US" altLang="en-US" sz="2800" b="1">
                <a:solidFill>
                  <a:srgbClr val="0000CC"/>
                </a:solidFill>
                <a:latin typeface="Times New Roman" pitchFamily="18" charset="0"/>
                <a:cs typeface="Times New Roman" pitchFamily="18" charset="0"/>
              </a:rPr>
              <a:t>dài 2 </a:t>
            </a:r>
          </a:p>
          <a:p>
            <a:pPr marL="0" indent="0" algn="just" eaLnBrk="1" hangingPunct="1"/>
            <a:r>
              <a:rPr lang="en-US" altLang="en-US" sz="2800" b="1">
                <a:solidFill>
                  <a:srgbClr val="0000CC"/>
                </a:solidFill>
                <a:latin typeface="Times New Roman" pitchFamily="18" charset="0"/>
                <a:cs typeface="Times New Roman" pitchFamily="18" charset="0"/>
              </a:rPr>
              <a:t>đ</a:t>
            </a:r>
            <a:r>
              <a:rPr lang="en-US" altLang="en-US" sz="2800" b="1">
                <a:solidFill>
                  <a:srgbClr val="0000CC"/>
                </a:solidFill>
                <a:latin typeface="Times New Roman" pitchFamily="18" charset="0"/>
                <a:cs typeface="Times New Roman" pitchFamily="18" charset="0"/>
              </a:rPr>
              <a:t>ường chéo </a:t>
            </a:r>
            <a:r>
              <a:rPr lang="en-US" altLang="en-US" sz="2800" b="1">
                <a:solidFill>
                  <a:srgbClr val="0000CC"/>
                </a:solidFill>
                <a:latin typeface="Times New Roman" pitchFamily="18" charset="0"/>
                <a:cs typeface="Times New Roman" pitchFamily="18" charset="0"/>
              </a:rPr>
              <a:t>chia cho </a:t>
            </a:r>
            <a:r>
              <a:rPr lang="en-US" altLang="en-US" sz="2800" b="1">
                <a:solidFill>
                  <a:srgbClr val="0000CC"/>
                </a:solidFill>
                <a:latin typeface="Times New Roman" pitchFamily="18" charset="0"/>
                <a:cs typeface="Times New Roman" pitchFamily="18" charset="0"/>
              </a:rPr>
              <a:t>2 (cùng </a:t>
            </a:r>
            <a:r>
              <a:rPr lang="en-US" altLang="en-US" sz="2800" b="1">
                <a:solidFill>
                  <a:srgbClr val="0000CC"/>
                </a:solidFill>
                <a:latin typeface="Times New Roman" pitchFamily="18" charset="0"/>
                <a:cs typeface="Times New Roman" pitchFamily="18" charset="0"/>
              </a:rPr>
              <a:t>đơn vị đo)      </a:t>
            </a:r>
          </a:p>
        </p:txBody>
      </p:sp>
      <p:sp>
        <p:nvSpPr>
          <p:cNvPr id="613383" name="AutoShape 7"/>
          <p:cNvSpPr>
            <a:spLocks noChangeArrowheads="1"/>
          </p:cNvSpPr>
          <p:nvPr/>
        </p:nvSpPr>
        <p:spPr bwMode="auto">
          <a:xfrm>
            <a:off x="2952666" y="3160178"/>
            <a:ext cx="7715334" cy="1103312"/>
          </a:xfrm>
          <a:prstGeom prst="flowChartAlternateProcess">
            <a:avLst/>
          </a:prstGeom>
          <a:solidFill>
            <a:srgbClr val="99FFCC"/>
          </a:solidFill>
          <a:ln w="9525">
            <a:solidFill>
              <a:schemeClr val="tx1"/>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marL="514350" indent="-514350" algn="just" eaLnBrk="1" hangingPunct="1">
              <a:buAutoNum type="alphaUcPeriod" startAt="2"/>
            </a:pPr>
            <a:r>
              <a:rPr lang="en-US" altLang="en-US" sz="2800" b="1">
                <a:solidFill>
                  <a:srgbClr val="0000CC"/>
                </a:solidFill>
                <a:latin typeface="Times New Roman" pitchFamily="18" charset="0"/>
                <a:cs typeface="Times New Roman" pitchFamily="18" charset="0"/>
              </a:rPr>
              <a:t>Diện tích hình thoi bằng tích 2 đường </a:t>
            </a:r>
          </a:p>
          <a:p>
            <a:pPr algn="just" eaLnBrk="1" hangingPunct="1"/>
            <a:r>
              <a:rPr lang="en-US" altLang="en-US" sz="2800" b="1">
                <a:solidFill>
                  <a:srgbClr val="0000CC"/>
                </a:solidFill>
                <a:latin typeface="Times New Roman" pitchFamily="18" charset="0"/>
                <a:cs typeface="Times New Roman" pitchFamily="18" charset="0"/>
              </a:rPr>
              <a:t>chéo </a:t>
            </a:r>
            <a:r>
              <a:rPr lang="en-US" altLang="en-US" sz="2800" b="1">
                <a:solidFill>
                  <a:srgbClr val="0000CC"/>
                </a:solidFill>
                <a:latin typeface="Times New Roman" pitchFamily="18" charset="0"/>
                <a:cs typeface="Times New Roman" pitchFamily="18" charset="0"/>
              </a:rPr>
              <a:t>chia cho 2   </a:t>
            </a:r>
          </a:p>
        </p:txBody>
      </p:sp>
      <p:sp>
        <p:nvSpPr>
          <p:cNvPr id="613384" name="AutoShape 8"/>
          <p:cNvSpPr>
            <a:spLocks noChangeArrowheads="1"/>
          </p:cNvSpPr>
          <p:nvPr/>
        </p:nvSpPr>
        <p:spPr bwMode="auto">
          <a:xfrm>
            <a:off x="2668589" y="258829"/>
            <a:ext cx="7772400" cy="931862"/>
          </a:xfrm>
          <a:prstGeom prst="flowChartAlternateProcess">
            <a:avLst/>
          </a:prstGeom>
          <a:solidFill>
            <a:srgbClr val="0066FF"/>
          </a:solidFill>
          <a:ln w="9525">
            <a:solidFill>
              <a:schemeClr val="hlink"/>
            </a:solidFill>
            <a:miter lim="800000"/>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just" eaLnBrk="1" hangingPunct="1">
              <a:spcBef>
                <a:spcPct val="30000"/>
              </a:spcBef>
            </a:pPr>
            <a:r>
              <a:rPr lang="en-US" altLang="en-US" sz="3200" b="1">
                <a:solidFill>
                  <a:srgbClr val="FFC000"/>
                </a:solidFill>
                <a:latin typeface="Times New Roman" panose="02020603050405020304" pitchFamily="18" charset="0"/>
              </a:rPr>
              <a:t>Câu 1</a:t>
            </a:r>
            <a:r>
              <a:rPr lang="en-US" altLang="en-US" sz="3200" b="1">
                <a:solidFill>
                  <a:srgbClr val="FFFF00"/>
                </a:solidFill>
                <a:latin typeface="Times New Roman" panose="02020603050405020304" pitchFamily="18" charset="0"/>
              </a:rPr>
              <a:t>: Phát biểu nào đúng:</a:t>
            </a:r>
            <a:r>
              <a:rPr lang="en-US" altLang="en-US" sz="3200" b="1">
                <a:solidFill>
                  <a:srgbClr val="FFFF00"/>
                </a:solidFill>
                <a:latin typeface=".VnTime" panose="020B7200000000000000" pitchFamily="34" charset="0"/>
              </a:rPr>
              <a:t> </a:t>
            </a:r>
            <a:r>
              <a:rPr lang="en-US" altLang="en-US" sz="3200" b="1">
                <a:latin typeface=".VnTime" panose="020B7200000000000000" pitchFamily="34" charset="0"/>
              </a:rPr>
              <a:t> </a:t>
            </a:r>
          </a:p>
        </p:txBody>
      </p:sp>
      <p:pic>
        <p:nvPicPr>
          <p:cNvPr id="6174" name="Picture 33"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1800" y="1762383"/>
            <a:ext cx="1836738"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AutoShape 10"/>
          <p:cNvSpPr>
            <a:spLocks noChangeArrowheads="1"/>
          </p:cNvSpPr>
          <p:nvPr/>
        </p:nvSpPr>
        <p:spPr bwMode="auto">
          <a:xfrm>
            <a:off x="1011531" y="2812013"/>
            <a:ext cx="1057275" cy="841375"/>
          </a:xfrm>
          <a:prstGeom prst="smileyFace">
            <a:avLst>
              <a:gd name="adj" fmla="val 4653"/>
            </a:avLst>
          </a:prstGeom>
          <a:solidFill>
            <a:srgbClr val="FF0000"/>
          </a:solidFill>
          <a:ln w="50800">
            <a:solidFill>
              <a:schemeClr val="tx1"/>
            </a:solidFill>
            <a:round/>
            <a:headEnd/>
            <a:tailEnd/>
          </a:ln>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eaLnBrk="1" hangingPunct="1"/>
            <a:endParaRPr lang="en-US" altLang="en-US" b="1">
              <a:latin typeface="Arial" panose="020B0604020202020204" pitchFamily="34" charset="0"/>
              <a:cs typeface="Arial" panose="020B0604020202020204" pitchFamily="34" charset="0"/>
            </a:endParaRPr>
          </a:p>
        </p:txBody>
      </p:sp>
      <p:grpSp>
        <p:nvGrpSpPr>
          <p:cNvPr id="21512" name="Group 18"/>
          <p:cNvGrpSpPr>
            <a:grpSpLocks/>
          </p:cNvGrpSpPr>
          <p:nvPr/>
        </p:nvGrpSpPr>
        <p:grpSpPr bwMode="auto">
          <a:xfrm>
            <a:off x="2376489" y="6392864"/>
            <a:ext cx="6727825" cy="269875"/>
            <a:chOff x="144" y="3539"/>
            <a:chExt cx="4847" cy="170"/>
          </a:xfrm>
        </p:grpSpPr>
        <p:pic>
          <p:nvPicPr>
            <p:cNvPr id="21521" name="Picture 19"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8" y="3565"/>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0"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4" y="3552"/>
              <a:ext cx="4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21"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6" y="3552"/>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2"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6" y="3565"/>
              <a:ext cx="484"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3"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9" y="3552"/>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4" descr="Flower-02-ju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3" y="3563"/>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5"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6" y="3556"/>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6" descr="Flower-03-ju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8" y="3539"/>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9" name="Picture 27" descr="Flower-04-ju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3550"/>
              <a:ext cx="48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13" name="Picture 26" descr="Flower-03-ju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0976" y="6369050"/>
            <a:ext cx="669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26" descr="Flower-03-ju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69476" y="6369050"/>
            <a:ext cx="6715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26" descr="Flower-03-ju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0539" y="6407150"/>
            <a:ext cx="6699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2" descr="POINSET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1705190" y="12700"/>
            <a:ext cx="506413"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5" descr="POINSET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0800000">
            <a:off x="11600396" y="6272189"/>
            <a:ext cx="4778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24" descr="POINSET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25" y="99210"/>
            <a:ext cx="458788" cy="406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4" descr="POINSET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5400000">
            <a:off x="-11112" y="6279357"/>
            <a:ext cx="554037"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6851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2" fill="hold" grpId="0" nodeType="afterEffect">
                                  <p:stCondLst>
                                    <p:cond delay="0"/>
                                  </p:stCondLst>
                                  <p:childTnLst>
                                    <p:set>
                                      <p:cBhvr>
                                        <p:cTn id="6" dur="1" fill="hold">
                                          <p:stCondLst>
                                            <p:cond delay="0"/>
                                          </p:stCondLst>
                                        </p:cTn>
                                        <p:tgtEl>
                                          <p:spTgt spid="613384"/>
                                        </p:tgtEl>
                                        <p:attrNameLst>
                                          <p:attrName>style.visibility</p:attrName>
                                        </p:attrNameLst>
                                      </p:cBhvr>
                                      <p:to>
                                        <p:strVal val="visible"/>
                                      </p:to>
                                    </p:set>
                                    <p:anim calcmode="lin" valueType="num">
                                      <p:cBhvr>
                                        <p:cTn id="7" dur="500" fill="hold"/>
                                        <p:tgtEl>
                                          <p:spTgt spid="613384"/>
                                        </p:tgtEl>
                                        <p:attrNameLst>
                                          <p:attrName>ppt_x</p:attrName>
                                        </p:attrNameLst>
                                      </p:cBhvr>
                                      <p:tavLst>
                                        <p:tav tm="0">
                                          <p:val>
                                            <p:strVal val="#ppt_x+#ppt_w/2"/>
                                          </p:val>
                                        </p:tav>
                                        <p:tav tm="100000">
                                          <p:val>
                                            <p:strVal val="#ppt_x"/>
                                          </p:val>
                                        </p:tav>
                                      </p:tavLst>
                                    </p:anim>
                                    <p:anim calcmode="lin" valueType="num">
                                      <p:cBhvr>
                                        <p:cTn id="8" dur="500" fill="hold"/>
                                        <p:tgtEl>
                                          <p:spTgt spid="613384"/>
                                        </p:tgtEl>
                                        <p:attrNameLst>
                                          <p:attrName>ppt_y</p:attrName>
                                        </p:attrNameLst>
                                      </p:cBhvr>
                                      <p:tavLst>
                                        <p:tav tm="0">
                                          <p:val>
                                            <p:strVal val="#ppt_y"/>
                                          </p:val>
                                        </p:tav>
                                        <p:tav tm="100000">
                                          <p:val>
                                            <p:strVal val="#ppt_y"/>
                                          </p:val>
                                        </p:tav>
                                      </p:tavLst>
                                    </p:anim>
                                    <p:anim calcmode="lin" valueType="num">
                                      <p:cBhvr>
                                        <p:cTn id="9" dur="500" fill="hold"/>
                                        <p:tgtEl>
                                          <p:spTgt spid="613384"/>
                                        </p:tgtEl>
                                        <p:attrNameLst>
                                          <p:attrName>ppt_w</p:attrName>
                                        </p:attrNameLst>
                                      </p:cBhvr>
                                      <p:tavLst>
                                        <p:tav tm="0">
                                          <p:val>
                                            <p:fltVal val="0"/>
                                          </p:val>
                                        </p:tav>
                                        <p:tav tm="100000">
                                          <p:val>
                                            <p:strVal val="#ppt_w"/>
                                          </p:val>
                                        </p:tav>
                                      </p:tavLst>
                                    </p:anim>
                                    <p:anim calcmode="lin" valueType="num">
                                      <p:cBhvr>
                                        <p:cTn id="10" dur="500" fill="hold"/>
                                        <p:tgtEl>
                                          <p:spTgt spid="613384"/>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613381"/>
                                        </p:tgtEl>
                                        <p:attrNameLst>
                                          <p:attrName>style.visibility</p:attrName>
                                        </p:attrNameLst>
                                      </p:cBhvr>
                                      <p:to>
                                        <p:strVal val="visible"/>
                                      </p:to>
                                    </p:set>
                                    <p:anim calcmode="lin" valueType="num">
                                      <p:cBhvr>
                                        <p:cTn id="14" dur="1000" fill="hold"/>
                                        <p:tgtEl>
                                          <p:spTgt spid="613381"/>
                                        </p:tgtEl>
                                        <p:attrNameLst>
                                          <p:attrName>ppt_x</p:attrName>
                                        </p:attrNameLst>
                                      </p:cBhvr>
                                      <p:tavLst>
                                        <p:tav tm="0">
                                          <p:val>
                                            <p:strVal val="#ppt_x+#ppt_w/2"/>
                                          </p:val>
                                        </p:tav>
                                        <p:tav tm="100000">
                                          <p:val>
                                            <p:strVal val="#ppt_x"/>
                                          </p:val>
                                        </p:tav>
                                      </p:tavLst>
                                    </p:anim>
                                    <p:anim calcmode="lin" valueType="num">
                                      <p:cBhvr>
                                        <p:cTn id="15" dur="1000" fill="hold"/>
                                        <p:tgtEl>
                                          <p:spTgt spid="613381"/>
                                        </p:tgtEl>
                                        <p:attrNameLst>
                                          <p:attrName>ppt_y</p:attrName>
                                        </p:attrNameLst>
                                      </p:cBhvr>
                                      <p:tavLst>
                                        <p:tav tm="0">
                                          <p:val>
                                            <p:strVal val="#ppt_y"/>
                                          </p:val>
                                        </p:tav>
                                        <p:tav tm="100000">
                                          <p:val>
                                            <p:strVal val="#ppt_y"/>
                                          </p:val>
                                        </p:tav>
                                      </p:tavLst>
                                    </p:anim>
                                    <p:anim calcmode="lin" valueType="num">
                                      <p:cBhvr>
                                        <p:cTn id="16" dur="1000" fill="hold"/>
                                        <p:tgtEl>
                                          <p:spTgt spid="613381"/>
                                        </p:tgtEl>
                                        <p:attrNameLst>
                                          <p:attrName>ppt_w</p:attrName>
                                        </p:attrNameLst>
                                      </p:cBhvr>
                                      <p:tavLst>
                                        <p:tav tm="0">
                                          <p:val>
                                            <p:fltVal val="0"/>
                                          </p:val>
                                        </p:tav>
                                        <p:tav tm="100000">
                                          <p:val>
                                            <p:strVal val="#ppt_w"/>
                                          </p:val>
                                        </p:tav>
                                      </p:tavLst>
                                    </p:anim>
                                    <p:anim calcmode="lin" valueType="num">
                                      <p:cBhvr>
                                        <p:cTn id="17" dur="1000" fill="hold"/>
                                        <p:tgtEl>
                                          <p:spTgt spid="613381"/>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17" presetClass="entr" presetSubtype="2" fill="hold" grpId="0" nodeType="afterEffect">
                                  <p:stCondLst>
                                    <p:cond delay="0"/>
                                  </p:stCondLst>
                                  <p:childTnLst>
                                    <p:set>
                                      <p:cBhvr>
                                        <p:cTn id="20" dur="1" fill="hold">
                                          <p:stCondLst>
                                            <p:cond delay="0"/>
                                          </p:stCondLst>
                                        </p:cTn>
                                        <p:tgtEl>
                                          <p:spTgt spid="613383"/>
                                        </p:tgtEl>
                                        <p:attrNameLst>
                                          <p:attrName>style.visibility</p:attrName>
                                        </p:attrNameLst>
                                      </p:cBhvr>
                                      <p:to>
                                        <p:strVal val="visible"/>
                                      </p:to>
                                    </p:set>
                                    <p:anim calcmode="lin" valueType="num">
                                      <p:cBhvr>
                                        <p:cTn id="21" dur="1000" fill="hold"/>
                                        <p:tgtEl>
                                          <p:spTgt spid="613383"/>
                                        </p:tgtEl>
                                        <p:attrNameLst>
                                          <p:attrName>ppt_x</p:attrName>
                                        </p:attrNameLst>
                                      </p:cBhvr>
                                      <p:tavLst>
                                        <p:tav tm="0">
                                          <p:val>
                                            <p:strVal val="#ppt_x+#ppt_w/2"/>
                                          </p:val>
                                        </p:tav>
                                        <p:tav tm="100000">
                                          <p:val>
                                            <p:strVal val="#ppt_x"/>
                                          </p:val>
                                        </p:tav>
                                      </p:tavLst>
                                    </p:anim>
                                    <p:anim calcmode="lin" valueType="num">
                                      <p:cBhvr>
                                        <p:cTn id="22" dur="1000" fill="hold"/>
                                        <p:tgtEl>
                                          <p:spTgt spid="613383"/>
                                        </p:tgtEl>
                                        <p:attrNameLst>
                                          <p:attrName>ppt_y</p:attrName>
                                        </p:attrNameLst>
                                      </p:cBhvr>
                                      <p:tavLst>
                                        <p:tav tm="0">
                                          <p:val>
                                            <p:strVal val="#ppt_y"/>
                                          </p:val>
                                        </p:tav>
                                        <p:tav tm="100000">
                                          <p:val>
                                            <p:strVal val="#ppt_y"/>
                                          </p:val>
                                        </p:tav>
                                      </p:tavLst>
                                    </p:anim>
                                    <p:anim calcmode="lin" valueType="num">
                                      <p:cBhvr>
                                        <p:cTn id="23" dur="1000" fill="hold"/>
                                        <p:tgtEl>
                                          <p:spTgt spid="613383"/>
                                        </p:tgtEl>
                                        <p:attrNameLst>
                                          <p:attrName>ppt_w</p:attrName>
                                        </p:attrNameLst>
                                      </p:cBhvr>
                                      <p:tavLst>
                                        <p:tav tm="0">
                                          <p:val>
                                            <p:fltVal val="0"/>
                                          </p:val>
                                        </p:tav>
                                        <p:tav tm="100000">
                                          <p:val>
                                            <p:strVal val="#ppt_w"/>
                                          </p:val>
                                        </p:tav>
                                      </p:tavLst>
                                    </p:anim>
                                    <p:anim calcmode="lin" valueType="num">
                                      <p:cBhvr>
                                        <p:cTn id="24" dur="1000" fill="hold"/>
                                        <p:tgtEl>
                                          <p:spTgt spid="613383"/>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2500"/>
                            </p:stCondLst>
                            <p:childTnLst>
                              <p:par>
                                <p:cTn id="26" presetID="17" presetClass="entr" presetSubtype="2" fill="hold" grpId="0" nodeType="afterEffect">
                                  <p:stCondLst>
                                    <p:cond delay="0"/>
                                  </p:stCondLst>
                                  <p:childTnLst>
                                    <p:set>
                                      <p:cBhvr>
                                        <p:cTn id="27" dur="1" fill="hold">
                                          <p:stCondLst>
                                            <p:cond delay="0"/>
                                          </p:stCondLst>
                                        </p:cTn>
                                        <p:tgtEl>
                                          <p:spTgt spid="613382"/>
                                        </p:tgtEl>
                                        <p:attrNameLst>
                                          <p:attrName>style.visibility</p:attrName>
                                        </p:attrNameLst>
                                      </p:cBhvr>
                                      <p:to>
                                        <p:strVal val="visible"/>
                                      </p:to>
                                    </p:set>
                                    <p:anim calcmode="lin" valueType="num">
                                      <p:cBhvr>
                                        <p:cTn id="28" dur="500" fill="hold"/>
                                        <p:tgtEl>
                                          <p:spTgt spid="613382"/>
                                        </p:tgtEl>
                                        <p:attrNameLst>
                                          <p:attrName>ppt_x</p:attrName>
                                        </p:attrNameLst>
                                      </p:cBhvr>
                                      <p:tavLst>
                                        <p:tav tm="0">
                                          <p:val>
                                            <p:strVal val="#ppt_x+#ppt_w/2"/>
                                          </p:val>
                                        </p:tav>
                                        <p:tav tm="100000">
                                          <p:val>
                                            <p:strVal val="#ppt_x"/>
                                          </p:val>
                                        </p:tav>
                                      </p:tavLst>
                                    </p:anim>
                                    <p:anim calcmode="lin" valueType="num">
                                      <p:cBhvr>
                                        <p:cTn id="29" dur="500" fill="hold"/>
                                        <p:tgtEl>
                                          <p:spTgt spid="613382"/>
                                        </p:tgtEl>
                                        <p:attrNameLst>
                                          <p:attrName>ppt_y</p:attrName>
                                        </p:attrNameLst>
                                      </p:cBhvr>
                                      <p:tavLst>
                                        <p:tav tm="0">
                                          <p:val>
                                            <p:strVal val="#ppt_y"/>
                                          </p:val>
                                        </p:tav>
                                        <p:tav tm="100000">
                                          <p:val>
                                            <p:strVal val="#ppt_y"/>
                                          </p:val>
                                        </p:tav>
                                      </p:tavLst>
                                    </p:anim>
                                    <p:anim calcmode="lin" valueType="num">
                                      <p:cBhvr>
                                        <p:cTn id="30" dur="500" fill="hold"/>
                                        <p:tgtEl>
                                          <p:spTgt spid="613382"/>
                                        </p:tgtEl>
                                        <p:attrNameLst>
                                          <p:attrName>ppt_w</p:attrName>
                                        </p:attrNameLst>
                                      </p:cBhvr>
                                      <p:tavLst>
                                        <p:tav tm="0">
                                          <p:val>
                                            <p:fltVal val="0"/>
                                          </p:val>
                                        </p:tav>
                                        <p:tav tm="100000">
                                          <p:val>
                                            <p:strVal val="#ppt_w"/>
                                          </p:val>
                                        </p:tav>
                                      </p:tavLst>
                                    </p:anim>
                                    <p:anim calcmode="lin" valueType="num">
                                      <p:cBhvr>
                                        <p:cTn id="31" dur="500" fill="hold"/>
                                        <p:tgtEl>
                                          <p:spTgt spid="613382"/>
                                        </p:tgtEl>
                                        <p:attrNameLst>
                                          <p:attrName>ppt_h</p:attrName>
                                        </p:attrNameLst>
                                      </p:cBhvr>
                                      <p:tavLst>
                                        <p:tav tm="0">
                                          <p:val>
                                            <p:strVal val="#ppt_h"/>
                                          </p:val>
                                        </p:tav>
                                        <p:tav tm="100000">
                                          <p:val>
                                            <p:strVal val="#ppt_h"/>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xit" presetSubtype="10" fill="hold" nodeType="clickEffect">
                                  <p:stCondLst>
                                    <p:cond delay="0"/>
                                  </p:stCondLst>
                                  <p:childTnLst>
                                    <p:animEffect transition="out" filter="blinds(horizontal)">
                                      <p:cBhvr>
                                        <p:cTn id="35" dur="500"/>
                                        <p:tgtEl>
                                          <p:spTgt spid="6174"/>
                                        </p:tgtEl>
                                      </p:cBhvr>
                                    </p:animEffect>
                                    <p:set>
                                      <p:cBhvr>
                                        <p:cTn id="36" dur="1" fill="hold">
                                          <p:stCondLst>
                                            <p:cond delay="499"/>
                                          </p:stCondLst>
                                        </p:cTn>
                                        <p:tgtEl>
                                          <p:spTgt spid="6174"/>
                                        </p:tgtEl>
                                        <p:attrNameLst>
                                          <p:attrName>style.visibility</p:attrName>
                                        </p:attrNameLst>
                                      </p:cBhvr>
                                      <p:to>
                                        <p:strVal val="hidden"/>
                                      </p:to>
                                    </p:set>
                                  </p:childTnLst>
                                </p:cTn>
                              </p:par>
                              <p:par>
                                <p:cTn id="37" presetID="6" presetClass="emph" presetSubtype="0" fill="hold" grpId="1" nodeType="withEffect">
                                  <p:stCondLst>
                                    <p:cond delay="0"/>
                                  </p:stCondLst>
                                  <p:childTnLst>
                                    <p:animScale>
                                      <p:cBhvr>
                                        <p:cTn id="38" dur="2000" fill="hold"/>
                                        <p:tgtEl>
                                          <p:spTgt spid="613382"/>
                                        </p:tgtEl>
                                      </p:cBhvr>
                                      <p:by x="150000" y="150000"/>
                                    </p:animScale>
                                  </p:childTnLst>
                                  <p:subTnLst>
                                    <p:audio>
                                      <p:cMediaNode>
                                        <p:cTn display="0" masterRel="sameClick">
                                          <p:stCondLst>
                                            <p:cond evt="begin" delay="0">
                                              <p:tn val="37"/>
                                            </p:cond>
                                          </p:stCondLst>
                                          <p:endCondLst>
                                            <p:cond evt="onStopAudio" delay="0">
                                              <p:tgtEl>
                                                <p:sldTgt/>
                                              </p:tgtEl>
                                            </p:cond>
                                          </p:endCondLst>
                                        </p:cTn>
                                        <p:tgtEl>
                                          <p:sndTgt r:embed="rId2" name="chimes.wav"/>
                                        </p:tgtEl>
                                      </p:cMediaNode>
                                    </p:audio>
                                  </p:subTnLst>
                                </p:cTn>
                              </p:par>
                              <p:par>
                                <p:cTn id="39" presetID="4" presetClass="exit" presetSubtype="32" fill="hold" grpId="1" nodeType="withEffect">
                                  <p:stCondLst>
                                    <p:cond delay="0"/>
                                  </p:stCondLst>
                                  <p:childTnLst>
                                    <p:animEffect transition="out" filter="box(out)">
                                      <p:cBhvr>
                                        <p:cTn id="40" dur="2000"/>
                                        <p:tgtEl>
                                          <p:spTgt spid="613381"/>
                                        </p:tgtEl>
                                      </p:cBhvr>
                                    </p:animEffect>
                                    <p:set>
                                      <p:cBhvr>
                                        <p:cTn id="41" dur="1" fill="hold">
                                          <p:stCondLst>
                                            <p:cond delay="1999"/>
                                          </p:stCondLst>
                                        </p:cTn>
                                        <p:tgtEl>
                                          <p:spTgt spid="613381"/>
                                        </p:tgtEl>
                                        <p:attrNameLst>
                                          <p:attrName>style.visibility</p:attrName>
                                        </p:attrNameLst>
                                      </p:cBhvr>
                                      <p:to>
                                        <p:strVal val="hidden"/>
                                      </p:to>
                                    </p:set>
                                  </p:childTnLst>
                                </p:cTn>
                              </p:par>
                              <p:par>
                                <p:cTn id="42" presetID="4" presetClass="exit" presetSubtype="32" fill="hold" grpId="1" nodeType="withEffect">
                                  <p:stCondLst>
                                    <p:cond delay="0"/>
                                  </p:stCondLst>
                                  <p:childTnLst>
                                    <p:animEffect transition="out" filter="box(out)">
                                      <p:cBhvr>
                                        <p:cTn id="43" dur="2000"/>
                                        <p:tgtEl>
                                          <p:spTgt spid="613383"/>
                                        </p:tgtEl>
                                      </p:cBhvr>
                                    </p:animEffect>
                                    <p:set>
                                      <p:cBhvr>
                                        <p:cTn id="44" dur="1" fill="hold">
                                          <p:stCondLst>
                                            <p:cond delay="1999"/>
                                          </p:stCondLst>
                                        </p:cTn>
                                        <p:tgtEl>
                                          <p:spTgt spid="613383"/>
                                        </p:tgtEl>
                                        <p:attrNameLst>
                                          <p:attrName>style.visibility</p:attrName>
                                        </p:attrNameLst>
                                      </p:cBhvr>
                                      <p:to>
                                        <p:strVal val="hidden"/>
                                      </p:to>
                                    </p:set>
                                  </p:childTnLst>
                                </p:cTn>
                              </p:par>
                              <p:par>
                                <p:cTn id="45" presetID="4" presetClass="entr" presetSubtype="16" fill="hold" grpId="0" nodeType="withEffect">
                                  <p:stCondLst>
                                    <p:cond delay="0"/>
                                  </p:stCondLst>
                                  <p:childTnLst>
                                    <p:set>
                                      <p:cBhvr>
                                        <p:cTn id="46" dur="1" fill="hold">
                                          <p:stCondLst>
                                            <p:cond delay="0"/>
                                          </p:stCondLst>
                                        </p:cTn>
                                        <p:tgtEl>
                                          <p:spTgt spid="45066"/>
                                        </p:tgtEl>
                                        <p:attrNameLst>
                                          <p:attrName>style.visibility</p:attrName>
                                        </p:attrNameLst>
                                      </p:cBhvr>
                                      <p:to>
                                        <p:strVal val="visible"/>
                                      </p:to>
                                    </p:set>
                                    <p:animEffect transition="in" filter="box(in)">
                                      <p:cBhvr>
                                        <p:cTn id="47" dur="1000"/>
                                        <p:tgtEl>
                                          <p:spTgt spid="45066"/>
                                        </p:tgtEl>
                                      </p:cBhvr>
                                    </p:animEffect>
                                  </p:childTnLst>
                                  <p:subTnLst>
                                    <p:audio>
                                      <p:cMediaNode>
                                        <p:cTn display="0" masterRel="sameClick">
                                          <p:stCondLst>
                                            <p:cond evt="begin" delay="0">
                                              <p:tn val="45"/>
                                            </p:cond>
                                          </p:stCondLst>
                                          <p:endCondLst>
                                            <p:cond evt="onStopAudio" delay="0">
                                              <p:tgtEl>
                                                <p:sldTgt/>
                                              </p:tgtEl>
                                            </p:cond>
                                          </p:endCondLst>
                                        </p:cTn>
                                        <p:tgtEl>
                                          <p:sndTgt r:embed="rId3" name="applause.wav"/>
                                        </p:tgtEl>
                                      </p:cMediaNode>
                                    </p:audio>
                                  </p:subTnLst>
                                </p:cTn>
                              </p:par>
                              <p:par>
                                <p:cTn id="48" presetID="8" presetClass="emph" presetSubtype="0" fill="hold" grpId="1" nodeType="withEffect">
                                  <p:stCondLst>
                                    <p:cond delay="0"/>
                                  </p:stCondLst>
                                  <p:childTnLst>
                                    <p:animRot by="21600000">
                                      <p:cBhvr>
                                        <p:cTn id="49" dur="2000" fill="hold"/>
                                        <p:tgtEl>
                                          <p:spTgt spid="45066"/>
                                        </p:tgtEl>
                                        <p:attrNameLst>
                                          <p:attrName>r</p:attrName>
                                        </p:attrNameLst>
                                      </p:cBhvr>
                                    </p:animRot>
                                  </p:childTnLst>
                                  <p:subTnLst>
                                    <p:audio>
                                      <p:cMediaNode>
                                        <p:cTn display="0" masterRel="sameClick">
                                          <p:stCondLst>
                                            <p:cond evt="begin" delay="0">
                                              <p:tn val="4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bldLvl="0" animBg="1"/>
      <p:bldP spid="613381" grpId="1" bldLvl="0" animBg="1"/>
      <p:bldP spid="613382" grpId="0" bldLvl="0" animBg="1"/>
      <p:bldP spid="613382" grpId="1" bldLvl="0" animBg="1"/>
      <p:bldP spid="613383" grpId="0" bldLvl="0" animBg="1"/>
      <p:bldP spid="613383" grpId="1" bldLvl="0" animBg="1"/>
      <p:bldP spid="613384" grpId="0" bldLvl="0" animBg="1"/>
      <p:bldP spid="45066" grpId="0" bldLvl="0" animBg="1"/>
      <p:bldP spid="4506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rang đầu"/>
  <p:tag name="ISPRING_SLIDE_INDENT_LEVEL" val="0"/>
  <p:tag name="ISPRING_PRESENTER_ID" val="{056E661D-9072-44DD-8175-27ECFA80691A}"/>
  <p:tag name="GENSWF_ADVANCE_TIME" val="255.347"/>
  <p:tag name="ISPRING_SLIDE_ID_2" val="{E639AA90-3665-4728-A1F3-4F6188116D1B}"/>
</p:tagLst>
</file>

<file path=ppt/theme/theme1.xml><?xml version="1.0" encoding="utf-8"?>
<a:theme xmlns:a="http://schemas.openxmlformats.org/drawingml/2006/main" name="Default Desig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1784</TotalTime>
  <Words>352</Words>
  <Application>Microsoft Office PowerPoint</Application>
  <PresentationFormat>Custom</PresentationFormat>
  <Paragraphs>114</Paragraphs>
  <Slides>11</Slides>
  <Notes>1</Notes>
  <HiddenSlides>0</HiddenSlides>
  <MMClips>2</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Default Design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   Chia mét sã cho mét tÝch</dc:title>
  <dc:creator>Ke toan</dc:creator>
  <cp:lastModifiedBy>A</cp:lastModifiedBy>
  <cp:revision>148</cp:revision>
  <dcterms:created xsi:type="dcterms:W3CDTF">2006-12-09T05:04:03Z</dcterms:created>
  <dcterms:modified xsi:type="dcterms:W3CDTF">2023-03-21T13:38:47Z</dcterms:modified>
</cp:coreProperties>
</file>