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7" r:id="rId2"/>
    <p:sldId id="258" r:id="rId3"/>
    <p:sldId id="257" r:id="rId4"/>
    <p:sldId id="259" r:id="rId5"/>
    <p:sldId id="261" r:id="rId6"/>
    <p:sldId id="260" r:id="rId7"/>
    <p:sldId id="264" r:id="rId8"/>
    <p:sldId id="263" r:id="rId9"/>
    <p:sldId id="265" r:id="rId10"/>
    <p:sldId id="266" r:id="rId1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5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8DD127-7AD9-4534-9EAF-60E7914A7491}" type="datetimeFigureOut">
              <a:rPr lang="vi-VN" smtClean="0"/>
              <a:t>01/04/2023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E4E103-E75A-4689-86E9-38FAC4F91A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2726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D6AF7CD6-EF72-4C9B-B078-B0F0F1E96869}" type="slidenum">
              <a:rPr lang="vi-VN" altLang="en-US" b="1" smtClean="0">
                <a:solidFill>
                  <a:srgbClr val="0000FF"/>
                </a:solidFill>
              </a:rPr>
              <a:pPr eaLnBrk="1" hangingPunct="1"/>
              <a:t>1</a:t>
            </a:fld>
            <a:endParaRPr lang="vi-VN" altLang="en-US" b="1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1250F-FDAF-43E9-8F38-12A8E2C73B5D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35463-B4D2-4C46-9F38-3675A3018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67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1250F-FDAF-43E9-8F38-12A8E2C73B5D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35463-B4D2-4C46-9F38-3675A3018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631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1250F-FDAF-43E9-8F38-12A8E2C73B5D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35463-B4D2-4C46-9F38-3675A3018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216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1250F-FDAF-43E9-8F38-12A8E2C73B5D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35463-B4D2-4C46-9F38-3675A3018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51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1250F-FDAF-43E9-8F38-12A8E2C73B5D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35463-B4D2-4C46-9F38-3675A3018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84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1250F-FDAF-43E9-8F38-12A8E2C73B5D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35463-B4D2-4C46-9F38-3675A3018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75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1250F-FDAF-43E9-8F38-12A8E2C73B5D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35463-B4D2-4C46-9F38-3675A3018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844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1250F-FDAF-43E9-8F38-12A8E2C73B5D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35463-B4D2-4C46-9F38-3675A3018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00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1250F-FDAF-43E9-8F38-12A8E2C73B5D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35463-B4D2-4C46-9F38-3675A3018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97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1250F-FDAF-43E9-8F38-12A8E2C73B5D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35463-B4D2-4C46-9F38-3675A3018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99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1250F-FDAF-43E9-8F38-12A8E2C73B5D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35463-B4D2-4C46-9F38-3675A3018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47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1250F-FDAF-43E9-8F38-12A8E2C73B5D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35463-B4D2-4C46-9F38-3675A3018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99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image" Target="../media/image2.gif"/><Relationship Id="rId4" Type="http://schemas.openxmlformats.org/officeDocument/2006/relationships/image" Target="../media/image1.jpe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8" y="-20241"/>
            <a:ext cx="9144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33"/>
          <p:cNvSpPr>
            <a:spLocks noChangeArrowheads="1"/>
          </p:cNvSpPr>
          <p:nvPr/>
        </p:nvSpPr>
        <p:spPr bwMode="auto">
          <a:xfrm>
            <a:off x="4381786" y="838200"/>
            <a:ext cx="228532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1774" tIns="55887" rIns="111774" bIns="55887" anchor="ctr"/>
          <a:lstStyle/>
          <a:p>
            <a:pPr>
              <a:spcBef>
                <a:spcPct val="50000"/>
              </a:spcBef>
            </a:pPr>
            <a:endParaRPr lang="vi-VN" altLang="en-US" sz="27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8" name="AutoShape 33"/>
          <p:cNvSpPr>
            <a:spLocks noChangeArrowheads="1"/>
          </p:cNvSpPr>
          <p:nvPr/>
        </p:nvSpPr>
        <p:spPr bwMode="auto">
          <a:xfrm>
            <a:off x="2612376" y="2933700"/>
            <a:ext cx="229900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1774" tIns="55887" rIns="111774" bIns="55887" anchor="ctr"/>
          <a:lstStyle/>
          <a:p>
            <a:pPr>
              <a:spcBef>
                <a:spcPct val="50000"/>
              </a:spcBef>
            </a:pPr>
            <a:endParaRPr lang="vi-VN" altLang="en-US" sz="27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9" name="AutoShape 33"/>
          <p:cNvSpPr>
            <a:spLocks noChangeArrowheads="1"/>
          </p:cNvSpPr>
          <p:nvPr/>
        </p:nvSpPr>
        <p:spPr bwMode="auto">
          <a:xfrm>
            <a:off x="2727327" y="1457325"/>
            <a:ext cx="228531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1774" tIns="55887" rIns="111774" bIns="55887" anchor="ctr"/>
          <a:lstStyle/>
          <a:p>
            <a:pPr>
              <a:spcBef>
                <a:spcPct val="50000"/>
              </a:spcBef>
            </a:pPr>
            <a:endParaRPr lang="vi-VN" altLang="en-US" sz="27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10" name="AutoShape 33"/>
          <p:cNvSpPr>
            <a:spLocks noChangeArrowheads="1"/>
          </p:cNvSpPr>
          <p:nvPr/>
        </p:nvSpPr>
        <p:spPr bwMode="auto">
          <a:xfrm>
            <a:off x="6147089" y="1328738"/>
            <a:ext cx="228532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1774" tIns="55887" rIns="111774" bIns="55887" anchor="ctr"/>
          <a:lstStyle/>
          <a:p>
            <a:pPr>
              <a:spcBef>
                <a:spcPct val="50000"/>
              </a:spcBef>
            </a:pPr>
            <a:endParaRPr lang="vi-VN" altLang="en-US" sz="27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11" name="AutoShape 33"/>
          <p:cNvSpPr>
            <a:spLocks noChangeArrowheads="1"/>
          </p:cNvSpPr>
          <p:nvPr/>
        </p:nvSpPr>
        <p:spPr bwMode="auto">
          <a:xfrm>
            <a:off x="6283935" y="3118247"/>
            <a:ext cx="228532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1774" tIns="55887" rIns="111774" bIns="55887" anchor="ctr"/>
          <a:lstStyle/>
          <a:p>
            <a:pPr>
              <a:spcBef>
                <a:spcPct val="50000"/>
              </a:spcBef>
            </a:pPr>
            <a:endParaRPr lang="vi-VN" altLang="en-US" sz="2700">
              <a:solidFill>
                <a:srgbClr val="003399"/>
              </a:solidFill>
              <a:latin typeface="HP001 4 hàng"/>
            </a:endParaRPr>
          </a:p>
        </p:txBody>
      </p:sp>
      <p:pic>
        <p:nvPicPr>
          <p:cNvPr id="12" name="Picture 55" descr="RNBOWBT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584" y="1971675"/>
            <a:ext cx="227163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5" descr="RNBOWBT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573" y="1971675"/>
            <a:ext cx="227163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51"/>
          <p:cNvSpPr>
            <a:spLocks noChangeArrowheads="1"/>
          </p:cNvSpPr>
          <p:nvPr/>
        </p:nvSpPr>
        <p:spPr bwMode="auto">
          <a:xfrm>
            <a:off x="1454666" y="1549005"/>
            <a:ext cx="385904" cy="33099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lIns="111774" tIns="55887" rIns="111774" bIns="55887" anchor="ctr"/>
          <a:lstStyle/>
          <a:p>
            <a:pPr>
              <a:spcBef>
                <a:spcPct val="50000"/>
              </a:spcBef>
              <a:defRPr/>
            </a:pPr>
            <a:endParaRPr lang="vi-VN" sz="2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513170" y="2208610"/>
            <a:ext cx="385904" cy="328613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lIns="111774" tIns="55887" rIns="111774" bIns="55887" anchor="ctr"/>
          <a:lstStyle/>
          <a:p>
            <a:pPr>
              <a:spcBef>
                <a:spcPct val="50000"/>
              </a:spcBef>
              <a:defRPr/>
            </a:pPr>
            <a:endParaRPr lang="vi-VN" sz="2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26" name="AutoShape 46"/>
          <p:cNvSpPr>
            <a:spLocks noChangeArrowheads="1"/>
          </p:cNvSpPr>
          <p:nvPr/>
        </p:nvSpPr>
        <p:spPr bwMode="auto">
          <a:xfrm>
            <a:off x="7667440" y="2096691"/>
            <a:ext cx="305164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lIns="111774" tIns="55887" rIns="111774" bIns="55887" anchor="ctr"/>
          <a:lstStyle/>
          <a:p>
            <a:pPr>
              <a:spcBef>
                <a:spcPct val="50000"/>
              </a:spcBef>
              <a:defRPr/>
            </a:pPr>
            <a:endParaRPr lang="vi-VN" sz="2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27" name="AutoShape 46"/>
          <p:cNvSpPr>
            <a:spLocks noChangeArrowheads="1"/>
          </p:cNvSpPr>
          <p:nvPr/>
        </p:nvSpPr>
        <p:spPr bwMode="auto">
          <a:xfrm>
            <a:off x="1231609" y="2113360"/>
            <a:ext cx="305165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lIns="111774" tIns="55887" rIns="111774" bIns="55887" anchor="ctr"/>
          <a:lstStyle/>
          <a:p>
            <a:pPr>
              <a:spcBef>
                <a:spcPct val="50000"/>
              </a:spcBef>
              <a:defRPr/>
            </a:pPr>
            <a:endParaRPr lang="vi-VN" sz="2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pic>
        <p:nvPicPr>
          <p:cNvPr id="2062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239" y="3167063"/>
            <a:ext cx="1664038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71" descr="JFLOWER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949" y="3199211"/>
            <a:ext cx="762229" cy="68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71" descr="JFLOWER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346" y="3027761"/>
            <a:ext cx="919600" cy="87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7" descr="sunflower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187" y="3514725"/>
            <a:ext cx="457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7" descr="sunflower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22" y="3514725"/>
            <a:ext cx="45843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7" descr="sunflower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30" y="3505200"/>
            <a:ext cx="457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7" descr="sunflower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31" y="3529013"/>
            <a:ext cx="45843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7" descr="sunflower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075" y="3505200"/>
            <a:ext cx="457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7" descr="sunflower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557" y="3484960"/>
            <a:ext cx="457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7" descr="sunflower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304" y="3484960"/>
            <a:ext cx="457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2" name="Picture 7" descr="sunflower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87" y="3484960"/>
            <a:ext cx="457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3" name="Picture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1" y="3858816"/>
            <a:ext cx="9126210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5294544" y="3481389"/>
            <a:ext cx="510432" cy="18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5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5404020" y="3668317"/>
            <a:ext cx="417378" cy="18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AutoShape 51"/>
          <p:cNvSpPr>
            <a:spLocks noChangeArrowheads="1"/>
          </p:cNvSpPr>
          <p:nvPr/>
        </p:nvSpPr>
        <p:spPr bwMode="auto">
          <a:xfrm>
            <a:off x="4232624" y="84535"/>
            <a:ext cx="385904" cy="328613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lIns="111774" tIns="55887" rIns="111774" bIns="55887" anchor="ctr"/>
          <a:lstStyle/>
          <a:p>
            <a:pPr>
              <a:spcBef>
                <a:spcPct val="50000"/>
              </a:spcBef>
              <a:defRPr/>
            </a:pPr>
            <a:endParaRPr lang="vi-VN" sz="2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4" name="AutoShape 51"/>
          <p:cNvSpPr>
            <a:spLocks noChangeArrowheads="1"/>
          </p:cNvSpPr>
          <p:nvPr/>
        </p:nvSpPr>
        <p:spPr bwMode="auto">
          <a:xfrm>
            <a:off x="2249736" y="1095375"/>
            <a:ext cx="385904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lIns="111774" tIns="55887" rIns="111774" bIns="55887" anchor="ctr"/>
          <a:lstStyle/>
          <a:p>
            <a:pPr>
              <a:spcBef>
                <a:spcPct val="50000"/>
              </a:spcBef>
              <a:defRPr/>
            </a:pPr>
            <a:endParaRPr lang="vi-VN" sz="2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5" name="AutoShape 51"/>
          <p:cNvSpPr>
            <a:spLocks noChangeArrowheads="1"/>
          </p:cNvSpPr>
          <p:nvPr/>
        </p:nvSpPr>
        <p:spPr bwMode="auto">
          <a:xfrm>
            <a:off x="3304814" y="513160"/>
            <a:ext cx="385904" cy="328613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lIns="111774" tIns="55887" rIns="111774" bIns="55887" anchor="ctr"/>
          <a:lstStyle/>
          <a:p>
            <a:pPr>
              <a:spcBef>
                <a:spcPct val="50000"/>
              </a:spcBef>
              <a:defRPr/>
            </a:pPr>
            <a:endParaRPr lang="vi-VN" sz="2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6" name="AutoShape 51"/>
          <p:cNvSpPr>
            <a:spLocks noChangeArrowheads="1"/>
          </p:cNvSpPr>
          <p:nvPr/>
        </p:nvSpPr>
        <p:spPr bwMode="auto">
          <a:xfrm>
            <a:off x="5123486" y="410767"/>
            <a:ext cx="384536" cy="33099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lIns="111774" tIns="55887" rIns="111774" bIns="55887" anchor="ctr"/>
          <a:lstStyle/>
          <a:p>
            <a:pPr>
              <a:spcBef>
                <a:spcPct val="50000"/>
              </a:spcBef>
              <a:defRPr/>
            </a:pPr>
            <a:endParaRPr lang="vi-VN" sz="2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6319514" y="1013223"/>
            <a:ext cx="384536" cy="329803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lIns="111774" tIns="55887" rIns="111774" bIns="55887" anchor="ctr"/>
          <a:lstStyle/>
          <a:p>
            <a:pPr>
              <a:spcBef>
                <a:spcPct val="50000"/>
              </a:spcBef>
              <a:defRPr/>
            </a:pPr>
            <a:endParaRPr lang="vi-VN" sz="2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8" name="AutoShape 51"/>
          <p:cNvSpPr>
            <a:spLocks noChangeArrowheads="1"/>
          </p:cNvSpPr>
          <p:nvPr/>
        </p:nvSpPr>
        <p:spPr bwMode="auto">
          <a:xfrm>
            <a:off x="7475858" y="1433512"/>
            <a:ext cx="384535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lIns="111774" tIns="55887" rIns="111774" bIns="55887" anchor="ctr"/>
          <a:lstStyle/>
          <a:p>
            <a:pPr>
              <a:spcBef>
                <a:spcPct val="50000"/>
              </a:spcBef>
              <a:defRPr/>
            </a:pPr>
            <a:endParaRPr lang="vi-VN" sz="2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9" name="AutoShape 51"/>
          <p:cNvSpPr>
            <a:spLocks noChangeArrowheads="1"/>
          </p:cNvSpPr>
          <p:nvPr/>
        </p:nvSpPr>
        <p:spPr bwMode="auto">
          <a:xfrm>
            <a:off x="8530933" y="2046686"/>
            <a:ext cx="385904" cy="33099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lIns="111774" tIns="55887" rIns="111774" bIns="55887" anchor="ctr"/>
          <a:lstStyle/>
          <a:p>
            <a:pPr>
              <a:spcBef>
                <a:spcPct val="50000"/>
              </a:spcBef>
              <a:defRPr/>
            </a:pPr>
            <a:endParaRPr lang="vi-VN" sz="2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pic>
        <p:nvPicPr>
          <p:cNvPr id="2083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" t="14589" r="9814" b="63777"/>
          <a:stretch>
            <a:fillRect/>
          </a:stretch>
        </p:blipFill>
        <p:spPr bwMode="auto">
          <a:xfrm>
            <a:off x="3282919" y="3492103"/>
            <a:ext cx="2308579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3003755" y="3792142"/>
            <a:ext cx="892231" cy="92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5" name="Picture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6" r="45625"/>
          <a:stretch>
            <a:fillRect/>
          </a:stretch>
        </p:blipFill>
        <p:spPr bwMode="auto">
          <a:xfrm>
            <a:off x="26002" y="3918348"/>
            <a:ext cx="4962009" cy="119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6" name="Picture 7" descr="sunflower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4" y="3484960"/>
            <a:ext cx="457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7" name="Picture 7" descr="sunflower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82" y="3492104"/>
            <a:ext cx="457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" name="Picture 7" descr="sunflower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685" y="3481388"/>
            <a:ext cx="45843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" name="Picture 7" descr="sunflower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018" y="3513535"/>
            <a:ext cx="457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Picture 7" descr="sunflower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550" y="3492104"/>
            <a:ext cx="457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1" name="Picture 7" descr="sunflower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718" y="3481388"/>
            <a:ext cx="45843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2" name="Picture 7" descr="sunflower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201" y="3470672"/>
            <a:ext cx="457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 Box 5"/>
          <p:cNvSpPr txBox="1">
            <a:spLocks noChangeArrowheads="1"/>
          </p:cNvSpPr>
          <p:nvPr/>
        </p:nvSpPr>
        <p:spPr bwMode="auto">
          <a:xfrm>
            <a:off x="162848" y="3720704"/>
            <a:ext cx="8295559" cy="1559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lIns="111774" tIns="55887" rIns="111774" bIns="5588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vi-VN" sz="33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Đơn vị công tác: Trường tiểu học Hiệp Hòa</a:t>
            </a:r>
          </a:p>
          <a:p>
            <a:pPr>
              <a:spcBef>
                <a:spcPts val="0"/>
              </a:spcBef>
              <a:defRPr/>
            </a:pPr>
            <a:r>
              <a:rPr lang="vi-VN" sz="2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Địa chỉ: Xã Hiệp Hòa </a:t>
            </a:r>
            <a:r>
              <a:rPr lang="vi-VN" sz="28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Huyện Vĩnh Bảo </a:t>
            </a:r>
            <a:r>
              <a:rPr lang="vi-VN" sz="28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Hải </a:t>
            </a:r>
            <a:r>
              <a:rPr lang="vi-VN" sz="2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</a:p>
          <a:p>
            <a:pPr>
              <a:spcBef>
                <a:spcPts val="0"/>
              </a:spcBef>
              <a:defRPr/>
            </a:pPr>
            <a:r>
              <a:rPr lang="vi-VN" sz="33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endParaRPr lang="en-US" sz="33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fani HeavyH" pitchFamily="34" charset="0"/>
              <a:cs typeface="Times New Roman" pitchFamily="18" charset="0"/>
            </a:endParaRPr>
          </a:p>
        </p:txBody>
      </p:sp>
      <p:sp>
        <p:nvSpPr>
          <p:cNvPr id="61" name="Text Box 5"/>
          <p:cNvSpPr txBox="1">
            <a:spLocks noChangeArrowheads="1"/>
          </p:cNvSpPr>
          <p:nvPr/>
        </p:nvSpPr>
        <p:spPr bwMode="auto">
          <a:xfrm>
            <a:off x="660964" y="58342"/>
            <a:ext cx="7707125" cy="1097751"/>
          </a:xfrm>
          <a:prstGeom prst="rect">
            <a:avLst/>
          </a:prstGeom>
          <a:noFill/>
          <a:ln>
            <a:noFill/>
          </a:ln>
          <a:extLst/>
        </p:spPr>
        <p:txBody>
          <a:bodyPr lIns="111774" tIns="55887" rIns="111774" bIns="5588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vi-VN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ỦY BAN NHÂN DÂN HUYỆN VĨNH BẢO PHÒNG GIÁO DỤC VÀ ĐÀO TẠO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fani HeavyH" pitchFamily="34" charset="0"/>
              <a:cs typeface="Times New Roman" pitchFamily="18" charset="0"/>
            </a:endParaRPr>
          </a:p>
        </p:txBody>
      </p:sp>
      <p:sp>
        <p:nvSpPr>
          <p:cNvPr id="2095" name="Text Box 5"/>
          <p:cNvSpPr txBox="1">
            <a:spLocks noChangeArrowheads="1"/>
          </p:cNvSpPr>
          <p:nvPr/>
        </p:nvSpPr>
        <p:spPr bwMode="auto">
          <a:xfrm>
            <a:off x="1096132" y="1059657"/>
            <a:ext cx="6768366" cy="112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lIns="111774" tIns="55887" rIns="111774" bIns="5588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vi-VN" sz="33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vi-VN" sz="33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 học</a:t>
            </a:r>
            <a:endParaRPr lang="vi-VN" sz="33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vi-VN" sz="33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Bài: </a:t>
            </a:r>
            <a:r>
              <a:rPr lang="vi-VN" sz="33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bệnh béo phì</a:t>
            </a:r>
            <a:endParaRPr lang="vi-VN" sz="33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99039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repeatCount="1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repeatCount="1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ẹ ơi, con sợ bị béo phì lắm - Dinh dưỡng cân bằng cho trẻ phát triển cân đối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571500"/>
            <a:ext cx="8595952" cy="3600450"/>
          </a:xfrm>
        </p:spPr>
      </p:pic>
    </p:spTree>
    <p:extLst>
      <p:ext uri="{BB962C8B-B14F-4D97-AF65-F5344CB8AC3E}">
        <p14:creationId xmlns:p14="http://schemas.microsoft.com/office/powerpoint/2010/main" val="84503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KIỂM TRA BÀI CŨ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114550" lvl="3" indent="-742950">
              <a:buAutoNum type="arabicPeriod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2114550" lvl="3" indent="-742950">
              <a:buAutoNum type="arabicPeriod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114550" lvl="3" indent="-742950">
              <a:buAutoNum type="arabicPeriod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91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29000" y="1485900"/>
            <a:ext cx="51054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PHÒNG BỆNH</a:t>
            </a:r>
          </a:p>
          <a:p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BÉO PHÌ</a:t>
            </a:r>
            <a:endParaRPr lang="en-US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028950"/>
            <a:ext cx="36576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/>
          <p:cNvSpPr/>
          <p:nvPr/>
        </p:nvSpPr>
        <p:spPr>
          <a:xfrm>
            <a:off x="4419600" y="6858"/>
            <a:ext cx="4495800" cy="1200150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53000" y="378158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Dấu</a:t>
            </a:r>
            <a:r>
              <a:rPr lang="en-US" sz="36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hiệu</a:t>
            </a:r>
            <a:r>
              <a:rPr lang="en-US" sz="36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nhận</a:t>
            </a:r>
            <a:r>
              <a:rPr lang="en-US" sz="36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biết</a:t>
            </a:r>
            <a:endParaRPr lang="en-US" sz="3600" b="1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4419600" y="1200150"/>
            <a:ext cx="4495800" cy="1200150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105400" y="1505272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Nguyên</a:t>
            </a: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nhân</a:t>
            </a:r>
            <a:endParaRPr lang="en-US" sz="3600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Left Arrow 10"/>
          <p:cNvSpPr/>
          <p:nvPr/>
        </p:nvSpPr>
        <p:spPr>
          <a:xfrm>
            <a:off x="4419600" y="2400300"/>
            <a:ext cx="4495800" cy="1200150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141976" y="274537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Tác</a:t>
            </a:r>
            <a:r>
              <a:rPr lang="en-US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hại</a:t>
            </a:r>
            <a:endParaRPr lang="en-US" sz="3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Left Arrow 12"/>
          <p:cNvSpPr/>
          <p:nvPr/>
        </p:nvSpPr>
        <p:spPr>
          <a:xfrm>
            <a:off x="4419600" y="3600450"/>
            <a:ext cx="4495800" cy="1200150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953000" y="397175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Cách</a:t>
            </a:r>
            <a:r>
              <a:rPr lang="en-US" sz="36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3600" b="1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phòng</a:t>
            </a:r>
            <a:r>
              <a:rPr lang="en-US" sz="36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bệnh</a:t>
            </a:r>
            <a:endParaRPr lang="en-US" sz="3600" b="1" i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" y="285751"/>
            <a:ext cx="4343400" cy="451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9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11" grpId="0" animBg="1"/>
      <p:bldP spid="12" grpId="0"/>
      <p:bldP spid="13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DẤU HIỆU NHẬN BIẾT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43000"/>
            <a:ext cx="3810000" cy="1903095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86100"/>
            <a:ext cx="3810000" cy="1865376"/>
          </a:xfrm>
        </p:spPr>
      </p:pic>
      <p:sp>
        <p:nvSpPr>
          <p:cNvPr id="9" name="TextBox 8"/>
          <p:cNvSpPr txBox="1"/>
          <p:nvPr/>
        </p:nvSpPr>
        <p:spPr>
          <a:xfrm>
            <a:off x="4648200" y="1028700"/>
            <a:ext cx="4114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đùi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vú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đùi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5 kg</a:t>
            </a:r>
          </a:p>
          <a:p>
            <a:pPr marL="571500" indent="-571500">
              <a:buFontTx/>
              <a:buChar char="-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hụt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90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NGUYÊN NHÂN</a:t>
            </a:r>
            <a:endParaRPr lang="en-US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300"/>
            <a:ext cx="4419600" cy="3543300"/>
          </a:xfrm>
        </p:spPr>
      </p:pic>
      <p:sp>
        <p:nvSpPr>
          <p:cNvPr id="11" name="TextBox 10"/>
          <p:cNvSpPr txBox="1"/>
          <p:nvPr/>
        </p:nvSpPr>
        <p:spPr>
          <a:xfrm>
            <a:off x="4419600" y="1143000"/>
            <a:ext cx="4343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dưỡng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Lười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da</a:t>
            </a:r>
          </a:p>
          <a:p>
            <a:pPr marL="571500" indent="-571500">
              <a:buFontTx/>
              <a:buChar char="-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rối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70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`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88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TÁC HẠI CỦA BÉO PHÌ</a:t>
            </a:r>
            <a:endParaRPr lang="en-US" sz="4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Tx/>
              <a:buChar char="-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giễu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béo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phì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béo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phì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huyết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indent="0">
              <a:buNone/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iểu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22395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CÁCH PHÒNG BỆNH BÉO PHÌ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724400" cy="325755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nhai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lâu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thao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Tx/>
              <a:buChar char="-"/>
            </a:pP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914400"/>
            <a:ext cx="2563517" cy="351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8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đầu"/>
  <p:tag name="ISPRING_SLIDE_INDENT_LEVEL" val="0"/>
  <p:tag name="GENSWF_ADVANCE_TIME" val="255.35"/>
  <p:tag name="ISPRING_PRESENTER_ID" val="None"/>
  <p:tag name="ISPRING_SLIDE_ID_2" val="{89898250-AFE8-4B5B-BC36-2681D62143A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235</Words>
  <Application>Microsoft Office PowerPoint</Application>
  <PresentationFormat>On-screen Show (16:9)</PresentationFormat>
  <Paragraphs>37</Paragraphs>
  <Slides>10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KIỂM TRA BÀI CŨ</vt:lpstr>
      <vt:lpstr>PowerPoint Presentation</vt:lpstr>
      <vt:lpstr>PowerPoint Presentation</vt:lpstr>
      <vt:lpstr>DẤU HIỆU NHẬN BIẾT</vt:lpstr>
      <vt:lpstr>                           NGUYÊN NHÂN</vt:lpstr>
      <vt:lpstr>`</vt:lpstr>
      <vt:lpstr>TÁC HẠI CỦA BÉO PHÌ</vt:lpstr>
      <vt:lpstr>CÁCH PHÒNG BỆNH BÉO PHÌ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THẦY CÔ  ĐẾN DỰ GIỜ</dc:title>
  <dc:creator>Admin</dc:creator>
  <cp:lastModifiedBy>A</cp:lastModifiedBy>
  <cp:revision>12</cp:revision>
  <dcterms:created xsi:type="dcterms:W3CDTF">2018-10-16T15:11:45Z</dcterms:created>
  <dcterms:modified xsi:type="dcterms:W3CDTF">2023-04-01T13:27:23Z</dcterms:modified>
</cp:coreProperties>
</file>