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44" r:id="rId4"/>
    <p:sldMasterId id="2147483756" r:id="rId5"/>
    <p:sldMasterId id="2147483780" r:id="rId6"/>
    <p:sldMasterId id="2147483805" r:id="rId7"/>
    <p:sldMasterId id="2147483817" r:id="rId8"/>
    <p:sldMasterId id="2147483842" r:id="rId9"/>
  </p:sldMasterIdLst>
  <p:notesMasterIdLst>
    <p:notesMasterId r:id="rId55"/>
  </p:notesMasterIdLst>
  <p:sldIdLst>
    <p:sldId id="321" r:id="rId10"/>
    <p:sldId id="361" r:id="rId11"/>
    <p:sldId id="322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298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02" r:id="rId41"/>
    <p:sldId id="353" r:id="rId42"/>
    <p:sldId id="354" r:id="rId43"/>
    <p:sldId id="355" r:id="rId44"/>
    <p:sldId id="356" r:id="rId45"/>
    <p:sldId id="319" r:id="rId46"/>
    <p:sldId id="357" r:id="rId47"/>
    <p:sldId id="359" r:id="rId48"/>
    <p:sldId id="360" r:id="rId49"/>
    <p:sldId id="301" r:id="rId50"/>
    <p:sldId id="257" r:id="rId51"/>
    <p:sldId id="256" r:id="rId52"/>
    <p:sldId id="258" r:id="rId53"/>
    <p:sldId id="25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F4753"/>
    <a:srgbClr val="EF434F"/>
    <a:srgbClr val="EE5050"/>
    <a:srgbClr val="E6E6E6"/>
    <a:srgbClr val="EE4C4C"/>
    <a:srgbClr val="ED3F3F"/>
    <a:srgbClr val="FFCCFF"/>
    <a:srgbClr val="F48888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5" autoAdjust="0"/>
    <p:restoredTop sz="86111" autoAdjust="0"/>
  </p:normalViewPr>
  <p:slideViewPr>
    <p:cSldViewPr snapToGrid="0">
      <p:cViewPr varScale="1">
        <p:scale>
          <a:sx n="51" d="100"/>
          <a:sy n="51" d="100"/>
        </p:scale>
        <p:origin x="14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5-14T16:05:20.945"/>
    </inkml:context>
    <inkml:brush xml:id="br0">
      <inkml:brushProperty name="width" value="0.26667" units="cm"/>
      <inkml:brushProperty name="height" value="0.53333" units="cm"/>
      <inkml:brushProperty name="color" value="#548DD4"/>
      <inkml:brushProperty name="tip" value="rectangle"/>
      <inkml:brushProperty name="rasterOp" value="maskPen"/>
      <inkml:brushProperty name="fitToCurve" value="1"/>
    </inkml:brush>
  </inkml:definitions>
  <inkml:trace contextRef="#ctx0" brushRef="#br0">23 155 0,'39'0'375,"-1"0"-250,1 0 47,-1 0-94,1 0-47,-1 0 157,1 0-16,-1 0-78,1 0-32,-39-38 313,-39 38-344,1 0 16,-1 0 0,1 0 0,-1 0-16,1 0 16,-1 0 0,1 0 47,-1 0-63,78 0 203,-1-39-171,1 39-32,-1 0 16,1 0-31,-1 0 62,1 0 0,-78 0 172,1 0-203,-1 0-32,1 0 32,-1 0 78,78 0 172,-1 0-250,1 0-31,-39-38 234,0-1-235,-39 39 48,1 0-1,38 39 188,0-1-219,0 1 63,0-1-63,0 1-31,0-1 32,38-38 405,1 0-421,-1 0 46,1 0 16,-78 0 63,1 0-110,-1 0-15,1 0 15,-1 0 32,1 0-1,-1 0-31,78 0 110,-1 0-110,1 0 16,-1 0 16,-76 0 187,-1 0-219,39-38-15,-38 38-1,-1 0-15,1-39 125,76 39 110,1 0-220,-39 39 48,38-39-32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5-14T16:05:22.354"/>
    </inkml:context>
    <inkml:brush xml:id="br0">
      <inkml:brushProperty name="width" value="0.26667" units="cm"/>
      <inkml:brushProperty name="height" value="0.53333" units="cm"/>
      <inkml:brushProperty name="color" value="#548DD4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5-14T16:05:22.849"/>
    </inkml:context>
    <inkml:brush xml:id="br0">
      <inkml:brushProperty name="width" value="0.26667" units="cm"/>
      <inkml:brushProperty name="height" value="0.53333" units="cm"/>
      <inkml:brushProperty name="color" value="#548DD4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5-14T16:05:23.274"/>
    </inkml:context>
    <inkml:brush xml:id="br0">
      <inkml:brushProperty name="width" value="0.26667" units="cm"/>
      <inkml:brushProperty name="height" value="0.53333" units="cm"/>
      <inkml:brushProperty name="color" value="#548DD4"/>
      <inkml:brushProperty name="tip" value="rectangle"/>
      <inkml:brushProperty name="rasterOp" value="maskPen"/>
      <inkml:brushProperty name="fitToCurve" value="1"/>
    </inkml:brush>
  </inkml:definitions>
  <inkml:trace contextRef="#ctx0" brushRef="#br0">192 1 0,'-38'0'47,"-1"0"16,1 0-32,-1 0 0,1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5-14T16:05:23.585"/>
    </inkml:context>
    <inkml:brush xml:id="br0">
      <inkml:brushProperty name="width" value="0.26667" units="cm"/>
      <inkml:brushProperty name="height" value="0.53333" units="cm"/>
      <inkml:brushProperty name="color" value="#548DD4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5-14T16:05:51.838"/>
    </inkml:context>
    <inkml:brush xml:id="br0">
      <inkml:brushProperty name="width" value="0.26667" units="cm"/>
      <inkml:brushProperty name="height" value="0.53333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0 0 0,'38'0'703,"1"0"-672,-1 0 1,1 0 30,-1 0-31,1 0-15,-1 0 78,-76 0 328,-1 0-391,1 0 0,-1 0 79,78 0 171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5-14T16:05:52.221"/>
    </inkml:context>
    <inkml:brush xml:id="br0">
      <inkml:brushProperty name="width" value="0.26667" units="cm"/>
      <inkml:brushProperty name="height" value="0.53333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5-14T16:05:52.500"/>
    </inkml:context>
    <inkml:brush xml:id="br0">
      <inkml:brushProperty name="width" value="0.26667" units="cm"/>
      <inkml:brushProperty name="height" value="0.53333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-42 0 0,'-19'0'125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5-14T16:05:54.458"/>
    </inkml:context>
    <inkml:brush xml:id="br0">
      <inkml:brushProperty name="width" value="0.26667" units="cm"/>
      <inkml:brushProperty name="height" value="0.53333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77 40 0,'-38'0'141,"38"39"15,38-39-140,78 39-1,-78-39-15,1 0 31,38 0-31,0 38 16,-39-38-16,39 0 16,-38 39-16,-1-39 15,1 0 17,-78 0 155,1 0-156,38-39-15,0 1 15,-39 38-31,1 0 31,-1 0-15,1 0 15,38-39 32,-39 39 46,1 0-78,38-39 1,-39 39-1,1-39 16,38 78 109,-39 0-140,39 0-16,-38-1 31,38 1-15,-39 0 109,39 0-110,-38-39 95,38-39-110,-39 39 15,1 0 1,38-39-1,-39 0 1,39 1 0,0-1-1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等线"/>
              <a:cs typeface="等线"/>
            </a:endParaRP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D8503E-E006-49F2-A800-03E9E093AE06}" type="slidenum">
              <a:rPr kumimoji="0" lang="en-US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681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Cách ch</a:t>
            </a:r>
            <a:r>
              <a:rPr lang="vi-VN" altLang="en-US"/>
              <a:t>ơ</a:t>
            </a:r>
            <a:r>
              <a:rPr lang="en-US" altLang="en-US"/>
              <a:t>i: HS chọn quả bóng nào thì GV bấm vào quả bóng đó. Xuất hiện phép tính -&gt; HS chọn đáp án trả lời, nếu đúng thì bóng ở trong khung thành, nếu sai thì bóng ngoài khung thành. Sau đó bấm vào mũi tên để về trang chủ, cứ tiếp tục nh</a:t>
            </a:r>
            <a:r>
              <a:rPr lang="vi-VN" altLang="en-US"/>
              <a:t>ư</a:t>
            </a:r>
            <a:r>
              <a:rPr lang="en-US" altLang="en-US"/>
              <a:t> vậy</a:t>
            </a:r>
            <a:endParaRPr lang="vi-VN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B4167F-202F-4141-973D-2E012E02968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08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05EC5-747C-4A46-B044-990D2ADDACE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07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862FA-90DF-4CF1-938F-E461396C27AC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327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EE9785-12CD-4705-8474-EC224BD4B6A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653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5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22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9190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66DF3D-BBDA-4750-A38A-D601884BE97F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12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4C417C-098C-4710-83AD-3BF8955E3FBC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4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9DFBF-DED8-4E60-BCDB-7D4ACBDC5E68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462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51891-C7E1-4BE2-8D6C-22C7510F2A86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69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3C6708-C1AE-4252-B635-14F3CD6F26A0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155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2D3461-552D-4B52-A605-6FA7E3D75FA5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32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8C2BD1-E74A-43C3-8EC0-1102CA1AF68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4784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47BAF1-660B-4F8B-8995-C015C4988EA0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91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E6C905-A17A-4542-84AF-3D7881B88359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641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57445C-6D0B-4DA3-A4F1-925ADB33D54C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17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FBF93-FD39-4CBB-90A0-17E67BF98C54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62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66DF3D-BBDA-4750-A38A-D601884BE97F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89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4C417C-098C-4710-83AD-3BF8955E3FBC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436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9DFBF-DED8-4E60-BCDB-7D4ACBDC5E68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863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51891-C7E1-4BE2-8D6C-22C7510F2A86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644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3C6708-C1AE-4252-B635-14F3CD6F26A0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71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2D3461-552D-4B52-A605-6FA7E3D75FA5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4845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8C2BD1-E74A-43C3-8EC0-1102CA1AF68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23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47BAF1-660B-4F8B-8995-C015C4988EA0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958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E6C905-A17A-4542-84AF-3D7881B88359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171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57445C-6D0B-4DA3-A4F1-925ADB33D54C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77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FBF93-FD39-4CBB-90A0-17E67BF98C54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335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579" indent="0" algn="ctr">
              <a:buNone/>
              <a:defRPr sz="1998"/>
            </a:lvl2pPr>
            <a:lvl3pPr marL="913158" indent="0" algn="ctr">
              <a:buNone/>
              <a:defRPr sz="1798"/>
            </a:lvl3pPr>
            <a:lvl4pPr marL="1369737" indent="0" algn="ctr">
              <a:buNone/>
              <a:defRPr sz="1598"/>
            </a:lvl4pPr>
            <a:lvl5pPr marL="1826316" indent="0" algn="ctr">
              <a:buNone/>
              <a:defRPr sz="1598"/>
            </a:lvl5pPr>
            <a:lvl6pPr marL="2282895" indent="0" algn="ctr">
              <a:buNone/>
              <a:defRPr sz="1598"/>
            </a:lvl6pPr>
            <a:lvl7pPr marL="2739474" indent="0" algn="ctr">
              <a:buNone/>
              <a:defRPr sz="1598"/>
            </a:lvl7pPr>
            <a:lvl8pPr marL="3196053" indent="0" algn="ctr">
              <a:buNone/>
              <a:defRPr sz="1598"/>
            </a:lvl8pPr>
            <a:lvl9pPr marL="3652632" indent="0" algn="ctr">
              <a:buNone/>
              <a:defRPr sz="1598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F516FA-CC90-4198-893D-44D798094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14D2C8-0BF3-4D27-B43F-5DFBD5FD4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5D1603-1617-42D4-B4BC-20978C169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D888-55BD-4F4B-9F97-4453036F3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79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734DD7-5206-4817-9B30-93D7BF509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6C0881-1D78-4A72-9C93-66043451E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F3FC57-8BF0-4067-9B03-64C30AA0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104B-91B7-4D51-BEAA-0695A156F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301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97"/>
            </a:lvl1pPr>
            <a:lvl2pPr marL="456579" indent="0">
              <a:buNone/>
              <a:defRPr sz="1998"/>
            </a:lvl2pPr>
            <a:lvl3pPr marL="913158" indent="0">
              <a:buNone/>
              <a:defRPr sz="1798"/>
            </a:lvl3pPr>
            <a:lvl4pPr marL="1369737" indent="0">
              <a:buNone/>
              <a:defRPr sz="1598"/>
            </a:lvl4pPr>
            <a:lvl5pPr marL="1826316" indent="0">
              <a:buNone/>
              <a:defRPr sz="1598"/>
            </a:lvl5pPr>
            <a:lvl6pPr marL="2282895" indent="0">
              <a:buNone/>
              <a:defRPr sz="1598"/>
            </a:lvl6pPr>
            <a:lvl7pPr marL="2739474" indent="0">
              <a:buNone/>
              <a:defRPr sz="1598"/>
            </a:lvl7pPr>
            <a:lvl8pPr marL="3196053" indent="0">
              <a:buNone/>
              <a:defRPr sz="1598"/>
            </a:lvl8pPr>
            <a:lvl9pPr marL="3652632" indent="0">
              <a:buNone/>
              <a:defRPr sz="1598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9AAFAD-D2B9-4139-AD2D-4D9AAA423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8E94A7-3902-4ADB-BE74-D72FEB2F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A06943-2CB2-49B2-88A0-F946A59B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4CB0-B59A-4BFE-84A5-FC1E22AD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0688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3566D-54A9-4D07-BE27-554D090D8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FF52F-F61C-406F-9AD8-42CB6E968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9739F-0F08-4C18-B4AA-08C34A0BF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5364-6656-4A52-83C4-E61DE924E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6641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4"/>
            <a:ext cx="5158316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71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A98806-FF29-4A48-B07A-C068A5C44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FD72EF-8B2A-4C4F-B62F-0E2713650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83A6AC-1933-40E4-B2C8-9B2D17FFF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7607-A92D-404C-B6A3-4EC05CF91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60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A91430-020E-4B69-984B-937DD1F96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3C88BA-E66C-47E3-8329-38E684CF2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8460C0-A335-495C-9A7A-45B92C0F7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DAD1-2D69-4527-912B-9DF476EAF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48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96C80D-1C08-436F-85C1-39D9E570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19FFD7-AFDA-434E-9E6D-462B967E0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AEE1C3-3251-42CC-B4DC-6F48D5638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7D1B-4175-4607-87FC-8E5EB0D75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84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17347-2754-447B-923A-26F0A0440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366CB4-5F98-407D-A9CC-2E36013F1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7851F-5CE3-4329-88E5-5FE4B1B90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1B6-6199-4AF0-B242-A1523710E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3966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196"/>
            </a:lvl1pPr>
            <a:lvl2pPr marL="456579" indent="0">
              <a:buNone/>
              <a:defRPr sz="2796"/>
            </a:lvl2pPr>
            <a:lvl3pPr marL="913158" indent="0">
              <a:buNone/>
              <a:defRPr sz="2397"/>
            </a:lvl3pPr>
            <a:lvl4pPr marL="1369737" indent="0">
              <a:buNone/>
              <a:defRPr sz="1998"/>
            </a:lvl4pPr>
            <a:lvl5pPr marL="1826316" indent="0">
              <a:buNone/>
              <a:defRPr sz="1998"/>
            </a:lvl5pPr>
            <a:lvl6pPr marL="2282895" indent="0">
              <a:buNone/>
              <a:defRPr sz="1998"/>
            </a:lvl6pPr>
            <a:lvl7pPr marL="2739474" indent="0">
              <a:buNone/>
              <a:defRPr sz="1998"/>
            </a:lvl7pPr>
            <a:lvl8pPr marL="3196053" indent="0">
              <a:buNone/>
              <a:defRPr sz="1998"/>
            </a:lvl8pPr>
            <a:lvl9pPr marL="3652632" indent="0">
              <a:buNone/>
              <a:defRPr sz="1998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78874-15EA-416B-9199-D84706184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A6838-03AD-4F5B-BB92-00C386810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7F732-6894-4E1E-B5FC-29452CF64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5627-A904-4767-A817-3A3E9351D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722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EAA8D0-FCF3-42C5-9ABB-1D0DEC455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A73D39-C1E2-44C7-8C89-4320CA54D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9FD4AB-B486-4E1A-B5D3-8B4298A19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71CB-4998-4AB5-8C0D-054892956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107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2C71D4-8CA0-4F32-964C-F213A4242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00622-EF85-4FF3-8FE9-5468E1DA1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F9AD63-A459-488D-BDE7-AF8CD441D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83F2-084C-49FF-B459-B7A1D6690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192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B6A0E-D869-4368-A3EF-6B3F0A5642A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24364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3F69C-2BD9-42A3-8596-2A26164CA27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312575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BE64B-7B68-4FE7-9F50-31B2EC8E074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76244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1DABD-2624-45D9-8777-651976A7DF0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266627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52BED-CE24-4199-B23B-DE9E983E7ED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802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2EEB2-F750-44BA-84BB-932B04905F6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599548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87AE4-09B0-4AC5-A249-C305A768FD1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398873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AB31B-E0E8-4AED-AF8F-A6AECE3BB74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0400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A5F87-997D-4268-9147-D71F37475C8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12533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88DD-1195-46A1-9AB6-423D38094E9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997653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692D6-F0DC-49D9-BECB-1F61DDAF8FC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432785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F7A78-ACBA-4B0A-92EB-FED2FDCBF48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4035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82637-5AAC-49F9-A0FC-71808688E1A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345486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6E09A-E65A-4A4D-99FF-FCBBD9DE728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084616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B24E-1FA5-48A6-AAA9-9E257A74592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43496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B4F2-9698-4C37-9257-3B3D1CE0E3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812821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AB3D5-669F-4703-8DC4-63805258324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63381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D3A08-4538-44B1-9AD0-E7E71A80526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479650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E654-2FBC-4487-A936-8634B155779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860028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8C8A-91DC-40C1-A9FE-452EFEC458A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97863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D5E90-2B79-4725-8886-D01638F5C62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864764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B03A-8277-4603-9331-C10754A646F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740807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AF18B-AD76-4216-9968-874E9D95EE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73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5816B-5092-4216-806E-E866496823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4035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9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DC04E-4D59-4B0E-8251-6862AD6CF8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66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796"/>
            </a:lvl1pPr>
            <a:lvl2pPr>
              <a:defRPr sz="2397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6"/>
            </a:lvl1pPr>
            <a:lvl2pPr>
              <a:defRPr sz="2397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F967B-DC37-4D19-B21D-95B2C8700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2372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397"/>
            </a:lvl1pPr>
            <a:lvl2pPr>
              <a:defRPr sz="1998"/>
            </a:lvl2pPr>
            <a:lvl3pPr>
              <a:defRPr sz="1798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397"/>
            </a:lvl1pPr>
            <a:lvl2pPr>
              <a:defRPr sz="1998"/>
            </a:lvl2pPr>
            <a:lvl3pPr>
              <a:defRPr sz="1798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2721A-27A2-45CC-9145-EE37AEC63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6095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B27AE-EEE8-4DBA-93DA-1D973E822E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121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B6BAD-DC46-4D60-A7FC-DF919392D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415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398"/>
            </a:lvl1pPr>
            <a:lvl2pPr marL="456579" indent="0">
              <a:buNone/>
              <a:defRPr sz="1198"/>
            </a:lvl2pPr>
            <a:lvl3pPr marL="913158" indent="0">
              <a:buNone/>
              <a:defRPr sz="998"/>
            </a:lvl3pPr>
            <a:lvl4pPr marL="1369737" indent="0">
              <a:buNone/>
              <a:defRPr sz="899"/>
            </a:lvl4pPr>
            <a:lvl5pPr marL="1826316" indent="0">
              <a:buNone/>
              <a:defRPr sz="899"/>
            </a:lvl5pPr>
            <a:lvl6pPr marL="2282895" indent="0">
              <a:buNone/>
              <a:defRPr sz="899"/>
            </a:lvl6pPr>
            <a:lvl7pPr marL="2739474" indent="0">
              <a:buNone/>
              <a:defRPr sz="899"/>
            </a:lvl7pPr>
            <a:lvl8pPr marL="3196053" indent="0">
              <a:buNone/>
              <a:defRPr sz="899"/>
            </a:lvl8pPr>
            <a:lvl9pPr marL="3652632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4C281-5C44-47A9-924E-AD3E07118A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9967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96"/>
            </a:lvl1pPr>
            <a:lvl2pPr marL="456579" indent="0">
              <a:buNone/>
              <a:defRPr sz="2796"/>
            </a:lvl2pPr>
            <a:lvl3pPr marL="913158" indent="0">
              <a:buNone/>
              <a:defRPr sz="2397"/>
            </a:lvl3pPr>
            <a:lvl4pPr marL="1369737" indent="0">
              <a:buNone/>
              <a:defRPr sz="1998"/>
            </a:lvl4pPr>
            <a:lvl5pPr marL="1826316" indent="0">
              <a:buNone/>
              <a:defRPr sz="1998"/>
            </a:lvl5pPr>
            <a:lvl6pPr marL="2282895" indent="0">
              <a:buNone/>
              <a:defRPr sz="1998"/>
            </a:lvl6pPr>
            <a:lvl7pPr marL="2739474" indent="0">
              <a:buNone/>
              <a:defRPr sz="1998"/>
            </a:lvl7pPr>
            <a:lvl8pPr marL="3196053" indent="0">
              <a:buNone/>
              <a:defRPr sz="1998"/>
            </a:lvl8pPr>
            <a:lvl9pPr marL="3652632" indent="0">
              <a:buNone/>
              <a:defRPr sz="199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398"/>
            </a:lvl1pPr>
            <a:lvl2pPr marL="456579" indent="0">
              <a:buNone/>
              <a:defRPr sz="1198"/>
            </a:lvl2pPr>
            <a:lvl3pPr marL="913158" indent="0">
              <a:buNone/>
              <a:defRPr sz="998"/>
            </a:lvl3pPr>
            <a:lvl4pPr marL="1369737" indent="0">
              <a:buNone/>
              <a:defRPr sz="899"/>
            </a:lvl4pPr>
            <a:lvl5pPr marL="1826316" indent="0">
              <a:buNone/>
              <a:defRPr sz="899"/>
            </a:lvl5pPr>
            <a:lvl6pPr marL="2282895" indent="0">
              <a:buNone/>
              <a:defRPr sz="899"/>
            </a:lvl6pPr>
            <a:lvl7pPr marL="2739474" indent="0">
              <a:buNone/>
              <a:defRPr sz="899"/>
            </a:lvl7pPr>
            <a:lvl8pPr marL="3196053" indent="0">
              <a:buNone/>
              <a:defRPr sz="899"/>
            </a:lvl8pPr>
            <a:lvl9pPr marL="3652632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20237-C81C-4366-B51B-BE4C4F1462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2812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75779-67D5-4D67-A95D-18A1B4E368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5692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0FED9-ECA9-45D3-AE5A-32F4EABDF8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6111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364EFFF-DE5D-4E2F-956A-21D3B714EA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02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66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B01A73-557F-4FEA-B2B1-386770802D8A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2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B01A73-557F-4FEA-B2B1-386770802D8A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E2F96BB-A2CB-4ECF-A855-9A2A0E1C4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CFFB81-C6B5-4B11-90AB-C61EA55AE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75A04EE-55BB-4E7D-ACCD-3CC3DF922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98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9FF022-12FF-47E0-A334-1B793E043C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98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06D634-A011-4C17-880E-3E70FC4457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98"/>
            </a:lvl1pPr>
          </a:lstStyle>
          <a:p>
            <a:pPr>
              <a:defRPr/>
            </a:pPr>
            <a:fld id="{A4D3EC23-BA1F-475A-BDF2-DBB7725A6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87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94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6579"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3158"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69737"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6316"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435" indent="-342435" algn="l" rtl="0" eaLnBrk="1" fontAlgn="base" hangingPunct="1">
        <a:spcBef>
          <a:spcPct val="20000"/>
        </a:spcBef>
        <a:spcAft>
          <a:spcPct val="0"/>
        </a:spcAft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1pPr>
      <a:lvl2pPr marL="741941" indent="-285362" algn="l" rtl="0" eaLnBrk="1" fontAlgn="base" hangingPunct="1">
        <a:spcBef>
          <a:spcPct val="20000"/>
        </a:spcBef>
        <a:spcAft>
          <a:spcPct val="0"/>
        </a:spcAft>
        <a:buChar char="–"/>
        <a:defRPr sz="2796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rtl="0" eaLnBrk="1" fontAlgn="base" hangingPunct="1">
        <a:spcBef>
          <a:spcPct val="20000"/>
        </a:spcBef>
        <a:spcAft>
          <a:spcPct val="0"/>
        </a:spcAft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rtl="0" eaLnBrk="1" fontAlgn="base" hangingPunct="1">
        <a:spcBef>
          <a:spcPct val="20000"/>
        </a:spcBef>
        <a:spcAft>
          <a:spcPct val="0"/>
        </a:spcAft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rtl="0" eaLnBrk="1" fontAlgn="base" hangingPunct="1">
        <a:spcBef>
          <a:spcPct val="20000"/>
        </a:spcBef>
        <a:spcAft>
          <a:spcPct val="0"/>
        </a:spcAft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71B22A8-A1B3-41EE-A326-AD08A498A12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181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BBF352F-50B6-4124-8022-FA97326572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0784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98">
                <a:solidFill>
                  <a:srgbClr val="898989"/>
                </a:solidFill>
              </a:defRPr>
            </a:lvl1pPr>
          </a:lstStyle>
          <a:p>
            <a:fld id="{B02FD535-00B8-4794-AD80-DC0A059249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22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5pPr>
      <a:lvl6pPr marL="456579" algn="ctr" rtl="0" fontAlgn="base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6pPr>
      <a:lvl7pPr marL="913158" algn="ctr" rtl="0" fontAlgn="base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7pPr>
      <a:lvl8pPr marL="1369737" algn="ctr" rtl="0" fontAlgn="base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8pPr>
      <a:lvl9pPr marL="1826316" algn="ctr" rtl="0" fontAlgn="base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9pPr>
    </p:titleStyle>
    <p:bodyStyle>
      <a:lvl1pPr marL="342435" indent="-3424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1pPr>
      <a:lvl2pPr marL="741941" indent="-28536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96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w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audio" Target="../media/audio8.wav"/><Relationship Id="rId10" Type="http://schemas.openxmlformats.org/officeDocument/2006/relationships/image" Target="../media/image22.png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wm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6" Type="http://schemas.openxmlformats.org/officeDocument/2006/relationships/audio" Target="../media/audio8.wav"/><Relationship Id="rId11" Type="http://schemas.openxmlformats.org/officeDocument/2006/relationships/image" Target="../media/image22.png"/><Relationship Id="rId5" Type="http://schemas.openxmlformats.org/officeDocument/2006/relationships/audio" Target="../media/audio7.wav"/><Relationship Id="rId10" Type="http://schemas.openxmlformats.org/officeDocument/2006/relationships/image" Target="../media/image21.png"/><Relationship Id="rId4" Type="http://schemas.openxmlformats.org/officeDocument/2006/relationships/audio" Target="../media/audio6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0.emf"/><Relationship Id="rId18" Type="http://schemas.openxmlformats.org/officeDocument/2006/relationships/customXml" Target="../ink/ink9.xml"/><Relationship Id="rId3" Type="http://schemas.openxmlformats.org/officeDocument/2006/relationships/image" Target="../media/image28.jpeg"/><Relationship Id="rId7" Type="http://schemas.openxmlformats.org/officeDocument/2006/relationships/image" Target="../media/image28.emf"/><Relationship Id="rId12" Type="http://schemas.openxmlformats.org/officeDocument/2006/relationships/customXml" Target="../ink/ink6.xml"/><Relationship Id="rId17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8.xml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66.xml"/><Relationship Id="rId6" Type="http://schemas.openxmlformats.org/officeDocument/2006/relationships/customXml" Target="../ink/ink2.xml"/><Relationship Id="rId11" Type="http://schemas.openxmlformats.org/officeDocument/2006/relationships/customXml" Target="../ink/ink5.xml"/><Relationship Id="rId5" Type="http://schemas.openxmlformats.org/officeDocument/2006/relationships/image" Target="../media/image27.emf"/><Relationship Id="rId15" Type="http://schemas.openxmlformats.org/officeDocument/2006/relationships/image" Target="../media/image31.emf"/><Relationship Id="rId10" Type="http://schemas.openxmlformats.org/officeDocument/2006/relationships/image" Target="../media/image29.emf"/><Relationship Id="rId19" Type="http://schemas.openxmlformats.org/officeDocument/2006/relationships/image" Target="../media/image33.emf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4" Type="http://schemas.openxmlformats.org/officeDocument/2006/relationships/customXml" Target="../ink/ink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.WAV"/><Relationship Id="rId7" Type="http://schemas.openxmlformats.org/officeDocument/2006/relationships/audio" Target="../media/audio3.wav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6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5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12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.xml"/><Relationship Id="rId6" Type="http://schemas.openxmlformats.org/officeDocument/2006/relationships/audio" Target="../media/audio14.wav"/><Relationship Id="rId11" Type="http://schemas.openxmlformats.org/officeDocument/2006/relationships/image" Target="../media/image40.gif"/><Relationship Id="rId5" Type="http://schemas.openxmlformats.org/officeDocument/2006/relationships/audio" Target="../media/audio13.wav"/><Relationship Id="rId10" Type="http://schemas.openxmlformats.org/officeDocument/2006/relationships/image" Target="../media/image39.gif"/><Relationship Id="rId4" Type="http://schemas.openxmlformats.org/officeDocument/2006/relationships/audio" Target="../media/audio2.wav"/><Relationship Id="rId9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1.WAV"/><Relationship Id="rId7" Type="http://schemas.openxmlformats.org/officeDocument/2006/relationships/audio" Target="../media/audio3.wav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6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5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audio" Target="../media/audio15.wav"/><Relationship Id="rId7" Type="http://schemas.openxmlformats.org/officeDocument/2006/relationships/image" Target="../media/image39.gif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.xml"/><Relationship Id="rId6" Type="http://schemas.openxmlformats.org/officeDocument/2006/relationships/audio" Target="../media/audio11.wav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" Target="slide43.xml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slide" Target="slide4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gif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53.gif"/><Relationship Id="rId2" Type="http://schemas.openxmlformats.org/officeDocument/2006/relationships/audio" Target="../media/audio14.wav"/><Relationship Id="rId16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2.gif"/><Relationship Id="rId5" Type="http://schemas.openxmlformats.org/officeDocument/2006/relationships/image" Target="../media/image49.gif"/><Relationship Id="rId15" Type="http://schemas.openxmlformats.org/officeDocument/2006/relationships/image" Target="../media/image56.gif"/><Relationship Id="rId10" Type="http://schemas.openxmlformats.org/officeDocument/2006/relationships/image" Target="../media/image51.gif"/><Relationship Id="rId4" Type="http://schemas.openxmlformats.org/officeDocument/2006/relationships/image" Target="../media/image48.png"/><Relationship Id="rId9" Type="http://schemas.openxmlformats.org/officeDocument/2006/relationships/slide" Target="slide42.xml"/><Relationship Id="rId14" Type="http://schemas.openxmlformats.org/officeDocument/2006/relationships/image" Target="../media/image55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53.gif"/><Relationship Id="rId2" Type="http://schemas.openxmlformats.org/officeDocument/2006/relationships/audio" Target="../media/audio14.wav"/><Relationship Id="rId16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52.gif"/><Relationship Id="rId5" Type="http://schemas.openxmlformats.org/officeDocument/2006/relationships/image" Target="../media/image49.gif"/><Relationship Id="rId15" Type="http://schemas.openxmlformats.org/officeDocument/2006/relationships/image" Target="../media/image56.gif"/><Relationship Id="rId10" Type="http://schemas.openxmlformats.org/officeDocument/2006/relationships/image" Target="../media/image51.gif"/><Relationship Id="rId4" Type="http://schemas.openxmlformats.org/officeDocument/2006/relationships/image" Target="../media/image48.png"/><Relationship Id="rId9" Type="http://schemas.openxmlformats.org/officeDocument/2006/relationships/slide" Target="slide42.xml"/><Relationship Id="rId14" Type="http://schemas.openxmlformats.org/officeDocument/2006/relationships/image" Target="../media/image55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gif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53.gif"/><Relationship Id="rId2" Type="http://schemas.openxmlformats.org/officeDocument/2006/relationships/audio" Target="../media/audio14.wav"/><Relationship Id="rId16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2.gif"/><Relationship Id="rId5" Type="http://schemas.openxmlformats.org/officeDocument/2006/relationships/image" Target="../media/image49.gif"/><Relationship Id="rId15" Type="http://schemas.openxmlformats.org/officeDocument/2006/relationships/image" Target="../media/image56.gif"/><Relationship Id="rId10" Type="http://schemas.openxmlformats.org/officeDocument/2006/relationships/image" Target="../media/image51.gif"/><Relationship Id="rId4" Type="http://schemas.openxmlformats.org/officeDocument/2006/relationships/image" Target="../media/image48.png"/><Relationship Id="rId9" Type="http://schemas.openxmlformats.org/officeDocument/2006/relationships/slide" Target="slide42.xml"/><Relationship Id="rId14" Type="http://schemas.openxmlformats.org/officeDocument/2006/relationships/image" Target="../media/image5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8.xml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5" Type="http://schemas.openxmlformats.org/officeDocument/2006/relationships/slide" Target="slide10.xml"/><Relationship Id="rId10" Type="http://schemas.openxmlformats.org/officeDocument/2006/relationships/audio" Target="../media/audio5.wav"/><Relationship Id="rId4" Type="http://schemas.openxmlformats.org/officeDocument/2006/relationships/slide" Target="slide11.xml"/><Relationship Id="rId9" Type="http://schemas.openxmlformats.org/officeDocument/2006/relationships/audio" Target="../media/audio4.wav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audio" Target="../media/audio7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audio" Target="../media/audio6.wav"/><Relationship Id="rId9" Type="http://schemas.openxmlformats.org/officeDocument/2006/relationships/image" Target="../media/image19.png"/><Relationship Id="rId14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wmf"/><Relationship Id="rId3" Type="http://schemas.openxmlformats.org/officeDocument/2006/relationships/audio" Target="../media/audio9.wav"/><Relationship Id="rId7" Type="http://schemas.openxmlformats.org/officeDocument/2006/relationships/image" Target="../media/image17.png"/><Relationship Id="rId12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6" Type="http://schemas.openxmlformats.org/officeDocument/2006/relationships/audio" Target="../media/audio8.wav"/><Relationship Id="rId11" Type="http://schemas.openxmlformats.org/officeDocument/2006/relationships/image" Target="../media/image22.png"/><Relationship Id="rId5" Type="http://schemas.openxmlformats.org/officeDocument/2006/relationships/audio" Target="../media/audio7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wm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6" Type="http://schemas.openxmlformats.org/officeDocument/2006/relationships/audio" Target="../media/audio8.wav"/><Relationship Id="rId11" Type="http://schemas.openxmlformats.org/officeDocument/2006/relationships/image" Target="../media/image22.png"/><Relationship Id="rId5" Type="http://schemas.openxmlformats.org/officeDocument/2006/relationships/audio" Target="../media/audio7.wav"/><Relationship Id="rId10" Type="http://schemas.openxmlformats.org/officeDocument/2006/relationships/image" Target="../media/image21.png"/><Relationship Id="rId4" Type="http://schemas.openxmlformats.org/officeDocument/2006/relationships/audio" Target="../media/audio9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openxmlformats.org/officeDocument/2006/relationships/image" Target="../media/image23.w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audio" Target="../media/audio8.wav"/><Relationship Id="rId10" Type="http://schemas.openxmlformats.org/officeDocument/2006/relationships/image" Target="../media/image22.png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3048000" y="2073933"/>
            <a:ext cx="6343650" cy="1589723"/>
          </a:xfrm>
        </p:spPr>
        <p:txBody>
          <a:bodyPr spcFirstLastPara="1">
            <a:prstTxWarp prst="textArchUp">
              <a:avLst/>
            </a:prstTxWarp>
            <a:normAutofit fontScale="90000"/>
          </a:bodyPr>
          <a:lstStyle/>
          <a:p>
            <a:pPr>
              <a:defRPr/>
            </a:pP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vi-VN" sz="4500" b="1" kern="1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/>
                <a:sym typeface="+mn-ea"/>
              </a:rPr>
              <a:t>CHÀO MỪNG QUÝ THẦY CÔ</a:t>
            </a:r>
            <a:br>
              <a:rPr lang="vi-VN" sz="4500" b="1" kern="1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/>
                <a:sym typeface="+mn-ea"/>
              </a:rPr>
            </a:br>
            <a:r>
              <a:rPr lang="vi-VN" sz="4500" b="1" kern="1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/>
                <a:sym typeface="+mn-ea"/>
              </a:rPr>
              <a:t>DỰ GIỜ THĂM LỚP </a:t>
            </a: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/>
                <a:sym typeface="+mn-ea"/>
              </a:rPr>
              <a:t>3</a:t>
            </a:r>
            <a:r>
              <a:rPr lang="vi-VN" sz="4500" b="1" kern="1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/>
                <a:sym typeface="+mn-ea"/>
              </a:rPr>
              <a:t> </a:t>
            </a: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/>
                <a:sym typeface="+mn-ea"/>
              </a:rPr>
              <a:t>C</a:t>
            </a: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4343400" y="2855913"/>
            <a:ext cx="4065588" cy="97472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marL="0" marR="0" lvl="0" indent="0" algn="ctr" defTabSz="1216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Môn: Toán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4169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cau mon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3685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4481513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6635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cau mon 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25CF1AD-DD7B-48FF-8467-11DFDB3447C3}"/>
              </a:ext>
            </a:extLst>
          </p:cNvPr>
          <p:cNvSpPr/>
          <p:nvPr/>
        </p:nvSpPr>
        <p:spPr>
          <a:xfrm>
            <a:off x="5199063" y="5410200"/>
            <a:ext cx="1408112" cy="1281113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loud Callout 23">
            <a:extLst>
              <a:ext uri="{FF2B5EF4-FFF2-40B4-BE49-F238E27FC236}">
                <a16:creationId xmlns:a16="http://schemas.microsoft.com/office/drawing/2014/main" id="{E2E4F617-4EE5-4F8E-9572-25D44CE81249}"/>
              </a:ext>
            </a:extLst>
          </p:cNvPr>
          <p:cNvSpPr/>
          <p:nvPr/>
        </p:nvSpPr>
        <p:spPr>
          <a:xfrm>
            <a:off x="1009650" y="469900"/>
            <a:ext cx="5334000" cy="2514600"/>
          </a:xfrm>
          <a:prstGeom prst="cloudCallout">
            <a:avLst>
              <a:gd name="adj1" fmla="val -33281"/>
              <a:gd name="adj2" fmla="val 143943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345" name="Content Placeholder 3" descr="thu mon 1.png"/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5013325"/>
            <a:ext cx="1579563" cy="1497013"/>
          </a:xfrm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7A14D9D8-3B6A-44E0-9961-EFC167A34CD0}"/>
              </a:ext>
            </a:extLst>
          </p:cNvPr>
          <p:cNvSpPr/>
          <p:nvPr/>
        </p:nvSpPr>
        <p:spPr>
          <a:xfrm>
            <a:off x="1417638" y="4146550"/>
            <a:ext cx="1066800" cy="762000"/>
          </a:xfrm>
          <a:prstGeom prst="wedgeEllipseCallout">
            <a:avLst>
              <a:gd name="adj1" fmla="val 97"/>
              <a:gd name="adj2" fmla="val 1116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AB70768A-C343-4C13-A1D3-A39A0BE73E0A}"/>
              </a:ext>
            </a:extLst>
          </p:cNvPr>
          <p:cNvSpPr/>
          <p:nvPr/>
        </p:nvSpPr>
        <p:spPr>
          <a:xfrm>
            <a:off x="2760663" y="4518025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415E6FD-A18B-41DF-B162-BB474993FDBB}"/>
              </a:ext>
            </a:extLst>
          </p:cNvPr>
          <p:cNvSpPr/>
          <p:nvPr/>
        </p:nvSpPr>
        <p:spPr>
          <a:xfrm>
            <a:off x="241300" y="4724400"/>
            <a:ext cx="1038225" cy="685800"/>
          </a:xfrm>
          <a:prstGeom prst="wedgeRoundRectCallout">
            <a:avLst>
              <a:gd name="adj1" fmla="val 153542"/>
              <a:gd name="adj2" fmla="val 56262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7CFB66-B30E-408F-ACC1-AB4571D890ED}"/>
              </a:ext>
            </a:extLst>
          </p:cNvPr>
          <p:cNvSpPr/>
          <p:nvPr/>
        </p:nvSpPr>
        <p:spPr>
          <a:xfrm>
            <a:off x="4143283" y="1231900"/>
            <a:ext cx="1287462" cy="9906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610" y="6223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9012941" y="990237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9012941" y="977175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9004307" y="990237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9012941" y="1004388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8996691" y="1018539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9004307" y="1009466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12468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9 L 0.56211 -0.1333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-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8217 C -0.00677 -0.09051 -0.01328 -0.09907 -0.0319 -0.1074 C -0.05039 -0.11597 -0.07643 -0.13703 -0.11224 -0.13264 C -0.14792 -0.12801 -0.19727 -0.10393 -0.24623 -0.07986 " pathEditMode="relative" rAng="0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24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C 0.2901 -0.52245 0.58034 -1.04398 0.69714 -1.08889 C 0.81393 -1.13379 0.75716 -0.70162 0.70039 -0.26828 " pathEditMode="relative" rAng="0" ptsTypes="AAA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68" y="-5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5 L -3.54167E-6 -3.7037E-7 " pathEditMode="relative" rAng="0" ptsTypes="AA">
                                      <p:cBhvr>
                                        <p:cTn id="23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1.45833E-6 -3.33333E-6 " pathEditMode="relative" rAng="0" ptsTypes="AA">
                                      <p:cBhvr>
                                        <p:cTn id="2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cau mon 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2670175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4481513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6635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au mon 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25CF1AD-DD7B-48FF-8467-11DFDB3447C3}"/>
              </a:ext>
            </a:extLst>
          </p:cNvPr>
          <p:cNvSpPr/>
          <p:nvPr/>
        </p:nvSpPr>
        <p:spPr>
          <a:xfrm>
            <a:off x="4995863" y="5410200"/>
            <a:ext cx="1468437" cy="1281113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loud Callout 23">
            <a:extLst>
              <a:ext uri="{FF2B5EF4-FFF2-40B4-BE49-F238E27FC236}">
                <a16:creationId xmlns:a16="http://schemas.microsoft.com/office/drawing/2014/main" id="{E2E4F617-4EE5-4F8E-9572-25D44CE81249}"/>
              </a:ext>
            </a:extLst>
          </p:cNvPr>
          <p:cNvSpPr/>
          <p:nvPr/>
        </p:nvSpPr>
        <p:spPr>
          <a:xfrm>
            <a:off x="-155576" y="174625"/>
            <a:ext cx="11433175" cy="2514600"/>
          </a:xfrm>
          <a:prstGeom prst="cloudCallout">
            <a:avLst>
              <a:gd name="adj1" fmla="val -33281"/>
              <a:gd name="adj2" fmla="val 143943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9" name="Content Placeholder 3" descr="thu mon 1.png"/>
          <p:cNvPicPr>
            <a:picLocks noGrp="1" noChangeAspect="1"/>
          </p:cNvPicPr>
          <p:nvPr>
            <p:ph idx="4294967295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5013325"/>
            <a:ext cx="1579563" cy="1497013"/>
          </a:xfrm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7A14D9D8-3B6A-44E0-9961-EFC167A34CD0}"/>
              </a:ext>
            </a:extLst>
          </p:cNvPr>
          <p:cNvSpPr/>
          <p:nvPr/>
        </p:nvSpPr>
        <p:spPr>
          <a:xfrm>
            <a:off x="1571625" y="4137025"/>
            <a:ext cx="1066800" cy="762000"/>
          </a:xfrm>
          <a:prstGeom prst="wedgeEllipseCallout">
            <a:avLst>
              <a:gd name="adj1" fmla="val -12148"/>
              <a:gd name="adj2" fmla="val 1102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AB70768A-C343-4C13-A1D3-A39A0BE73E0A}"/>
              </a:ext>
            </a:extLst>
          </p:cNvPr>
          <p:cNvSpPr/>
          <p:nvPr/>
        </p:nvSpPr>
        <p:spPr>
          <a:xfrm>
            <a:off x="2760663" y="4518025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415E6FD-A18B-41DF-B162-BB474993FDBB}"/>
              </a:ext>
            </a:extLst>
          </p:cNvPr>
          <p:cNvSpPr/>
          <p:nvPr/>
        </p:nvSpPr>
        <p:spPr>
          <a:xfrm>
            <a:off x="515938" y="4518025"/>
            <a:ext cx="893762" cy="685800"/>
          </a:xfrm>
          <a:prstGeom prst="wedgeRoundRectCallout">
            <a:avLst>
              <a:gd name="adj1" fmla="val 80465"/>
              <a:gd name="adj2" fmla="val 102294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7173912" y="2105025"/>
            <a:ext cx="4267200" cy="860425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 km</a:t>
            </a:r>
          </a:p>
        </p:txBody>
      </p:sp>
      <p:pic>
        <p:nvPicPr>
          <p:cNvPr id="14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" y="264001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753268" y="3007949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753268" y="2994887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744634" y="3007949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753268" y="3022100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737018" y="3036251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744634" y="3027178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856302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9 L 0.56211 -0.1333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-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8217 C -0.00677 -0.09051 -0.01328 -0.09907 -0.0319 -0.1074 C -0.05039 -0.11597 -0.07643 -0.13703 -0.11224 -0.13264 C -0.14792 -0.12801 -0.19727 -0.10393 -0.24623 -0.07986 " pathEditMode="relative" rAng="0" ptsTypes="AAAA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1 -0.18727 C 0.29532 -0.61366 0.61784 -1.03912 0.74779 -1.07569 C 0.87748 -1.1125 0.81446 -0.75972 0.75131 -0.40625 " pathEditMode="relative" rAng="0" ptsTypes="AAA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26" y="-4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5 L -3.54167E-6 -3.7037E-7 " pathEditMode="relative" rAng="0" ptsTypes="AA">
                                      <p:cBhvr>
                                        <p:cTn id="2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1.45833E-6 -3.33333E-6 " pathEditMode="relative" rAng="0" ptsTypes="AA">
                                      <p:cBhvr>
                                        <p:cTn id="3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8" y="571703"/>
            <a:ext cx="10762488" cy="6023790"/>
          </a:xfrm>
          <a:prstGeom prst="rect">
            <a:avLst/>
          </a:prstGeom>
        </p:spPr>
      </p:pic>
      <p:sp>
        <p:nvSpPr>
          <p:cNvPr id="3" name="文本框 32"/>
          <p:cNvSpPr txBox="1"/>
          <p:nvPr/>
        </p:nvSpPr>
        <p:spPr>
          <a:xfrm>
            <a:off x="4361105" y="2981189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71" y="770910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6485" y="770910"/>
            <a:ext cx="1166463" cy="1546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F7DBAB-DE78-BE51-D836-DC9B8868485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5565" y="3163831"/>
            <a:ext cx="7793112" cy="38965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F6A0A-C6AB-215F-E396-E44DAB9A4FE6}"/>
              </a:ext>
            </a:extLst>
          </p:cNvPr>
          <p:cNvSpPr txBox="1"/>
          <p:nvPr/>
        </p:nvSpPr>
        <p:spPr>
          <a:xfrm>
            <a:off x="2642098" y="1348077"/>
            <a:ext cx="7335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30: MI-LI-</a:t>
            </a:r>
            <a:r>
              <a:rPr kumimoji="0" lang="en-US" sz="5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8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thuoc"/>
          <p:cNvPicPr>
            <a:picLocks noChangeAspect="1" noChangeArrowheads="1"/>
          </p:cNvPicPr>
          <p:nvPr/>
        </p:nvPicPr>
        <p:blipFill rotWithShape="1">
          <a:blip r:embed="rId3"/>
          <a:srcRect t="-1171" r="11657"/>
          <a:stretch/>
        </p:blipFill>
        <p:spPr bwMode="auto">
          <a:xfrm>
            <a:off x="533400" y="1530350"/>
            <a:ext cx="10972800" cy="20574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533400" y="1520825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1338462" y="1731305"/>
              <a:ext cx="133560" cy="84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90582" y="1634774"/>
                <a:ext cx="229320" cy="277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11457622" y="1828865"/>
              <a:ext cx="360" cy="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409742" y="1732745"/>
                <a:ext cx="961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11402182" y="1787105"/>
              <a:ext cx="36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54302" y="1690985"/>
                <a:ext cx="961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11333062" y="1786745"/>
              <a:ext cx="69120" cy="7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85430" y="1594505"/>
                <a:ext cx="164384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/>
              <p14:cNvContentPartPr/>
              <p14:nvPr/>
            </p14:nvContentPartPr>
            <p14:xfrm>
              <a:off x="11277622" y="1787105"/>
              <a:ext cx="36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29742" y="1690985"/>
                <a:ext cx="961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/>
              <p14:cNvContentPartPr/>
              <p14:nvPr/>
            </p14:nvContentPartPr>
            <p14:xfrm>
              <a:off x="11333062" y="1773425"/>
              <a:ext cx="87480" cy="3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285378" y="1677305"/>
                <a:ext cx="182848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/>
              <p14:cNvContentPartPr/>
              <p14:nvPr/>
            </p14:nvContentPartPr>
            <p14:xfrm>
              <a:off x="11388502" y="1773425"/>
              <a:ext cx="36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340622" y="1677305"/>
                <a:ext cx="961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/>
              <p14:cNvContentPartPr/>
              <p14:nvPr/>
            </p14:nvContentPartPr>
            <p14:xfrm>
              <a:off x="11374462" y="1773425"/>
              <a:ext cx="14400" cy="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325354" y="1677305"/>
                <a:ext cx="112985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/>
              <p14:cNvContentPartPr/>
              <p14:nvPr/>
            </p14:nvContentPartPr>
            <p14:xfrm>
              <a:off x="11346742" y="1759025"/>
              <a:ext cx="241200" cy="982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298862" y="1662905"/>
                <a:ext cx="336960" cy="290520"/>
              </a:xfrm>
              <a:prstGeom prst="rect">
                <a:avLst/>
              </a:prstGeom>
            </p:spPr>
          </p:pic>
        </mc:Fallback>
      </mc:AlternateContent>
      <p:pic>
        <p:nvPicPr>
          <p:cNvPr id="17421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71600"/>
            <a:ext cx="117316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TextBox 1"/>
          <p:cNvSpPr txBox="1">
            <a:spLocks noChangeArrowheads="1"/>
          </p:cNvSpPr>
          <p:nvPr/>
        </p:nvSpPr>
        <p:spPr bwMode="auto">
          <a:xfrm>
            <a:off x="11587163" y="1885950"/>
            <a:ext cx="471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7423" name="TextBox 2"/>
          <p:cNvSpPr txBox="1">
            <a:spLocks noChangeArrowheads="1"/>
          </p:cNvSpPr>
          <p:nvPr/>
        </p:nvSpPr>
        <p:spPr bwMode="auto">
          <a:xfrm>
            <a:off x="452438" y="1863725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3236965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524000"/>
            <a:ext cx="10058400" cy="2971800"/>
          </a:xfrm>
          <a:prstGeom prst="rect">
            <a:avLst/>
          </a:prstGeom>
          <a:solidFill>
            <a:srgbClr val="FFFF99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324600" y="1477963"/>
            <a:ext cx="0" cy="685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1474788"/>
            <a:ext cx="0" cy="1066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52800" y="1484313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29113" y="1484313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6388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16775" y="149383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178800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167813" y="1487488"/>
            <a:ext cx="0" cy="4222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150475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199813" y="1484313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0" name="TextBox 18"/>
          <p:cNvSpPr txBox="1">
            <a:spLocks noChangeArrowheads="1"/>
          </p:cNvSpPr>
          <p:nvPr/>
        </p:nvSpPr>
        <p:spPr bwMode="auto">
          <a:xfrm>
            <a:off x="1144588" y="2409825"/>
            <a:ext cx="83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1125200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76363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95400" y="3276600"/>
            <a:ext cx="1005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33"/>
          <p:cNvSpPr txBox="1">
            <a:spLocks noChangeArrowheads="1"/>
          </p:cNvSpPr>
          <p:nvPr/>
        </p:nvSpPr>
        <p:spPr bwMode="auto">
          <a:xfrm>
            <a:off x="10934700" y="2578100"/>
            <a:ext cx="83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400800" y="1474788"/>
            <a:ext cx="0" cy="685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47800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371600" y="762000"/>
            <a:ext cx="4763" cy="7223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1199813" y="752475"/>
            <a:ext cx="4762" cy="7223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667000" y="1104900"/>
            <a:ext cx="8532813" cy="9525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447800" y="1104900"/>
            <a:ext cx="1447800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1" name="Rectangle 18"/>
          <p:cNvSpPr>
            <a:spLocks noChangeArrowheads="1"/>
          </p:cNvSpPr>
          <p:nvPr/>
        </p:nvSpPr>
        <p:spPr bwMode="auto">
          <a:xfrm>
            <a:off x="3810000" y="3048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441450" y="1793875"/>
            <a:ext cx="730250" cy="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943100" y="1793875"/>
            <a:ext cx="419100" cy="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1385888" y="1751013"/>
            <a:ext cx="11049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1mm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1401763" y="1522413"/>
            <a:ext cx="0" cy="4572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368550" y="1522413"/>
            <a:ext cx="0" cy="4572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658938" y="4583113"/>
            <a:ext cx="60229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Mi-li-mét là một đơn vị đo độ dài</a:t>
            </a:r>
            <a:r>
              <a:rPr kumimoji="0" lang="en-US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684338" y="5359400"/>
            <a:ext cx="5289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Mi-li-mét viết tắt là : </a:t>
            </a: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0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524000"/>
            <a:ext cx="10058400" cy="2971800"/>
          </a:xfrm>
          <a:prstGeom prst="rect">
            <a:avLst/>
          </a:prstGeom>
          <a:solidFill>
            <a:srgbClr val="FFFF99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324600" y="1477963"/>
            <a:ext cx="0" cy="685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1474788"/>
            <a:ext cx="0" cy="1066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52800" y="1484313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29113" y="1484313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6388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16775" y="149383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178800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167813" y="1487488"/>
            <a:ext cx="0" cy="4222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150475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199813" y="1484313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4" name="TextBox 18"/>
          <p:cNvSpPr txBox="1">
            <a:spLocks noChangeArrowheads="1"/>
          </p:cNvSpPr>
          <p:nvPr/>
        </p:nvSpPr>
        <p:spPr bwMode="auto">
          <a:xfrm>
            <a:off x="1144588" y="2409825"/>
            <a:ext cx="83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1125200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76363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95400" y="3276600"/>
            <a:ext cx="1005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8" name="TextBox 33"/>
          <p:cNvSpPr txBox="1">
            <a:spLocks noChangeArrowheads="1"/>
          </p:cNvSpPr>
          <p:nvPr/>
        </p:nvSpPr>
        <p:spPr bwMode="auto">
          <a:xfrm>
            <a:off x="10934700" y="2578100"/>
            <a:ext cx="83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400800" y="1474788"/>
            <a:ext cx="0" cy="685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47800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371600" y="762000"/>
            <a:ext cx="4763" cy="7223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1199813" y="752475"/>
            <a:ext cx="4762" cy="7223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667000" y="1104900"/>
            <a:ext cx="8532813" cy="9525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447800" y="1104900"/>
            <a:ext cx="1447800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5" name="Rectangle 18"/>
          <p:cNvSpPr>
            <a:spLocks noChangeArrowheads="1"/>
          </p:cNvSpPr>
          <p:nvPr/>
        </p:nvSpPr>
        <p:spPr bwMode="auto">
          <a:xfrm>
            <a:off x="3810000" y="3048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441450" y="1793875"/>
            <a:ext cx="730250" cy="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943100" y="1793875"/>
            <a:ext cx="419100" cy="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1385888" y="1751013"/>
            <a:ext cx="11049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1mm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1401763" y="1522413"/>
            <a:ext cx="0" cy="4572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368550" y="1522413"/>
            <a:ext cx="0" cy="4572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8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ched_combo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213" y="1614488"/>
            <a:ext cx="10058400" cy="2971800"/>
          </a:xfrm>
          <a:prstGeom prst="rect">
            <a:avLst/>
          </a:prstGeom>
          <a:solidFill>
            <a:srgbClr val="FFFF99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324600" y="1477963"/>
            <a:ext cx="0" cy="685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1474788"/>
            <a:ext cx="0" cy="1066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52800" y="1484313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29113" y="1484313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6388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16775" y="149383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178800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167813" y="1487488"/>
            <a:ext cx="0" cy="4222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150475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199813" y="1484313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8" name="TextBox 18"/>
          <p:cNvSpPr txBox="1">
            <a:spLocks noChangeArrowheads="1"/>
          </p:cNvSpPr>
          <p:nvPr/>
        </p:nvSpPr>
        <p:spPr bwMode="auto">
          <a:xfrm>
            <a:off x="1144588" y="2409825"/>
            <a:ext cx="83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1125200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76363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95400" y="3276600"/>
            <a:ext cx="1005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2" name="TextBox 33"/>
          <p:cNvSpPr txBox="1">
            <a:spLocks noChangeArrowheads="1"/>
          </p:cNvSpPr>
          <p:nvPr/>
        </p:nvSpPr>
        <p:spPr bwMode="auto">
          <a:xfrm>
            <a:off x="10836275" y="2562225"/>
            <a:ext cx="838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324600" y="1474788"/>
            <a:ext cx="0" cy="685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47800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371600" y="762000"/>
            <a:ext cx="4763" cy="7223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1199813" y="752475"/>
            <a:ext cx="4762" cy="7223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667000" y="1104900"/>
            <a:ext cx="8532813" cy="9525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447800" y="1104900"/>
            <a:ext cx="1447800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9" name="Rectangle 18"/>
          <p:cNvSpPr>
            <a:spLocks noChangeArrowheads="1"/>
          </p:cNvSpPr>
          <p:nvPr/>
        </p:nvSpPr>
        <p:spPr bwMode="auto">
          <a:xfrm>
            <a:off x="3810000" y="3048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441450" y="1793875"/>
            <a:ext cx="730250" cy="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943100" y="1793875"/>
            <a:ext cx="419100" cy="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2" name="Rectangle 18"/>
          <p:cNvSpPr>
            <a:spLocks noChangeArrowheads="1"/>
          </p:cNvSpPr>
          <p:nvPr/>
        </p:nvSpPr>
        <p:spPr bwMode="auto">
          <a:xfrm>
            <a:off x="1385888" y="1751013"/>
            <a:ext cx="11049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1mm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1401763" y="1522413"/>
            <a:ext cx="0" cy="4572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368550" y="1522413"/>
            <a:ext cx="0" cy="4572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2898775" y="1697038"/>
            <a:ext cx="11049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2mm</a:t>
            </a:r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3851275" y="1720850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3mm</a:t>
            </a:r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4919663" y="1706563"/>
            <a:ext cx="11049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4mm</a:t>
            </a:r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5868988" y="1885950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5mm</a:t>
            </a:r>
          </a:p>
        </p:txBody>
      </p:sp>
      <p:sp>
        <p:nvSpPr>
          <p:cNvPr id="44" name="Rectangle 18"/>
          <p:cNvSpPr>
            <a:spLocks noChangeArrowheads="1"/>
          </p:cNvSpPr>
          <p:nvPr/>
        </p:nvSpPr>
        <p:spPr bwMode="auto">
          <a:xfrm>
            <a:off x="6772275" y="1720850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6mm</a:t>
            </a:r>
          </a:p>
        </p:txBody>
      </p:sp>
      <p:sp>
        <p:nvSpPr>
          <p:cNvPr id="48" name="Rectangle 18"/>
          <p:cNvSpPr>
            <a:spLocks noChangeArrowheads="1"/>
          </p:cNvSpPr>
          <p:nvPr/>
        </p:nvSpPr>
        <p:spPr bwMode="auto">
          <a:xfrm>
            <a:off x="7737475" y="1666875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7mm</a:t>
            </a:r>
          </a:p>
        </p:txBody>
      </p:sp>
      <p:sp>
        <p:nvSpPr>
          <p:cNvPr id="49" name="Rectangle 18"/>
          <p:cNvSpPr>
            <a:spLocks noChangeArrowheads="1"/>
          </p:cNvSpPr>
          <p:nvPr/>
        </p:nvSpPr>
        <p:spPr bwMode="auto">
          <a:xfrm>
            <a:off x="8670925" y="1677988"/>
            <a:ext cx="11049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8mm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9755188" y="1689100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9mm</a:t>
            </a:r>
          </a:p>
        </p:txBody>
      </p:sp>
      <p:sp>
        <p:nvSpPr>
          <p:cNvPr id="51" name="Rectangle 18"/>
          <p:cNvSpPr>
            <a:spLocks noChangeArrowheads="1"/>
          </p:cNvSpPr>
          <p:nvPr/>
        </p:nvSpPr>
        <p:spPr bwMode="auto">
          <a:xfrm>
            <a:off x="11022013" y="1677988"/>
            <a:ext cx="11049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10mm</a:t>
            </a:r>
          </a:p>
        </p:txBody>
      </p:sp>
    </p:spTree>
    <p:extLst>
      <p:ext uri="{BB962C8B-B14F-4D97-AF65-F5344CB8AC3E}">
        <p14:creationId xmlns:p14="http://schemas.microsoft.com/office/powerpoint/2010/main" val="176223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40" grpId="0"/>
      <p:bldP spid="42" grpId="0"/>
      <p:bldP spid="44" grpId="0"/>
      <p:bldP spid="48" grpId="0"/>
      <p:bldP spid="49" grpId="0"/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524000"/>
            <a:ext cx="10058400" cy="2971800"/>
          </a:xfrm>
          <a:prstGeom prst="rect">
            <a:avLst/>
          </a:prstGeom>
          <a:solidFill>
            <a:srgbClr val="FFFF99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324600" y="1477963"/>
            <a:ext cx="0" cy="685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1474788"/>
            <a:ext cx="0" cy="1066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52800" y="1484313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29113" y="1484313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6388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16775" y="149383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178800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167813" y="1487488"/>
            <a:ext cx="0" cy="4222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150475" y="1487488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199813" y="1484313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2" name="TextBox 18"/>
          <p:cNvSpPr txBox="1">
            <a:spLocks noChangeArrowheads="1"/>
          </p:cNvSpPr>
          <p:nvPr/>
        </p:nvSpPr>
        <p:spPr bwMode="auto">
          <a:xfrm>
            <a:off x="1144588" y="2409825"/>
            <a:ext cx="83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1125200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76363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95400" y="3276600"/>
            <a:ext cx="1005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6" name="TextBox 33"/>
          <p:cNvSpPr txBox="1">
            <a:spLocks noChangeArrowheads="1"/>
          </p:cNvSpPr>
          <p:nvPr/>
        </p:nvSpPr>
        <p:spPr bwMode="auto">
          <a:xfrm>
            <a:off x="10934700" y="2578100"/>
            <a:ext cx="83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400800" y="1474788"/>
            <a:ext cx="0" cy="685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47800" y="1474788"/>
            <a:ext cx="0" cy="106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371600" y="762000"/>
            <a:ext cx="4763" cy="7223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1199813" y="752475"/>
            <a:ext cx="4762" cy="7223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667000" y="1104900"/>
            <a:ext cx="8532813" cy="9525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447800" y="1104900"/>
            <a:ext cx="1447800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3" name="Rectangle 18"/>
          <p:cNvSpPr>
            <a:spLocks noChangeArrowheads="1"/>
          </p:cNvSpPr>
          <p:nvPr/>
        </p:nvSpPr>
        <p:spPr bwMode="auto">
          <a:xfrm>
            <a:off x="3810000" y="3048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441450" y="1793875"/>
            <a:ext cx="730250" cy="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943100" y="1793875"/>
            <a:ext cx="419100" cy="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6" name="Rectangle 18"/>
          <p:cNvSpPr>
            <a:spLocks noChangeArrowheads="1"/>
          </p:cNvSpPr>
          <p:nvPr/>
        </p:nvSpPr>
        <p:spPr bwMode="auto">
          <a:xfrm>
            <a:off x="1385888" y="1751013"/>
            <a:ext cx="11049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1mm</a:t>
            </a:r>
          </a:p>
        </p:txBody>
      </p:sp>
      <p:sp>
        <p:nvSpPr>
          <p:cNvPr id="56" name="Right Brace 55"/>
          <p:cNvSpPr/>
          <p:nvPr/>
        </p:nvSpPr>
        <p:spPr>
          <a:xfrm rot="5400000">
            <a:off x="5969000" y="-1171575"/>
            <a:ext cx="860425" cy="975677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58" name="Rectangle 18"/>
          <p:cNvSpPr>
            <a:spLocks noChangeArrowheads="1"/>
          </p:cNvSpPr>
          <p:nvPr/>
        </p:nvSpPr>
        <p:spPr bwMode="auto">
          <a:xfrm>
            <a:off x="4457700" y="38354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10mm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1401763" y="1522413"/>
            <a:ext cx="0" cy="4572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368550" y="1522413"/>
            <a:ext cx="0" cy="4572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61" name="Rectangle 18"/>
          <p:cNvSpPr>
            <a:spLocks noChangeArrowheads="1"/>
          </p:cNvSpPr>
          <p:nvPr/>
        </p:nvSpPr>
        <p:spPr bwMode="auto">
          <a:xfrm>
            <a:off x="2427288" y="1752600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2mm</a:t>
            </a:r>
          </a:p>
        </p:txBody>
      </p:sp>
      <p:sp>
        <p:nvSpPr>
          <p:cNvPr id="22562" name="Rectangle 18"/>
          <p:cNvSpPr>
            <a:spLocks noChangeArrowheads="1"/>
          </p:cNvSpPr>
          <p:nvPr/>
        </p:nvSpPr>
        <p:spPr bwMode="auto">
          <a:xfrm>
            <a:off x="3352800" y="1762125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3mm</a:t>
            </a:r>
          </a:p>
        </p:txBody>
      </p:sp>
      <p:sp>
        <p:nvSpPr>
          <p:cNvPr id="22563" name="Rectangle 18"/>
          <p:cNvSpPr>
            <a:spLocks noChangeArrowheads="1"/>
          </p:cNvSpPr>
          <p:nvPr/>
        </p:nvSpPr>
        <p:spPr bwMode="auto">
          <a:xfrm>
            <a:off x="4364038" y="1720850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4mm</a:t>
            </a:r>
          </a:p>
        </p:txBody>
      </p:sp>
      <p:sp>
        <p:nvSpPr>
          <p:cNvPr id="22564" name="Rectangle 18"/>
          <p:cNvSpPr>
            <a:spLocks noChangeArrowheads="1"/>
          </p:cNvSpPr>
          <p:nvPr/>
        </p:nvSpPr>
        <p:spPr bwMode="auto">
          <a:xfrm>
            <a:off x="5414963" y="1720850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5mm</a:t>
            </a:r>
          </a:p>
        </p:txBody>
      </p:sp>
      <p:sp>
        <p:nvSpPr>
          <p:cNvPr id="22565" name="Rectangle 18"/>
          <p:cNvSpPr>
            <a:spLocks noChangeArrowheads="1"/>
          </p:cNvSpPr>
          <p:nvPr/>
        </p:nvSpPr>
        <p:spPr bwMode="auto">
          <a:xfrm>
            <a:off x="6370638" y="1724025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6mm</a:t>
            </a:r>
          </a:p>
        </p:txBody>
      </p:sp>
      <p:sp>
        <p:nvSpPr>
          <p:cNvPr id="22566" name="Rectangle 18"/>
          <p:cNvSpPr>
            <a:spLocks noChangeArrowheads="1"/>
          </p:cNvSpPr>
          <p:nvPr/>
        </p:nvSpPr>
        <p:spPr bwMode="auto">
          <a:xfrm>
            <a:off x="7251700" y="1708150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7mm</a:t>
            </a:r>
          </a:p>
        </p:txBody>
      </p:sp>
      <p:sp>
        <p:nvSpPr>
          <p:cNvPr id="22567" name="Rectangle 18"/>
          <p:cNvSpPr>
            <a:spLocks noChangeArrowheads="1"/>
          </p:cNvSpPr>
          <p:nvPr/>
        </p:nvSpPr>
        <p:spPr bwMode="auto">
          <a:xfrm>
            <a:off x="8178800" y="1677988"/>
            <a:ext cx="11049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8mm</a:t>
            </a:r>
          </a:p>
        </p:txBody>
      </p:sp>
      <p:sp>
        <p:nvSpPr>
          <p:cNvPr id="22568" name="Rectangle 18"/>
          <p:cNvSpPr>
            <a:spLocks noChangeArrowheads="1"/>
          </p:cNvSpPr>
          <p:nvPr/>
        </p:nvSpPr>
        <p:spPr bwMode="auto">
          <a:xfrm>
            <a:off x="9167813" y="1687513"/>
            <a:ext cx="11049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9mm</a:t>
            </a:r>
          </a:p>
        </p:txBody>
      </p:sp>
      <p:sp>
        <p:nvSpPr>
          <p:cNvPr id="22569" name="Rectangle 18"/>
          <p:cNvSpPr>
            <a:spLocks noChangeArrowheads="1"/>
          </p:cNvSpPr>
          <p:nvPr/>
        </p:nvSpPr>
        <p:spPr bwMode="auto">
          <a:xfrm>
            <a:off x="10150475" y="1651000"/>
            <a:ext cx="11049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10mm</a:t>
            </a:r>
          </a:p>
        </p:txBody>
      </p:sp>
      <p:sp>
        <p:nvSpPr>
          <p:cNvPr id="29738" name="Rectangle 17"/>
          <p:cNvSpPr>
            <a:spLocks noChangeArrowheads="1"/>
          </p:cNvSpPr>
          <p:nvPr/>
        </p:nvSpPr>
        <p:spPr bwMode="auto">
          <a:xfrm>
            <a:off x="419100" y="5181600"/>
            <a:ext cx="4152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 = </a:t>
            </a:r>
            <a:r>
              <a:rPr kumimoji="0" lang="vi-VN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29740" name="Rectangle 18"/>
          <p:cNvSpPr>
            <a:spLocks noChangeArrowheads="1"/>
          </p:cNvSpPr>
          <p:nvPr/>
        </p:nvSpPr>
        <p:spPr bwMode="auto">
          <a:xfrm>
            <a:off x="5681663" y="5254625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10mm =  </a:t>
            </a:r>
            <a:r>
              <a:rPr kumimoji="0" lang="vi-VN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35779509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8" grpId="0"/>
      <p:bldP spid="297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71600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18"/>
          <p:cNvSpPr>
            <a:spLocks noChangeArrowheads="1"/>
          </p:cNvSpPr>
          <p:nvPr/>
        </p:nvSpPr>
        <p:spPr bwMode="auto">
          <a:xfrm>
            <a:off x="11485563" y="1790700"/>
            <a:ext cx="3810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57200" y="1046163"/>
            <a:ext cx="4763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00200" y="1046163"/>
            <a:ext cx="0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4" name="Rectangle 18"/>
          <p:cNvSpPr>
            <a:spLocks noChangeArrowheads="1"/>
          </p:cNvSpPr>
          <p:nvPr/>
        </p:nvSpPr>
        <p:spPr bwMode="auto">
          <a:xfrm>
            <a:off x="476250" y="404813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57200" y="1220788"/>
            <a:ext cx="1143000" cy="63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/>
          <p:cNvSpPr/>
          <p:nvPr/>
        </p:nvSpPr>
        <p:spPr>
          <a:xfrm rot="5400000">
            <a:off x="865187" y="1747838"/>
            <a:ext cx="327025" cy="1200150"/>
          </a:xfrm>
          <a:prstGeom prst="rightBrace">
            <a:avLst/>
          </a:prstGeom>
          <a:ln w="5715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284163" y="2462213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10mm</a:t>
            </a:r>
          </a:p>
        </p:txBody>
      </p:sp>
    </p:spTree>
    <p:extLst>
      <p:ext uri="{BB962C8B-B14F-4D97-AF65-F5344CB8AC3E}">
        <p14:creationId xmlns:p14="http://schemas.microsoft.com/office/powerpoint/2010/main" val="78939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71600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18"/>
          <p:cNvSpPr>
            <a:spLocks noChangeArrowheads="1"/>
          </p:cNvSpPr>
          <p:nvPr/>
        </p:nvSpPr>
        <p:spPr bwMode="auto">
          <a:xfrm>
            <a:off x="11485563" y="1790700"/>
            <a:ext cx="3810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57200" y="1046163"/>
            <a:ext cx="4763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00200" y="1046163"/>
            <a:ext cx="0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8" name="Rectangle 18"/>
          <p:cNvSpPr>
            <a:spLocks noChangeArrowheads="1"/>
          </p:cNvSpPr>
          <p:nvPr/>
        </p:nvSpPr>
        <p:spPr bwMode="auto">
          <a:xfrm>
            <a:off x="476250" y="404813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57200" y="1220788"/>
            <a:ext cx="1143000" cy="63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/>
          <p:cNvSpPr/>
          <p:nvPr/>
        </p:nvSpPr>
        <p:spPr>
          <a:xfrm rot="5400000">
            <a:off x="932657" y="1740694"/>
            <a:ext cx="163512" cy="1200150"/>
          </a:xfrm>
          <a:prstGeom prst="rightBrace">
            <a:avLst/>
          </a:prstGeom>
          <a:ln w="5715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21" name="Rectangle 18"/>
          <p:cNvSpPr>
            <a:spLocks noChangeArrowheads="1"/>
          </p:cNvSpPr>
          <p:nvPr/>
        </p:nvSpPr>
        <p:spPr bwMode="auto">
          <a:xfrm>
            <a:off x="342900" y="2341563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10mm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2035175" y="2160588"/>
            <a:ext cx="1371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20mm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3276600" y="216535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30mm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289425" y="216535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40mm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5422900" y="216535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50mm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6553200" y="2205038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60mm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620000" y="2187575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70mm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8686800" y="220980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80mm</a:t>
            </a: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9753600" y="2224088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90mm</a:t>
            </a: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0820400" y="220980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100mm</a:t>
            </a:r>
          </a:p>
        </p:txBody>
      </p:sp>
    </p:spTree>
    <p:extLst>
      <p:ext uri="{BB962C8B-B14F-4D97-AF65-F5344CB8AC3E}">
        <p14:creationId xmlns:p14="http://schemas.microsoft.com/office/powerpoint/2010/main" val="12720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8946" y="229781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49989" y="2856512"/>
            <a:ext cx="2863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30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0340" y="2741062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MI-LI-</a:t>
            </a:r>
            <a:r>
              <a:rPr kumimoji="0" lang="en-US" sz="5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" descr="12">
            <a:extLst>
              <a:ext uri="{FF2B5EF4-FFF2-40B4-BE49-F238E27FC236}">
                <a16:creationId xmlns:a16="http://schemas.microsoft.com/office/drawing/2014/main" id="{BC7E5717-C373-111F-21A5-E11BBE8026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16" name="图片 4" descr="13">
            <a:extLst>
              <a:ext uri="{FF2B5EF4-FFF2-40B4-BE49-F238E27FC236}">
                <a16:creationId xmlns:a16="http://schemas.microsoft.com/office/drawing/2014/main" id="{BF60D44C-F5AC-4FA7-1455-017C400D0B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17D05E-1CEF-CDCC-86DC-709A36769C3F}"/>
              </a:ext>
            </a:extLst>
          </p:cNvPr>
          <p:cNvSpPr txBox="1"/>
          <p:nvPr/>
        </p:nvSpPr>
        <p:spPr>
          <a:xfrm>
            <a:off x="1124223" y="648701"/>
            <a:ext cx="103305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9EEBB-FACF-CF8E-C5B5-6CD32FDC1180}"/>
              </a:ext>
            </a:extLst>
          </p:cNvPr>
          <p:cNvSpPr txBox="1"/>
          <p:nvPr/>
        </p:nvSpPr>
        <p:spPr>
          <a:xfrm>
            <a:off x="1052399" y="5255955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Phạm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Thùy Linh</a:t>
            </a:r>
          </a:p>
        </p:txBody>
      </p:sp>
    </p:spTree>
    <p:extLst>
      <p:ext uri="{BB962C8B-B14F-4D97-AF65-F5344CB8AC3E}">
        <p14:creationId xmlns:p14="http://schemas.microsoft.com/office/powerpoint/2010/main" val="2741094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71600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18"/>
          <p:cNvSpPr>
            <a:spLocks noChangeArrowheads="1"/>
          </p:cNvSpPr>
          <p:nvPr/>
        </p:nvSpPr>
        <p:spPr bwMode="auto">
          <a:xfrm>
            <a:off x="11485563" y="1790700"/>
            <a:ext cx="3810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57200" y="1046163"/>
            <a:ext cx="4763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00200" y="1046163"/>
            <a:ext cx="0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2" name="Rectangle 18"/>
          <p:cNvSpPr>
            <a:spLocks noChangeArrowheads="1"/>
          </p:cNvSpPr>
          <p:nvPr/>
        </p:nvSpPr>
        <p:spPr bwMode="auto">
          <a:xfrm>
            <a:off x="476250" y="404813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57200" y="1220788"/>
            <a:ext cx="1143000" cy="63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/>
          <p:cNvSpPr/>
          <p:nvPr/>
        </p:nvSpPr>
        <p:spPr>
          <a:xfrm rot="5400000">
            <a:off x="932657" y="1740694"/>
            <a:ext cx="163512" cy="1200150"/>
          </a:xfrm>
          <a:prstGeom prst="rightBrace">
            <a:avLst/>
          </a:prstGeom>
          <a:ln w="5715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5" name="Rectangle 18"/>
          <p:cNvSpPr>
            <a:spLocks noChangeArrowheads="1"/>
          </p:cNvSpPr>
          <p:nvPr/>
        </p:nvSpPr>
        <p:spPr bwMode="auto">
          <a:xfrm>
            <a:off x="914400" y="2160588"/>
            <a:ext cx="1371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10mm</a:t>
            </a:r>
          </a:p>
        </p:txBody>
      </p:sp>
      <p:sp>
        <p:nvSpPr>
          <p:cNvPr id="39946" name="Rectangle 18"/>
          <p:cNvSpPr>
            <a:spLocks noChangeArrowheads="1"/>
          </p:cNvSpPr>
          <p:nvPr/>
        </p:nvSpPr>
        <p:spPr bwMode="auto">
          <a:xfrm>
            <a:off x="2035175" y="2160588"/>
            <a:ext cx="1371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20mm</a:t>
            </a:r>
          </a:p>
        </p:txBody>
      </p:sp>
      <p:sp>
        <p:nvSpPr>
          <p:cNvPr id="39947" name="Rectangle 18"/>
          <p:cNvSpPr>
            <a:spLocks noChangeArrowheads="1"/>
          </p:cNvSpPr>
          <p:nvPr/>
        </p:nvSpPr>
        <p:spPr bwMode="auto">
          <a:xfrm>
            <a:off x="3276600" y="216535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30mm</a:t>
            </a:r>
          </a:p>
        </p:txBody>
      </p:sp>
      <p:sp>
        <p:nvSpPr>
          <p:cNvPr id="39948" name="Rectangle 18"/>
          <p:cNvSpPr>
            <a:spLocks noChangeArrowheads="1"/>
          </p:cNvSpPr>
          <p:nvPr/>
        </p:nvSpPr>
        <p:spPr bwMode="auto">
          <a:xfrm>
            <a:off x="4289425" y="216535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40mm</a:t>
            </a:r>
          </a:p>
        </p:txBody>
      </p:sp>
      <p:sp>
        <p:nvSpPr>
          <p:cNvPr id="39949" name="Rectangle 18"/>
          <p:cNvSpPr>
            <a:spLocks noChangeArrowheads="1"/>
          </p:cNvSpPr>
          <p:nvPr/>
        </p:nvSpPr>
        <p:spPr bwMode="auto">
          <a:xfrm>
            <a:off x="5422900" y="216535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50mm</a:t>
            </a:r>
          </a:p>
        </p:txBody>
      </p:sp>
      <p:sp>
        <p:nvSpPr>
          <p:cNvPr id="39950" name="Rectangle 18"/>
          <p:cNvSpPr>
            <a:spLocks noChangeArrowheads="1"/>
          </p:cNvSpPr>
          <p:nvPr/>
        </p:nvSpPr>
        <p:spPr bwMode="auto">
          <a:xfrm>
            <a:off x="6553200" y="2205038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60mm</a:t>
            </a:r>
          </a:p>
        </p:txBody>
      </p:sp>
      <p:sp>
        <p:nvSpPr>
          <p:cNvPr id="39951" name="Rectangle 18"/>
          <p:cNvSpPr>
            <a:spLocks noChangeArrowheads="1"/>
          </p:cNvSpPr>
          <p:nvPr/>
        </p:nvSpPr>
        <p:spPr bwMode="auto">
          <a:xfrm>
            <a:off x="7620000" y="2187575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70mm</a:t>
            </a:r>
          </a:p>
        </p:txBody>
      </p:sp>
      <p:sp>
        <p:nvSpPr>
          <p:cNvPr id="39952" name="Rectangle 18"/>
          <p:cNvSpPr>
            <a:spLocks noChangeArrowheads="1"/>
          </p:cNvSpPr>
          <p:nvPr/>
        </p:nvSpPr>
        <p:spPr bwMode="auto">
          <a:xfrm>
            <a:off x="8686800" y="220980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80mm</a:t>
            </a:r>
          </a:p>
        </p:txBody>
      </p:sp>
      <p:sp>
        <p:nvSpPr>
          <p:cNvPr id="39953" name="Rectangle 18"/>
          <p:cNvSpPr>
            <a:spLocks noChangeArrowheads="1"/>
          </p:cNvSpPr>
          <p:nvPr/>
        </p:nvSpPr>
        <p:spPr bwMode="auto">
          <a:xfrm>
            <a:off x="9753600" y="2224088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90mm</a:t>
            </a: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10820400" y="220980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100mm</a:t>
            </a:r>
          </a:p>
        </p:txBody>
      </p:sp>
      <p:sp>
        <p:nvSpPr>
          <p:cNvPr id="23" name="Right Brace 22"/>
          <p:cNvSpPr/>
          <p:nvPr/>
        </p:nvSpPr>
        <p:spPr>
          <a:xfrm rot="5400000">
            <a:off x="5515770" y="-2448719"/>
            <a:ext cx="1128712" cy="1119187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82638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71600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18"/>
          <p:cNvSpPr>
            <a:spLocks noChangeArrowheads="1"/>
          </p:cNvSpPr>
          <p:nvPr/>
        </p:nvSpPr>
        <p:spPr bwMode="auto">
          <a:xfrm>
            <a:off x="11485563" y="1790700"/>
            <a:ext cx="3810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57200" y="1046163"/>
            <a:ext cx="4763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00200" y="1046163"/>
            <a:ext cx="0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Rectangle 18"/>
          <p:cNvSpPr>
            <a:spLocks noChangeArrowheads="1"/>
          </p:cNvSpPr>
          <p:nvPr/>
        </p:nvSpPr>
        <p:spPr bwMode="auto">
          <a:xfrm>
            <a:off x="476250" y="404813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57200" y="1220788"/>
            <a:ext cx="1143000" cy="63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/>
          <p:cNvSpPr/>
          <p:nvPr/>
        </p:nvSpPr>
        <p:spPr>
          <a:xfrm rot="5400000">
            <a:off x="932657" y="1740694"/>
            <a:ext cx="163512" cy="1200150"/>
          </a:xfrm>
          <a:prstGeom prst="rightBrace">
            <a:avLst/>
          </a:prstGeom>
          <a:ln w="5715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9" name="Rectangle 18"/>
          <p:cNvSpPr>
            <a:spLocks noChangeArrowheads="1"/>
          </p:cNvSpPr>
          <p:nvPr/>
        </p:nvSpPr>
        <p:spPr bwMode="auto">
          <a:xfrm>
            <a:off x="914400" y="2160588"/>
            <a:ext cx="1371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10mm</a:t>
            </a:r>
          </a:p>
        </p:txBody>
      </p:sp>
      <p:sp>
        <p:nvSpPr>
          <p:cNvPr id="40970" name="Rectangle 18"/>
          <p:cNvSpPr>
            <a:spLocks noChangeArrowheads="1"/>
          </p:cNvSpPr>
          <p:nvPr/>
        </p:nvSpPr>
        <p:spPr bwMode="auto">
          <a:xfrm>
            <a:off x="2035175" y="2160588"/>
            <a:ext cx="1371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20mm</a:t>
            </a:r>
          </a:p>
        </p:txBody>
      </p:sp>
      <p:sp>
        <p:nvSpPr>
          <p:cNvPr id="40971" name="Rectangle 18"/>
          <p:cNvSpPr>
            <a:spLocks noChangeArrowheads="1"/>
          </p:cNvSpPr>
          <p:nvPr/>
        </p:nvSpPr>
        <p:spPr bwMode="auto">
          <a:xfrm>
            <a:off x="3276600" y="216535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30mm</a:t>
            </a:r>
          </a:p>
        </p:txBody>
      </p:sp>
      <p:sp>
        <p:nvSpPr>
          <p:cNvPr id="40972" name="Rectangle 18"/>
          <p:cNvSpPr>
            <a:spLocks noChangeArrowheads="1"/>
          </p:cNvSpPr>
          <p:nvPr/>
        </p:nvSpPr>
        <p:spPr bwMode="auto">
          <a:xfrm>
            <a:off x="4289425" y="216535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40mm</a:t>
            </a:r>
          </a:p>
        </p:txBody>
      </p:sp>
      <p:sp>
        <p:nvSpPr>
          <p:cNvPr id="40973" name="Rectangle 18"/>
          <p:cNvSpPr>
            <a:spLocks noChangeArrowheads="1"/>
          </p:cNvSpPr>
          <p:nvPr/>
        </p:nvSpPr>
        <p:spPr bwMode="auto">
          <a:xfrm>
            <a:off x="5422900" y="216535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50mm</a:t>
            </a:r>
          </a:p>
        </p:txBody>
      </p:sp>
      <p:sp>
        <p:nvSpPr>
          <p:cNvPr id="40974" name="Rectangle 18"/>
          <p:cNvSpPr>
            <a:spLocks noChangeArrowheads="1"/>
          </p:cNvSpPr>
          <p:nvPr/>
        </p:nvSpPr>
        <p:spPr bwMode="auto">
          <a:xfrm>
            <a:off x="6553200" y="2205038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60mm</a:t>
            </a:r>
          </a:p>
        </p:txBody>
      </p:sp>
      <p:sp>
        <p:nvSpPr>
          <p:cNvPr id="40975" name="Rectangle 18"/>
          <p:cNvSpPr>
            <a:spLocks noChangeArrowheads="1"/>
          </p:cNvSpPr>
          <p:nvPr/>
        </p:nvSpPr>
        <p:spPr bwMode="auto">
          <a:xfrm>
            <a:off x="7620000" y="2187575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70mm</a:t>
            </a:r>
          </a:p>
        </p:txBody>
      </p:sp>
      <p:sp>
        <p:nvSpPr>
          <p:cNvPr id="40976" name="Rectangle 18"/>
          <p:cNvSpPr>
            <a:spLocks noChangeArrowheads="1"/>
          </p:cNvSpPr>
          <p:nvPr/>
        </p:nvSpPr>
        <p:spPr bwMode="auto">
          <a:xfrm>
            <a:off x="8686800" y="220980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80mm</a:t>
            </a:r>
          </a:p>
        </p:txBody>
      </p:sp>
      <p:sp>
        <p:nvSpPr>
          <p:cNvPr id="40977" name="Rectangle 18"/>
          <p:cNvSpPr>
            <a:spLocks noChangeArrowheads="1"/>
          </p:cNvSpPr>
          <p:nvPr/>
        </p:nvSpPr>
        <p:spPr bwMode="auto">
          <a:xfrm>
            <a:off x="9753600" y="2224088"/>
            <a:ext cx="1371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90mm</a:t>
            </a: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10820400" y="2209800"/>
            <a:ext cx="1371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100mm</a:t>
            </a:r>
          </a:p>
        </p:txBody>
      </p:sp>
      <p:sp>
        <p:nvSpPr>
          <p:cNvPr id="23" name="Right Brace 22"/>
          <p:cNvSpPr/>
          <p:nvPr/>
        </p:nvSpPr>
        <p:spPr>
          <a:xfrm rot="5400000">
            <a:off x="5515770" y="-2448719"/>
            <a:ext cx="1128712" cy="1119187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80" name="Rectangle 18"/>
          <p:cNvSpPr>
            <a:spLocks noChangeArrowheads="1"/>
          </p:cNvSpPr>
          <p:nvPr/>
        </p:nvSpPr>
        <p:spPr bwMode="auto">
          <a:xfrm>
            <a:off x="4089400" y="3863975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mm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52500" y="5410200"/>
            <a:ext cx="563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cm =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mm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5402263"/>
            <a:ext cx="3455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1dm =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mm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947863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Brace 22"/>
          <p:cNvSpPr/>
          <p:nvPr/>
        </p:nvSpPr>
        <p:spPr>
          <a:xfrm rot="5400000" flipH="1">
            <a:off x="5529263" y="-4197350"/>
            <a:ext cx="674687" cy="11193463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88" name="Rectangle 18"/>
          <p:cNvSpPr>
            <a:spLocks noChangeArrowheads="1"/>
          </p:cNvSpPr>
          <p:nvPr/>
        </p:nvSpPr>
        <p:spPr bwMode="auto">
          <a:xfrm>
            <a:off x="4002088" y="3810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41989" name="TextBox 2"/>
          <p:cNvSpPr txBox="1">
            <a:spLocks noChangeArrowheads="1"/>
          </p:cNvSpPr>
          <p:nvPr/>
        </p:nvSpPr>
        <p:spPr bwMode="auto">
          <a:xfrm>
            <a:off x="1447800" y="2428875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1990" name="TextBox 25"/>
          <p:cNvSpPr txBox="1">
            <a:spLocks noChangeArrowheads="1"/>
          </p:cNvSpPr>
          <p:nvPr/>
        </p:nvSpPr>
        <p:spPr bwMode="auto">
          <a:xfrm>
            <a:off x="25908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1991" name="TextBox 26"/>
          <p:cNvSpPr txBox="1">
            <a:spLocks noChangeArrowheads="1"/>
          </p:cNvSpPr>
          <p:nvPr/>
        </p:nvSpPr>
        <p:spPr bwMode="auto">
          <a:xfrm>
            <a:off x="37338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1992" name="TextBox 27"/>
          <p:cNvSpPr txBox="1">
            <a:spLocks noChangeArrowheads="1"/>
          </p:cNvSpPr>
          <p:nvPr/>
        </p:nvSpPr>
        <p:spPr bwMode="auto">
          <a:xfrm>
            <a:off x="48006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1993" name="TextBox 28"/>
          <p:cNvSpPr txBox="1">
            <a:spLocks noChangeArrowheads="1"/>
          </p:cNvSpPr>
          <p:nvPr/>
        </p:nvSpPr>
        <p:spPr bwMode="auto">
          <a:xfrm>
            <a:off x="5902325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1994" name="TextBox 29"/>
          <p:cNvSpPr txBox="1">
            <a:spLocks noChangeArrowheads="1"/>
          </p:cNvSpPr>
          <p:nvPr/>
        </p:nvSpPr>
        <p:spPr bwMode="auto">
          <a:xfrm>
            <a:off x="70866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1995" name="TextBox 30"/>
          <p:cNvSpPr txBox="1">
            <a:spLocks noChangeArrowheads="1"/>
          </p:cNvSpPr>
          <p:nvPr/>
        </p:nvSpPr>
        <p:spPr bwMode="auto">
          <a:xfrm>
            <a:off x="81661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1996" name="TextBox 31"/>
          <p:cNvSpPr txBox="1">
            <a:spLocks noChangeArrowheads="1"/>
          </p:cNvSpPr>
          <p:nvPr/>
        </p:nvSpPr>
        <p:spPr bwMode="auto">
          <a:xfrm>
            <a:off x="92964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1997" name="TextBox 32"/>
          <p:cNvSpPr txBox="1">
            <a:spLocks noChangeArrowheads="1"/>
          </p:cNvSpPr>
          <p:nvPr/>
        </p:nvSpPr>
        <p:spPr bwMode="auto">
          <a:xfrm>
            <a:off x="104394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1998" name="TextBox 33"/>
          <p:cNvSpPr txBox="1">
            <a:spLocks noChangeArrowheads="1"/>
          </p:cNvSpPr>
          <p:nvPr/>
        </p:nvSpPr>
        <p:spPr bwMode="auto">
          <a:xfrm>
            <a:off x="1162208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1999" name="TextBox 34"/>
          <p:cNvSpPr txBox="1">
            <a:spLocks noChangeArrowheads="1"/>
          </p:cNvSpPr>
          <p:nvPr/>
        </p:nvSpPr>
        <p:spPr bwMode="auto">
          <a:xfrm>
            <a:off x="1146333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2000" name="TextBox 1"/>
          <p:cNvSpPr txBox="1">
            <a:spLocks noChangeArrowheads="1"/>
          </p:cNvSpPr>
          <p:nvPr/>
        </p:nvSpPr>
        <p:spPr bwMode="auto">
          <a:xfrm>
            <a:off x="355600" y="2427288"/>
            <a:ext cx="57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676015676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947863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Brace 22"/>
          <p:cNvSpPr/>
          <p:nvPr/>
        </p:nvSpPr>
        <p:spPr>
          <a:xfrm rot="5400000" flipH="1">
            <a:off x="5529263" y="-4197350"/>
            <a:ext cx="674687" cy="11193463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36" name="Rectangle 18"/>
          <p:cNvSpPr>
            <a:spLocks noChangeArrowheads="1"/>
          </p:cNvSpPr>
          <p:nvPr/>
        </p:nvSpPr>
        <p:spPr bwMode="auto">
          <a:xfrm>
            <a:off x="4002088" y="3810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44037" name="TextBox 2"/>
          <p:cNvSpPr txBox="1">
            <a:spLocks noChangeArrowheads="1"/>
          </p:cNvSpPr>
          <p:nvPr/>
        </p:nvSpPr>
        <p:spPr bwMode="auto">
          <a:xfrm>
            <a:off x="1447800" y="2428875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4038" name="TextBox 25"/>
          <p:cNvSpPr txBox="1">
            <a:spLocks noChangeArrowheads="1"/>
          </p:cNvSpPr>
          <p:nvPr/>
        </p:nvSpPr>
        <p:spPr bwMode="auto">
          <a:xfrm>
            <a:off x="25908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4039" name="TextBox 26"/>
          <p:cNvSpPr txBox="1">
            <a:spLocks noChangeArrowheads="1"/>
          </p:cNvSpPr>
          <p:nvPr/>
        </p:nvSpPr>
        <p:spPr bwMode="auto">
          <a:xfrm>
            <a:off x="37338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4040" name="TextBox 27"/>
          <p:cNvSpPr txBox="1">
            <a:spLocks noChangeArrowheads="1"/>
          </p:cNvSpPr>
          <p:nvPr/>
        </p:nvSpPr>
        <p:spPr bwMode="auto">
          <a:xfrm>
            <a:off x="48006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4041" name="TextBox 28"/>
          <p:cNvSpPr txBox="1">
            <a:spLocks noChangeArrowheads="1"/>
          </p:cNvSpPr>
          <p:nvPr/>
        </p:nvSpPr>
        <p:spPr bwMode="auto">
          <a:xfrm>
            <a:off x="5902325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4042" name="TextBox 29"/>
          <p:cNvSpPr txBox="1">
            <a:spLocks noChangeArrowheads="1"/>
          </p:cNvSpPr>
          <p:nvPr/>
        </p:nvSpPr>
        <p:spPr bwMode="auto">
          <a:xfrm>
            <a:off x="70866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4043" name="TextBox 30"/>
          <p:cNvSpPr txBox="1">
            <a:spLocks noChangeArrowheads="1"/>
          </p:cNvSpPr>
          <p:nvPr/>
        </p:nvSpPr>
        <p:spPr bwMode="auto">
          <a:xfrm>
            <a:off x="81661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4044" name="TextBox 31"/>
          <p:cNvSpPr txBox="1">
            <a:spLocks noChangeArrowheads="1"/>
          </p:cNvSpPr>
          <p:nvPr/>
        </p:nvSpPr>
        <p:spPr bwMode="auto">
          <a:xfrm>
            <a:off x="92964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4045" name="TextBox 32"/>
          <p:cNvSpPr txBox="1">
            <a:spLocks noChangeArrowheads="1"/>
          </p:cNvSpPr>
          <p:nvPr/>
        </p:nvSpPr>
        <p:spPr bwMode="auto">
          <a:xfrm>
            <a:off x="104394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4046" name="TextBox 33"/>
          <p:cNvSpPr txBox="1">
            <a:spLocks noChangeArrowheads="1"/>
          </p:cNvSpPr>
          <p:nvPr/>
        </p:nvSpPr>
        <p:spPr bwMode="auto">
          <a:xfrm>
            <a:off x="1162208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4047" name="TextBox 34"/>
          <p:cNvSpPr txBox="1">
            <a:spLocks noChangeArrowheads="1"/>
          </p:cNvSpPr>
          <p:nvPr/>
        </p:nvSpPr>
        <p:spPr bwMode="auto">
          <a:xfrm>
            <a:off x="1146333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719932" y="2370931"/>
            <a:ext cx="341312" cy="109537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49" name="Rectangle 18"/>
          <p:cNvSpPr>
            <a:spLocks noChangeArrowheads="1"/>
          </p:cNvSpPr>
          <p:nvPr/>
        </p:nvSpPr>
        <p:spPr bwMode="auto">
          <a:xfrm>
            <a:off x="-33338" y="2928938"/>
            <a:ext cx="1676401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100mm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2044700" y="2738438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200mm</a:t>
            </a: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1242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300mm</a:t>
            </a: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41910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400mm</a:t>
            </a: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5375275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500mm</a:t>
            </a:r>
          </a:p>
        </p:txBody>
      </p:sp>
      <p:sp>
        <p:nvSpPr>
          <p:cNvPr id="36" name="Rectangle 18"/>
          <p:cNvSpPr>
            <a:spLocks noChangeArrowheads="1"/>
          </p:cNvSpPr>
          <p:nvPr/>
        </p:nvSpPr>
        <p:spPr bwMode="auto">
          <a:xfrm>
            <a:off x="64389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600mm</a:t>
            </a:r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7518400" y="27479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700mm</a:t>
            </a: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8674100" y="2787650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800mm</a:t>
            </a:r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9817100" y="2771775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900mm</a:t>
            </a:r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10820400" y="2787650"/>
            <a:ext cx="1676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1000mm</a:t>
            </a:r>
          </a:p>
        </p:txBody>
      </p:sp>
    </p:spTree>
    <p:extLst>
      <p:ext uri="{BB962C8B-B14F-4D97-AF65-F5344CB8AC3E}">
        <p14:creationId xmlns:p14="http://schemas.microsoft.com/office/powerpoint/2010/main" val="239512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5" grpId="0"/>
      <p:bldP spid="36" grpId="0"/>
      <p:bldP spid="37" grpId="0"/>
      <p:bldP spid="38" grpId="0"/>
      <p:bldP spid="39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947863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Brace 22"/>
          <p:cNvSpPr/>
          <p:nvPr/>
        </p:nvSpPr>
        <p:spPr>
          <a:xfrm rot="5400000">
            <a:off x="5372894" y="-1620043"/>
            <a:ext cx="1023937" cy="11156950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60" name="Rectangle 18"/>
          <p:cNvSpPr>
            <a:spLocks noChangeArrowheads="1"/>
          </p:cNvSpPr>
          <p:nvPr/>
        </p:nvSpPr>
        <p:spPr bwMode="auto">
          <a:xfrm>
            <a:off x="4002088" y="3810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45061" name="TextBox 2"/>
          <p:cNvSpPr txBox="1">
            <a:spLocks noChangeArrowheads="1"/>
          </p:cNvSpPr>
          <p:nvPr/>
        </p:nvSpPr>
        <p:spPr bwMode="auto">
          <a:xfrm>
            <a:off x="1447800" y="2428875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5062" name="TextBox 25"/>
          <p:cNvSpPr txBox="1">
            <a:spLocks noChangeArrowheads="1"/>
          </p:cNvSpPr>
          <p:nvPr/>
        </p:nvSpPr>
        <p:spPr bwMode="auto">
          <a:xfrm>
            <a:off x="25908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5063" name="TextBox 26"/>
          <p:cNvSpPr txBox="1">
            <a:spLocks noChangeArrowheads="1"/>
          </p:cNvSpPr>
          <p:nvPr/>
        </p:nvSpPr>
        <p:spPr bwMode="auto">
          <a:xfrm>
            <a:off x="37338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5064" name="TextBox 27"/>
          <p:cNvSpPr txBox="1">
            <a:spLocks noChangeArrowheads="1"/>
          </p:cNvSpPr>
          <p:nvPr/>
        </p:nvSpPr>
        <p:spPr bwMode="auto">
          <a:xfrm>
            <a:off x="48006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5065" name="TextBox 28"/>
          <p:cNvSpPr txBox="1">
            <a:spLocks noChangeArrowheads="1"/>
          </p:cNvSpPr>
          <p:nvPr/>
        </p:nvSpPr>
        <p:spPr bwMode="auto">
          <a:xfrm>
            <a:off x="5902325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5066" name="TextBox 29"/>
          <p:cNvSpPr txBox="1">
            <a:spLocks noChangeArrowheads="1"/>
          </p:cNvSpPr>
          <p:nvPr/>
        </p:nvSpPr>
        <p:spPr bwMode="auto">
          <a:xfrm>
            <a:off x="70866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5067" name="TextBox 30"/>
          <p:cNvSpPr txBox="1">
            <a:spLocks noChangeArrowheads="1"/>
          </p:cNvSpPr>
          <p:nvPr/>
        </p:nvSpPr>
        <p:spPr bwMode="auto">
          <a:xfrm>
            <a:off x="81661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5068" name="TextBox 31"/>
          <p:cNvSpPr txBox="1">
            <a:spLocks noChangeArrowheads="1"/>
          </p:cNvSpPr>
          <p:nvPr/>
        </p:nvSpPr>
        <p:spPr bwMode="auto">
          <a:xfrm>
            <a:off x="92964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5069" name="TextBox 32"/>
          <p:cNvSpPr txBox="1">
            <a:spLocks noChangeArrowheads="1"/>
          </p:cNvSpPr>
          <p:nvPr/>
        </p:nvSpPr>
        <p:spPr bwMode="auto">
          <a:xfrm>
            <a:off x="104394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5070" name="TextBox 33"/>
          <p:cNvSpPr txBox="1">
            <a:spLocks noChangeArrowheads="1"/>
          </p:cNvSpPr>
          <p:nvPr/>
        </p:nvSpPr>
        <p:spPr bwMode="auto">
          <a:xfrm>
            <a:off x="1162208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5071" name="TextBox 34"/>
          <p:cNvSpPr txBox="1">
            <a:spLocks noChangeArrowheads="1"/>
          </p:cNvSpPr>
          <p:nvPr/>
        </p:nvSpPr>
        <p:spPr bwMode="auto">
          <a:xfrm>
            <a:off x="1146333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719932" y="2370931"/>
            <a:ext cx="341312" cy="109537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73" name="Rectangle 18"/>
          <p:cNvSpPr>
            <a:spLocks noChangeArrowheads="1"/>
          </p:cNvSpPr>
          <p:nvPr/>
        </p:nvSpPr>
        <p:spPr bwMode="auto">
          <a:xfrm>
            <a:off x="-33338" y="2928938"/>
            <a:ext cx="1676401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100mm</a:t>
            </a: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2044700" y="2738438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200mm</a:t>
            </a:r>
          </a:p>
        </p:txBody>
      </p:sp>
      <p:sp>
        <p:nvSpPr>
          <p:cNvPr id="45075" name="Rectangle 18"/>
          <p:cNvSpPr>
            <a:spLocks noChangeArrowheads="1"/>
          </p:cNvSpPr>
          <p:nvPr/>
        </p:nvSpPr>
        <p:spPr bwMode="auto">
          <a:xfrm>
            <a:off x="31242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300mm</a:t>
            </a:r>
          </a:p>
        </p:txBody>
      </p:sp>
      <p:sp>
        <p:nvSpPr>
          <p:cNvPr id="45076" name="Rectangle 18"/>
          <p:cNvSpPr>
            <a:spLocks noChangeArrowheads="1"/>
          </p:cNvSpPr>
          <p:nvPr/>
        </p:nvSpPr>
        <p:spPr bwMode="auto">
          <a:xfrm>
            <a:off x="41910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400mm</a:t>
            </a:r>
          </a:p>
        </p:txBody>
      </p:sp>
      <p:sp>
        <p:nvSpPr>
          <p:cNvPr id="45077" name="Rectangle 18"/>
          <p:cNvSpPr>
            <a:spLocks noChangeArrowheads="1"/>
          </p:cNvSpPr>
          <p:nvPr/>
        </p:nvSpPr>
        <p:spPr bwMode="auto">
          <a:xfrm>
            <a:off x="5375275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500mm</a:t>
            </a:r>
          </a:p>
        </p:txBody>
      </p:sp>
      <p:sp>
        <p:nvSpPr>
          <p:cNvPr id="45078" name="Rectangle 18"/>
          <p:cNvSpPr>
            <a:spLocks noChangeArrowheads="1"/>
          </p:cNvSpPr>
          <p:nvPr/>
        </p:nvSpPr>
        <p:spPr bwMode="auto">
          <a:xfrm>
            <a:off x="64389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600mm</a:t>
            </a:r>
          </a:p>
        </p:txBody>
      </p:sp>
      <p:sp>
        <p:nvSpPr>
          <p:cNvPr id="45079" name="Rectangle 18"/>
          <p:cNvSpPr>
            <a:spLocks noChangeArrowheads="1"/>
          </p:cNvSpPr>
          <p:nvPr/>
        </p:nvSpPr>
        <p:spPr bwMode="auto">
          <a:xfrm>
            <a:off x="7518400" y="27479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700mm</a:t>
            </a:r>
          </a:p>
        </p:txBody>
      </p:sp>
      <p:sp>
        <p:nvSpPr>
          <p:cNvPr id="45080" name="Rectangle 18"/>
          <p:cNvSpPr>
            <a:spLocks noChangeArrowheads="1"/>
          </p:cNvSpPr>
          <p:nvPr/>
        </p:nvSpPr>
        <p:spPr bwMode="auto">
          <a:xfrm>
            <a:off x="8674100" y="2787650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800mm</a:t>
            </a:r>
          </a:p>
        </p:txBody>
      </p:sp>
      <p:sp>
        <p:nvSpPr>
          <p:cNvPr id="45081" name="Rectangle 18"/>
          <p:cNvSpPr>
            <a:spLocks noChangeArrowheads="1"/>
          </p:cNvSpPr>
          <p:nvPr/>
        </p:nvSpPr>
        <p:spPr bwMode="auto">
          <a:xfrm>
            <a:off x="9817100" y="2771775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900mm</a:t>
            </a:r>
          </a:p>
        </p:txBody>
      </p:sp>
      <p:sp>
        <p:nvSpPr>
          <p:cNvPr id="45082" name="Rectangle 18"/>
          <p:cNvSpPr>
            <a:spLocks noChangeArrowheads="1"/>
          </p:cNvSpPr>
          <p:nvPr/>
        </p:nvSpPr>
        <p:spPr bwMode="auto">
          <a:xfrm>
            <a:off x="10820400" y="2787650"/>
            <a:ext cx="1676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1000mm</a:t>
            </a:r>
          </a:p>
        </p:txBody>
      </p:sp>
      <p:sp>
        <p:nvSpPr>
          <p:cNvPr id="41" name="Right Brace 40"/>
          <p:cNvSpPr/>
          <p:nvPr/>
        </p:nvSpPr>
        <p:spPr>
          <a:xfrm rot="5400000" flipH="1">
            <a:off x="5681663" y="-4044950"/>
            <a:ext cx="674687" cy="11193463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661261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947863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Brace 22"/>
          <p:cNvSpPr/>
          <p:nvPr/>
        </p:nvSpPr>
        <p:spPr>
          <a:xfrm rot="5400000">
            <a:off x="5372894" y="-1620043"/>
            <a:ext cx="1023937" cy="11156950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84" name="Rectangle 18"/>
          <p:cNvSpPr>
            <a:spLocks noChangeArrowheads="1"/>
          </p:cNvSpPr>
          <p:nvPr/>
        </p:nvSpPr>
        <p:spPr bwMode="auto">
          <a:xfrm>
            <a:off x="4002088" y="3810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46085" name="TextBox 2"/>
          <p:cNvSpPr txBox="1">
            <a:spLocks noChangeArrowheads="1"/>
          </p:cNvSpPr>
          <p:nvPr/>
        </p:nvSpPr>
        <p:spPr bwMode="auto">
          <a:xfrm>
            <a:off x="1447800" y="2428875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6086" name="TextBox 25"/>
          <p:cNvSpPr txBox="1">
            <a:spLocks noChangeArrowheads="1"/>
          </p:cNvSpPr>
          <p:nvPr/>
        </p:nvSpPr>
        <p:spPr bwMode="auto">
          <a:xfrm>
            <a:off x="25908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6087" name="TextBox 26"/>
          <p:cNvSpPr txBox="1">
            <a:spLocks noChangeArrowheads="1"/>
          </p:cNvSpPr>
          <p:nvPr/>
        </p:nvSpPr>
        <p:spPr bwMode="auto">
          <a:xfrm>
            <a:off x="37338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6088" name="TextBox 27"/>
          <p:cNvSpPr txBox="1">
            <a:spLocks noChangeArrowheads="1"/>
          </p:cNvSpPr>
          <p:nvPr/>
        </p:nvSpPr>
        <p:spPr bwMode="auto">
          <a:xfrm>
            <a:off x="48006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6089" name="TextBox 28"/>
          <p:cNvSpPr txBox="1">
            <a:spLocks noChangeArrowheads="1"/>
          </p:cNvSpPr>
          <p:nvPr/>
        </p:nvSpPr>
        <p:spPr bwMode="auto">
          <a:xfrm>
            <a:off x="5902325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6090" name="TextBox 29"/>
          <p:cNvSpPr txBox="1">
            <a:spLocks noChangeArrowheads="1"/>
          </p:cNvSpPr>
          <p:nvPr/>
        </p:nvSpPr>
        <p:spPr bwMode="auto">
          <a:xfrm>
            <a:off x="70866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6091" name="TextBox 30"/>
          <p:cNvSpPr txBox="1">
            <a:spLocks noChangeArrowheads="1"/>
          </p:cNvSpPr>
          <p:nvPr/>
        </p:nvSpPr>
        <p:spPr bwMode="auto">
          <a:xfrm>
            <a:off x="81661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6092" name="TextBox 31"/>
          <p:cNvSpPr txBox="1">
            <a:spLocks noChangeArrowheads="1"/>
          </p:cNvSpPr>
          <p:nvPr/>
        </p:nvSpPr>
        <p:spPr bwMode="auto">
          <a:xfrm>
            <a:off x="92964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6093" name="TextBox 32"/>
          <p:cNvSpPr txBox="1">
            <a:spLocks noChangeArrowheads="1"/>
          </p:cNvSpPr>
          <p:nvPr/>
        </p:nvSpPr>
        <p:spPr bwMode="auto">
          <a:xfrm>
            <a:off x="104394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6094" name="TextBox 33"/>
          <p:cNvSpPr txBox="1">
            <a:spLocks noChangeArrowheads="1"/>
          </p:cNvSpPr>
          <p:nvPr/>
        </p:nvSpPr>
        <p:spPr bwMode="auto">
          <a:xfrm>
            <a:off x="1162208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6095" name="TextBox 34"/>
          <p:cNvSpPr txBox="1">
            <a:spLocks noChangeArrowheads="1"/>
          </p:cNvSpPr>
          <p:nvPr/>
        </p:nvSpPr>
        <p:spPr bwMode="auto">
          <a:xfrm>
            <a:off x="1146333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719932" y="2370931"/>
            <a:ext cx="341312" cy="109537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97" name="Rectangle 18"/>
          <p:cNvSpPr>
            <a:spLocks noChangeArrowheads="1"/>
          </p:cNvSpPr>
          <p:nvPr/>
        </p:nvSpPr>
        <p:spPr bwMode="auto">
          <a:xfrm>
            <a:off x="-33338" y="2928938"/>
            <a:ext cx="1676401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100mm</a:t>
            </a: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2044700" y="2738438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200mm</a:t>
            </a:r>
          </a:p>
        </p:txBody>
      </p:sp>
      <p:sp>
        <p:nvSpPr>
          <p:cNvPr id="46099" name="Rectangle 18"/>
          <p:cNvSpPr>
            <a:spLocks noChangeArrowheads="1"/>
          </p:cNvSpPr>
          <p:nvPr/>
        </p:nvSpPr>
        <p:spPr bwMode="auto">
          <a:xfrm>
            <a:off x="31242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300mm</a:t>
            </a:r>
          </a:p>
        </p:txBody>
      </p:sp>
      <p:sp>
        <p:nvSpPr>
          <p:cNvPr id="46100" name="Rectangle 18"/>
          <p:cNvSpPr>
            <a:spLocks noChangeArrowheads="1"/>
          </p:cNvSpPr>
          <p:nvPr/>
        </p:nvSpPr>
        <p:spPr bwMode="auto">
          <a:xfrm>
            <a:off x="41910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400mm</a:t>
            </a:r>
          </a:p>
        </p:txBody>
      </p:sp>
      <p:sp>
        <p:nvSpPr>
          <p:cNvPr id="46101" name="Rectangle 18"/>
          <p:cNvSpPr>
            <a:spLocks noChangeArrowheads="1"/>
          </p:cNvSpPr>
          <p:nvPr/>
        </p:nvSpPr>
        <p:spPr bwMode="auto">
          <a:xfrm>
            <a:off x="5375275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500mm</a:t>
            </a:r>
          </a:p>
        </p:txBody>
      </p:sp>
      <p:sp>
        <p:nvSpPr>
          <p:cNvPr id="46102" name="Rectangle 18"/>
          <p:cNvSpPr>
            <a:spLocks noChangeArrowheads="1"/>
          </p:cNvSpPr>
          <p:nvPr/>
        </p:nvSpPr>
        <p:spPr bwMode="auto">
          <a:xfrm>
            <a:off x="64389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600mm</a:t>
            </a:r>
          </a:p>
        </p:txBody>
      </p:sp>
      <p:sp>
        <p:nvSpPr>
          <p:cNvPr id="46103" name="Rectangle 18"/>
          <p:cNvSpPr>
            <a:spLocks noChangeArrowheads="1"/>
          </p:cNvSpPr>
          <p:nvPr/>
        </p:nvSpPr>
        <p:spPr bwMode="auto">
          <a:xfrm>
            <a:off x="7518400" y="27479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700mm</a:t>
            </a:r>
          </a:p>
        </p:txBody>
      </p:sp>
      <p:sp>
        <p:nvSpPr>
          <p:cNvPr id="46104" name="Rectangle 18"/>
          <p:cNvSpPr>
            <a:spLocks noChangeArrowheads="1"/>
          </p:cNvSpPr>
          <p:nvPr/>
        </p:nvSpPr>
        <p:spPr bwMode="auto">
          <a:xfrm>
            <a:off x="8674100" y="2787650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800mm</a:t>
            </a:r>
          </a:p>
        </p:txBody>
      </p:sp>
      <p:sp>
        <p:nvSpPr>
          <p:cNvPr id="46105" name="Rectangle 18"/>
          <p:cNvSpPr>
            <a:spLocks noChangeArrowheads="1"/>
          </p:cNvSpPr>
          <p:nvPr/>
        </p:nvSpPr>
        <p:spPr bwMode="auto">
          <a:xfrm>
            <a:off x="9817100" y="2771775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900mm</a:t>
            </a:r>
          </a:p>
        </p:txBody>
      </p:sp>
      <p:sp>
        <p:nvSpPr>
          <p:cNvPr id="46106" name="Rectangle 18"/>
          <p:cNvSpPr>
            <a:spLocks noChangeArrowheads="1"/>
          </p:cNvSpPr>
          <p:nvPr/>
        </p:nvSpPr>
        <p:spPr bwMode="auto">
          <a:xfrm>
            <a:off x="10820400" y="2787650"/>
            <a:ext cx="1676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1000mm</a:t>
            </a:r>
          </a:p>
        </p:txBody>
      </p:sp>
      <p:sp>
        <p:nvSpPr>
          <p:cNvPr id="41" name="Right Brace 40"/>
          <p:cNvSpPr/>
          <p:nvPr/>
        </p:nvSpPr>
        <p:spPr>
          <a:xfrm rot="5400000" flipH="1">
            <a:off x="5681663" y="-4044950"/>
            <a:ext cx="674687" cy="11193463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84" name="Rectangle 18"/>
          <p:cNvSpPr>
            <a:spLocks noChangeArrowheads="1"/>
          </p:cNvSpPr>
          <p:nvPr/>
        </p:nvSpPr>
        <p:spPr bwMode="auto">
          <a:xfrm>
            <a:off x="3495675" y="4684713"/>
            <a:ext cx="4038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 mm</a:t>
            </a:r>
          </a:p>
        </p:txBody>
      </p:sp>
    </p:spTree>
    <p:extLst>
      <p:ext uri="{BB962C8B-B14F-4D97-AF65-F5344CB8AC3E}">
        <p14:creationId xmlns:p14="http://schemas.microsoft.com/office/powerpoint/2010/main" val="32978086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947863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Brace 22"/>
          <p:cNvSpPr/>
          <p:nvPr/>
        </p:nvSpPr>
        <p:spPr>
          <a:xfrm rot="5400000">
            <a:off x="5534819" y="-1745456"/>
            <a:ext cx="735012" cy="11156950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08" name="Rectangle 18"/>
          <p:cNvSpPr>
            <a:spLocks noChangeArrowheads="1"/>
          </p:cNvSpPr>
          <p:nvPr/>
        </p:nvSpPr>
        <p:spPr bwMode="auto">
          <a:xfrm>
            <a:off x="4002088" y="3810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47109" name="TextBox 2"/>
          <p:cNvSpPr txBox="1">
            <a:spLocks noChangeArrowheads="1"/>
          </p:cNvSpPr>
          <p:nvPr/>
        </p:nvSpPr>
        <p:spPr bwMode="auto">
          <a:xfrm>
            <a:off x="1447800" y="2428875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7110" name="TextBox 25"/>
          <p:cNvSpPr txBox="1">
            <a:spLocks noChangeArrowheads="1"/>
          </p:cNvSpPr>
          <p:nvPr/>
        </p:nvSpPr>
        <p:spPr bwMode="auto">
          <a:xfrm>
            <a:off x="25908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7111" name="TextBox 26"/>
          <p:cNvSpPr txBox="1">
            <a:spLocks noChangeArrowheads="1"/>
          </p:cNvSpPr>
          <p:nvPr/>
        </p:nvSpPr>
        <p:spPr bwMode="auto">
          <a:xfrm>
            <a:off x="37338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7112" name="TextBox 27"/>
          <p:cNvSpPr txBox="1">
            <a:spLocks noChangeArrowheads="1"/>
          </p:cNvSpPr>
          <p:nvPr/>
        </p:nvSpPr>
        <p:spPr bwMode="auto">
          <a:xfrm>
            <a:off x="48006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7113" name="TextBox 28"/>
          <p:cNvSpPr txBox="1">
            <a:spLocks noChangeArrowheads="1"/>
          </p:cNvSpPr>
          <p:nvPr/>
        </p:nvSpPr>
        <p:spPr bwMode="auto">
          <a:xfrm>
            <a:off x="5902325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7114" name="TextBox 29"/>
          <p:cNvSpPr txBox="1">
            <a:spLocks noChangeArrowheads="1"/>
          </p:cNvSpPr>
          <p:nvPr/>
        </p:nvSpPr>
        <p:spPr bwMode="auto">
          <a:xfrm>
            <a:off x="70866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7115" name="TextBox 30"/>
          <p:cNvSpPr txBox="1">
            <a:spLocks noChangeArrowheads="1"/>
          </p:cNvSpPr>
          <p:nvPr/>
        </p:nvSpPr>
        <p:spPr bwMode="auto">
          <a:xfrm>
            <a:off x="81661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7116" name="TextBox 31"/>
          <p:cNvSpPr txBox="1">
            <a:spLocks noChangeArrowheads="1"/>
          </p:cNvSpPr>
          <p:nvPr/>
        </p:nvSpPr>
        <p:spPr bwMode="auto">
          <a:xfrm>
            <a:off x="92964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7117" name="TextBox 32"/>
          <p:cNvSpPr txBox="1">
            <a:spLocks noChangeArrowheads="1"/>
          </p:cNvSpPr>
          <p:nvPr/>
        </p:nvSpPr>
        <p:spPr bwMode="auto">
          <a:xfrm>
            <a:off x="104394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7118" name="TextBox 33"/>
          <p:cNvSpPr txBox="1">
            <a:spLocks noChangeArrowheads="1"/>
          </p:cNvSpPr>
          <p:nvPr/>
        </p:nvSpPr>
        <p:spPr bwMode="auto">
          <a:xfrm>
            <a:off x="1162208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7119" name="TextBox 34"/>
          <p:cNvSpPr txBox="1">
            <a:spLocks noChangeArrowheads="1"/>
          </p:cNvSpPr>
          <p:nvPr/>
        </p:nvSpPr>
        <p:spPr bwMode="auto">
          <a:xfrm>
            <a:off x="1146333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719932" y="2370931"/>
            <a:ext cx="341312" cy="109537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-33338" y="2928938"/>
            <a:ext cx="1676401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100mm</a:t>
            </a: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2044700" y="2738438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200mm</a:t>
            </a:r>
          </a:p>
        </p:txBody>
      </p:sp>
      <p:sp>
        <p:nvSpPr>
          <p:cNvPr id="47123" name="Rectangle 18"/>
          <p:cNvSpPr>
            <a:spLocks noChangeArrowheads="1"/>
          </p:cNvSpPr>
          <p:nvPr/>
        </p:nvSpPr>
        <p:spPr bwMode="auto">
          <a:xfrm>
            <a:off x="31242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300mm</a:t>
            </a:r>
          </a:p>
        </p:txBody>
      </p:sp>
      <p:sp>
        <p:nvSpPr>
          <p:cNvPr id="47124" name="Rectangle 18"/>
          <p:cNvSpPr>
            <a:spLocks noChangeArrowheads="1"/>
          </p:cNvSpPr>
          <p:nvPr/>
        </p:nvSpPr>
        <p:spPr bwMode="auto">
          <a:xfrm>
            <a:off x="41910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400mm</a:t>
            </a:r>
          </a:p>
        </p:txBody>
      </p:sp>
      <p:sp>
        <p:nvSpPr>
          <p:cNvPr id="47125" name="Rectangle 18"/>
          <p:cNvSpPr>
            <a:spLocks noChangeArrowheads="1"/>
          </p:cNvSpPr>
          <p:nvPr/>
        </p:nvSpPr>
        <p:spPr bwMode="auto">
          <a:xfrm>
            <a:off x="5375275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500mm</a:t>
            </a:r>
          </a:p>
        </p:txBody>
      </p:sp>
      <p:sp>
        <p:nvSpPr>
          <p:cNvPr id="47126" name="Rectangle 18"/>
          <p:cNvSpPr>
            <a:spLocks noChangeArrowheads="1"/>
          </p:cNvSpPr>
          <p:nvPr/>
        </p:nvSpPr>
        <p:spPr bwMode="auto">
          <a:xfrm>
            <a:off x="64389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600mm</a:t>
            </a:r>
          </a:p>
        </p:txBody>
      </p:sp>
      <p:sp>
        <p:nvSpPr>
          <p:cNvPr id="47127" name="Rectangle 18"/>
          <p:cNvSpPr>
            <a:spLocks noChangeArrowheads="1"/>
          </p:cNvSpPr>
          <p:nvPr/>
        </p:nvSpPr>
        <p:spPr bwMode="auto">
          <a:xfrm>
            <a:off x="7518400" y="27479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700mm</a:t>
            </a:r>
          </a:p>
        </p:txBody>
      </p:sp>
      <p:sp>
        <p:nvSpPr>
          <p:cNvPr id="47128" name="Rectangle 18"/>
          <p:cNvSpPr>
            <a:spLocks noChangeArrowheads="1"/>
          </p:cNvSpPr>
          <p:nvPr/>
        </p:nvSpPr>
        <p:spPr bwMode="auto">
          <a:xfrm>
            <a:off x="8674100" y="2787650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800mm</a:t>
            </a:r>
          </a:p>
        </p:txBody>
      </p:sp>
      <p:sp>
        <p:nvSpPr>
          <p:cNvPr id="47129" name="Rectangle 18"/>
          <p:cNvSpPr>
            <a:spLocks noChangeArrowheads="1"/>
          </p:cNvSpPr>
          <p:nvPr/>
        </p:nvSpPr>
        <p:spPr bwMode="auto">
          <a:xfrm>
            <a:off x="9817100" y="2771775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900mm</a:t>
            </a:r>
          </a:p>
        </p:txBody>
      </p:sp>
      <p:sp>
        <p:nvSpPr>
          <p:cNvPr id="47130" name="Rectangle 18"/>
          <p:cNvSpPr>
            <a:spLocks noChangeArrowheads="1"/>
          </p:cNvSpPr>
          <p:nvPr/>
        </p:nvSpPr>
        <p:spPr bwMode="auto">
          <a:xfrm>
            <a:off x="10820400" y="2787650"/>
            <a:ext cx="1676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1000mm</a:t>
            </a:r>
          </a:p>
        </p:txBody>
      </p:sp>
      <p:sp>
        <p:nvSpPr>
          <p:cNvPr id="41" name="Right Brace 40"/>
          <p:cNvSpPr/>
          <p:nvPr/>
        </p:nvSpPr>
        <p:spPr>
          <a:xfrm rot="5400000" flipH="1">
            <a:off x="5681663" y="-4044950"/>
            <a:ext cx="674687" cy="11193463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32" name="Rectangle 18"/>
          <p:cNvSpPr>
            <a:spLocks noChangeArrowheads="1"/>
          </p:cNvSpPr>
          <p:nvPr/>
        </p:nvSpPr>
        <p:spPr bwMode="auto">
          <a:xfrm>
            <a:off x="3962400" y="4141788"/>
            <a:ext cx="4038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 mm</a:t>
            </a:r>
          </a:p>
        </p:txBody>
      </p:sp>
      <p:sp>
        <p:nvSpPr>
          <p:cNvPr id="47133" name="Rectangle 18"/>
          <p:cNvSpPr>
            <a:spLocks noChangeArrowheads="1"/>
          </p:cNvSpPr>
          <p:nvPr/>
        </p:nvSpPr>
        <p:spPr bwMode="auto">
          <a:xfrm>
            <a:off x="3484563" y="51816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m =……....mm</a:t>
            </a:r>
          </a:p>
        </p:txBody>
      </p:sp>
    </p:spTree>
    <p:extLst>
      <p:ext uri="{BB962C8B-B14F-4D97-AF65-F5344CB8AC3E}">
        <p14:creationId xmlns:p14="http://schemas.microsoft.com/office/powerpoint/2010/main" val="248489215"/>
      </p:ext>
    </p:extLst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947863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Brace 22"/>
          <p:cNvSpPr/>
          <p:nvPr/>
        </p:nvSpPr>
        <p:spPr>
          <a:xfrm rot="5400000">
            <a:off x="5534819" y="-1745456"/>
            <a:ext cx="735012" cy="11156950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32" name="Rectangle 18"/>
          <p:cNvSpPr>
            <a:spLocks noChangeArrowheads="1"/>
          </p:cNvSpPr>
          <p:nvPr/>
        </p:nvSpPr>
        <p:spPr bwMode="auto">
          <a:xfrm>
            <a:off x="4002088" y="3810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48133" name="TextBox 2"/>
          <p:cNvSpPr txBox="1">
            <a:spLocks noChangeArrowheads="1"/>
          </p:cNvSpPr>
          <p:nvPr/>
        </p:nvSpPr>
        <p:spPr bwMode="auto">
          <a:xfrm>
            <a:off x="1447800" y="2428875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8134" name="TextBox 25"/>
          <p:cNvSpPr txBox="1">
            <a:spLocks noChangeArrowheads="1"/>
          </p:cNvSpPr>
          <p:nvPr/>
        </p:nvSpPr>
        <p:spPr bwMode="auto">
          <a:xfrm>
            <a:off x="25908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8135" name="TextBox 26"/>
          <p:cNvSpPr txBox="1">
            <a:spLocks noChangeArrowheads="1"/>
          </p:cNvSpPr>
          <p:nvPr/>
        </p:nvSpPr>
        <p:spPr bwMode="auto">
          <a:xfrm>
            <a:off x="37338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8136" name="TextBox 27"/>
          <p:cNvSpPr txBox="1">
            <a:spLocks noChangeArrowheads="1"/>
          </p:cNvSpPr>
          <p:nvPr/>
        </p:nvSpPr>
        <p:spPr bwMode="auto">
          <a:xfrm>
            <a:off x="48006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8137" name="TextBox 28"/>
          <p:cNvSpPr txBox="1">
            <a:spLocks noChangeArrowheads="1"/>
          </p:cNvSpPr>
          <p:nvPr/>
        </p:nvSpPr>
        <p:spPr bwMode="auto">
          <a:xfrm>
            <a:off x="5902325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8138" name="TextBox 29"/>
          <p:cNvSpPr txBox="1">
            <a:spLocks noChangeArrowheads="1"/>
          </p:cNvSpPr>
          <p:nvPr/>
        </p:nvSpPr>
        <p:spPr bwMode="auto">
          <a:xfrm>
            <a:off x="70866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8139" name="TextBox 30"/>
          <p:cNvSpPr txBox="1">
            <a:spLocks noChangeArrowheads="1"/>
          </p:cNvSpPr>
          <p:nvPr/>
        </p:nvSpPr>
        <p:spPr bwMode="auto">
          <a:xfrm>
            <a:off x="81661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8140" name="TextBox 31"/>
          <p:cNvSpPr txBox="1">
            <a:spLocks noChangeArrowheads="1"/>
          </p:cNvSpPr>
          <p:nvPr/>
        </p:nvSpPr>
        <p:spPr bwMode="auto">
          <a:xfrm>
            <a:off x="92964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8141" name="TextBox 32"/>
          <p:cNvSpPr txBox="1">
            <a:spLocks noChangeArrowheads="1"/>
          </p:cNvSpPr>
          <p:nvPr/>
        </p:nvSpPr>
        <p:spPr bwMode="auto">
          <a:xfrm>
            <a:off x="104394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8142" name="TextBox 33"/>
          <p:cNvSpPr txBox="1">
            <a:spLocks noChangeArrowheads="1"/>
          </p:cNvSpPr>
          <p:nvPr/>
        </p:nvSpPr>
        <p:spPr bwMode="auto">
          <a:xfrm>
            <a:off x="1162208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8143" name="TextBox 34"/>
          <p:cNvSpPr txBox="1">
            <a:spLocks noChangeArrowheads="1"/>
          </p:cNvSpPr>
          <p:nvPr/>
        </p:nvSpPr>
        <p:spPr bwMode="auto">
          <a:xfrm>
            <a:off x="1146333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719932" y="2370931"/>
            <a:ext cx="341312" cy="109537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5" name="Rectangle 18"/>
          <p:cNvSpPr>
            <a:spLocks noChangeArrowheads="1"/>
          </p:cNvSpPr>
          <p:nvPr/>
        </p:nvSpPr>
        <p:spPr bwMode="auto">
          <a:xfrm>
            <a:off x="-33338" y="2928938"/>
            <a:ext cx="1676401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100mm</a:t>
            </a:r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2044700" y="2738438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200mm</a:t>
            </a:r>
          </a:p>
        </p:txBody>
      </p:sp>
      <p:sp>
        <p:nvSpPr>
          <p:cNvPr id="48147" name="Rectangle 18"/>
          <p:cNvSpPr>
            <a:spLocks noChangeArrowheads="1"/>
          </p:cNvSpPr>
          <p:nvPr/>
        </p:nvSpPr>
        <p:spPr bwMode="auto">
          <a:xfrm>
            <a:off x="31242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300mm</a:t>
            </a:r>
          </a:p>
        </p:txBody>
      </p:sp>
      <p:sp>
        <p:nvSpPr>
          <p:cNvPr id="48148" name="Rectangle 18"/>
          <p:cNvSpPr>
            <a:spLocks noChangeArrowheads="1"/>
          </p:cNvSpPr>
          <p:nvPr/>
        </p:nvSpPr>
        <p:spPr bwMode="auto">
          <a:xfrm>
            <a:off x="41910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400mm</a:t>
            </a:r>
          </a:p>
        </p:txBody>
      </p:sp>
      <p:sp>
        <p:nvSpPr>
          <p:cNvPr id="48149" name="Rectangle 18"/>
          <p:cNvSpPr>
            <a:spLocks noChangeArrowheads="1"/>
          </p:cNvSpPr>
          <p:nvPr/>
        </p:nvSpPr>
        <p:spPr bwMode="auto">
          <a:xfrm>
            <a:off x="5375275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500mm</a:t>
            </a:r>
          </a:p>
        </p:txBody>
      </p:sp>
      <p:sp>
        <p:nvSpPr>
          <p:cNvPr id="48150" name="Rectangle 18"/>
          <p:cNvSpPr>
            <a:spLocks noChangeArrowheads="1"/>
          </p:cNvSpPr>
          <p:nvPr/>
        </p:nvSpPr>
        <p:spPr bwMode="auto">
          <a:xfrm>
            <a:off x="64389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600mm</a:t>
            </a:r>
          </a:p>
        </p:txBody>
      </p:sp>
      <p:sp>
        <p:nvSpPr>
          <p:cNvPr id="48151" name="Rectangle 18"/>
          <p:cNvSpPr>
            <a:spLocks noChangeArrowheads="1"/>
          </p:cNvSpPr>
          <p:nvPr/>
        </p:nvSpPr>
        <p:spPr bwMode="auto">
          <a:xfrm>
            <a:off x="7518400" y="27479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700mm</a:t>
            </a:r>
          </a:p>
        </p:txBody>
      </p:sp>
      <p:sp>
        <p:nvSpPr>
          <p:cNvPr id="48152" name="Rectangle 18"/>
          <p:cNvSpPr>
            <a:spLocks noChangeArrowheads="1"/>
          </p:cNvSpPr>
          <p:nvPr/>
        </p:nvSpPr>
        <p:spPr bwMode="auto">
          <a:xfrm>
            <a:off x="8674100" y="2787650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800mm</a:t>
            </a:r>
          </a:p>
        </p:txBody>
      </p:sp>
      <p:sp>
        <p:nvSpPr>
          <p:cNvPr id="48153" name="Rectangle 18"/>
          <p:cNvSpPr>
            <a:spLocks noChangeArrowheads="1"/>
          </p:cNvSpPr>
          <p:nvPr/>
        </p:nvSpPr>
        <p:spPr bwMode="auto">
          <a:xfrm>
            <a:off x="9817100" y="2771775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900mm</a:t>
            </a:r>
          </a:p>
        </p:txBody>
      </p:sp>
      <p:sp>
        <p:nvSpPr>
          <p:cNvPr id="48154" name="Rectangle 18"/>
          <p:cNvSpPr>
            <a:spLocks noChangeArrowheads="1"/>
          </p:cNvSpPr>
          <p:nvPr/>
        </p:nvSpPr>
        <p:spPr bwMode="auto">
          <a:xfrm>
            <a:off x="10820400" y="2787650"/>
            <a:ext cx="1676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1000mm</a:t>
            </a:r>
          </a:p>
        </p:txBody>
      </p:sp>
      <p:sp>
        <p:nvSpPr>
          <p:cNvPr id="41" name="Right Brace 40"/>
          <p:cNvSpPr/>
          <p:nvPr/>
        </p:nvSpPr>
        <p:spPr>
          <a:xfrm rot="5400000" flipH="1">
            <a:off x="5681663" y="-4044950"/>
            <a:ext cx="674687" cy="11193463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6" name="Rectangle 18"/>
          <p:cNvSpPr>
            <a:spLocks noChangeArrowheads="1"/>
          </p:cNvSpPr>
          <p:nvPr/>
        </p:nvSpPr>
        <p:spPr bwMode="auto">
          <a:xfrm>
            <a:off x="3962400" y="4141788"/>
            <a:ext cx="4038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 mm</a:t>
            </a:r>
          </a:p>
        </p:txBody>
      </p:sp>
      <p:sp>
        <p:nvSpPr>
          <p:cNvPr id="48157" name="Rectangle 18"/>
          <p:cNvSpPr>
            <a:spLocks noChangeArrowheads="1"/>
          </p:cNvSpPr>
          <p:nvPr/>
        </p:nvSpPr>
        <p:spPr bwMode="auto">
          <a:xfrm>
            <a:off x="3484563" y="51816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m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……....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47134" name="Rectangle 18"/>
          <p:cNvSpPr>
            <a:spLocks noChangeArrowheads="1"/>
          </p:cNvSpPr>
          <p:nvPr/>
        </p:nvSpPr>
        <p:spPr bwMode="auto">
          <a:xfrm>
            <a:off x="4808538" y="5203825"/>
            <a:ext cx="19462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216596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947863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Brace 22"/>
          <p:cNvSpPr/>
          <p:nvPr/>
        </p:nvSpPr>
        <p:spPr>
          <a:xfrm rot="5400000">
            <a:off x="5534819" y="-1745456"/>
            <a:ext cx="735012" cy="11156950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56" name="Rectangle 18"/>
          <p:cNvSpPr>
            <a:spLocks noChangeArrowheads="1"/>
          </p:cNvSpPr>
          <p:nvPr/>
        </p:nvSpPr>
        <p:spPr bwMode="auto">
          <a:xfrm>
            <a:off x="4002088" y="3810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49157" name="TextBox 2"/>
          <p:cNvSpPr txBox="1">
            <a:spLocks noChangeArrowheads="1"/>
          </p:cNvSpPr>
          <p:nvPr/>
        </p:nvSpPr>
        <p:spPr bwMode="auto">
          <a:xfrm>
            <a:off x="1447800" y="2428875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9158" name="TextBox 25"/>
          <p:cNvSpPr txBox="1">
            <a:spLocks noChangeArrowheads="1"/>
          </p:cNvSpPr>
          <p:nvPr/>
        </p:nvSpPr>
        <p:spPr bwMode="auto">
          <a:xfrm>
            <a:off x="25908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9159" name="TextBox 26"/>
          <p:cNvSpPr txBox="1">
            <a:spLocks noChangeArrowheads="1"/>
          </p:cNvSpPr>
          <p:nvPr/>
        </p:nvSpPr>
        <p:spPr bwMode="auto">
          <a:xfrm>
            <a:off x="37338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9160" name="TextBox 27"/>
          <p:cNvSpPr txBox="1">
            <a:spLocks noChangeArrowheads="1"/>
          </p:cNvSpPr>
          <p:nvPr/>
        </p:nvSpPr>
        <p:spPr bwMode="auto">
          <a:xfrm>
            <a:off x="48006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9161" name="TextBox 28"/>
          <p:cNvSpPr txBox="1">
            <a:spLocks noChangeArrowheads="1"/>
          </p:cNvSpPr>
          <p:nvPr/>
        </p:nvSpPr>
        <p:spPr bwMode="auto">
          <a:xfrm>
            <a:off x="5902325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9162" name="TextBox 29"/>
          <p:cNvSpPr txBox="1">
            <a:spLocks noChangeArrowheads="1"/>
          </p:cNvSpPr>
          <p:nvPr/>
        </p:nvSpPr>
        <p:spPr bwMode="auto">
          <a:xfrm>
            <a:off x="70866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9163" name="TextBox 30"/>
          <p:cNvSpPr txBox="1">
            <a:spLocks noChangeArrowheads="1"/>
          </p:cNvSpPr>
          <p:nvPr/>
        </p:nvSpPr>
        <p:spPr bwMode="auto">
          <a:xfrm>
            <a:off x="81661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9164" name="TextBox 31"/>
          <p:cNvSpPr txBox="1">
            <a:spLocks noChangeArrowheads="1"/>
          </p:cNvSpPr>
          <p:nvPr/>
        </p:nvSpPr>
        <p:spPr bwMode="auto">
          <a:xfrm>
            <a:off x="92964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9165" name="TextBox 32"/>
          <p:cNvSpPr txBox="1">
            <a:spLocks noChangeArrowheads="1"/>
          </p:cNvSpPr>
          <p:nvPr/>
        </p:nvSpPr>
        <p:spPr bwMode="auto">
          <a:xfrm>
            <a:off x="104394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9166" name="TextBox 33"/>
          <p:cNvSpPr txBox="1">
            <a:spLocks noChangeArrowheads="1"/>
          </p:cNvSpPr>
          <p:nvPr/>
        </p:nvSpPr>
        <p:spPr bwMode="auto">
          <a:xfrm>
            <a:off x="1162208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9167" name="TextBox 34"/>
          <p:cNvSpPr txBox="1">
            <a:spLocks noChangeArrowheads="1"/>
          </p:cNvSpPr>
          <p:nvPr/>
        </p:nvSpPr>
        <p:spPr bwMode="auto">
          <a:xfrm>
            <a:off x="1146333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719932" y="2370931"/>
            <a:ext cx="341312" cy="109537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-33338" y="2928938"/>
            <a:ext cx="1676401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100mm</a:t>
            </a:r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2044700" y="2738438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200mm</a:t>
            </a:r>
          </a:p>
        </p:txBody>
      </p:sp>
      <p:sp>
        <p:nvSpPr>
          <p:cNvPr id="49171" name="Rectangle 18"/>
          <p:cNvSpPr>
            <a:spLocks noChangeArrowheads="1"/>
          </p:cNvSpPr>
          <p:nvPr/>
        </p:nvSpPr>
        <p:spPr bwMode="auto">
          <a:xfrm>
            <a:off x="31242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300mm</a:t>
            </a:r>
          </a:p>
        </p:txBody>
      </p:sp>
      <p:sp>
        <p:nvSpPr>
          <p:cNvPr id="49172" name="Rectangle 18"/>
          <p:cNvSpPr>
            <a:spLocks noChangeArrowheads="1"/>
          </p:cNvSpPr>
          <p:nvPr/>
        </p:nvSpPr>
        <p:spPr bwMode="auto">
          <a:xfrm>
            <a:off x="41910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400mm</a:t>
            </a:r>
          </a:p>
        </p:txBody>
      </p:sp>
      <p:sp>
        <p:nvSpPr>
          <p:cNvPr id="49173" name="Rectangle 18"/>
          <p:cNvSpPr>
            <a:spLocks noChangeArrowheads="1"/>
          </p:cNvSpPr>
          <p:nvPr/>
        </p:nvSpPr>
        <p:spPr bwMode="auto">
          <a:xfrm>
            <a:off x="5375275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500mm</a:t>
            </a:r>
          </a:p>
        </p:txBody>
      </p:sp>
      <p:sp>
        <p:nvSpPr>
          <p:cNvPr id="49174" name="Rectangle 18"/>
          <p:cNvSpPr>
            <a:spLocks noChangeArrowheads="1"/>
          </p:cNvSpPr>
          <p:nvPr/>
        </p:nvSpPr>
        <p:spPr bwMode="auto">
          <a:xfrm>
            <a:off x="64389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600mm</a:t>
            </a:r>
          </a:p>
        </p:txBody>
      </p:sp>
      <p:sp>
        <p:nvSpPr>
          <p:cNvPr id="49175" name="Rectangle 18"/>
          <p:cNvSpPr>
            <a:spLocks noChangeArrowheads="1"/>
          </p:cNvSpPr>
          <p:nvPr/>
        </p:nvSpPr>
        <p:spPr bwMode="auto">
          <a:xfrm>
            <a:off x="7518400" y="27479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700mm</a:t>
            </a:r>
          </a:p>
        </p:txBody>
      </p:sp>
      <p:sp>
        <p:nvSpPr>
          <p:cNvPr id="49176" name="Rectangle 18"/>
          <p:cNvSpPr>
            <a:spLocks noChangeArrowheads="1"/>
          </p:cNvSpPr>
          <p:nvPr/>
        </p:nvSpPr>
        <p:spPr bwMode="auto">
          <a:xfrm>
            <a:off x="8674100" y="2787650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800mm</a:t>
            </a:r>
          </a:p>
        </p:txBody>
      </p:sp>
      <p:sp>
        <p:nvSpPr>
          <p:cNvPr id="49177" name="Rectangle 18"/>
          <p:cNvSpPr>
            <a:spLocks noChangeArrowheads="1"/>
          </p:cNvSpPr>
          <p:nvPr/>
        </p:nvSpPr>
        <p:spPr bwMode="auto">
          <a:xfrm>
            <a:off x="9817100" y="2771775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900mm</a:t>
            </a:r>
          </a:p>
        </p:txBody>
      </p:sp>
      <p:sp>
        <p:nvSpPr>
          <p:cNvPr id="49178" name="Rectangle 18"/>
          <p:cNvSpPr>
            <a:spLocks noChangeArrowheads="1"/>
          </p:cNvSpPr>
          <p:nvPr/>
        </p:nvSpPr>
        <p:spPr bwMode="auto">
          <a:xfrm>
            <a:off x="10820400" y="2787650"/>
            <a:ext cx="1676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1000mm</a:t>
            </a:r>
          </a:p>
        </p:txBody>
      </p:sp>
      <p:sp>
        <p:nvSpPr>
          <p:cNvPr id="41" name="Right Brace 40"/>
          <p:cNvSpPr/>
          <p:nvPr/>
        </p:nvSpPr>
        <p:spPr>
          <a:xfrm rot="5400000" flipH="1">
            <a:off x="5681663" y="-4044950"/>
            <a:ext cx="674687" cy="11193463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80" name="Rectangle 18"/>
          <p:cNvSpPr>
            <a:spLocks noChangeArrowheads="1"/>
          </p:cNvSpPr>
          <p:nvPr/>
        </p:nvSpPr>
        <p:spPr bwMode="auto">
          <a:xfrm>
            <a:off x="3962400" y="4141788"/>
            <a:ext cx="4038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 mm</a:t>
            </a:r>
          </a:p>
        </p:txBody>
      </p:sp>
      <p:sp>
        <p:nvSpPr>
          <p:cNvPr id="49181" name="Rectangle 18"/>
          <p:cNvSpPr>
            <a:spLocks noChangeArrowheads="1"/>
          </p:cNvSpPr>
          <p:nvPr/>
        </p:nvSpPr>
        <p:spPr bwMode="auto">
          <a:xfrm>
            <a:off x="777875" y="5380038"/>
            <a:ext cx="4038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m = 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mm</a:t>
            </a:r>
          </a:p>
        </p:txBody>
      </p:sp>
      <p:sp>
        <p:nvSpPr>
          <p:cNvPr id="49182" name="Rectangle 18"/>
          <p:cNvSpPr>
            <a:spLocks noChangeArrowheads="1"/>
          </p:cNvSpPr>
          <p:nvPr/>
        </p:nvSpPr>
        <p:spPr bwMode="auto">
          <a:xfrm>
            <a:off x="6438900" y="5380038"/>
            <a:ext cx="4038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1000mm = … m</a:t>
            </a:r>
          </a:p>
        </p:txBody>
      </p:sp>
    </p:spTree>
    <p:extLst>
      <p:ext uri="{BB962C8B-B14F-4D97-AF65-F5344CB8AC3E}">
        <p14:creationId xmlns:p14="http://schemas.microsoft.com/office/powerpoint/2010/main" val="4058893207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947863"/>
            <a:ext cx="11579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Brace 22"/>
          <p:cNvSpPr/>
          <p:nvPr/>
        </p:nvSpPr>
        <p:spPr>
          <a:xfrm rot="5400000">
            <a:off x="5534819" y="-1745456"/>
            <a:ext cx="735012" cy="11156950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180" name="Rectangle 18"/>
          <p:cNvSpPr>
            <a:spLocks noChangeArrowheads="1"/>
          </p:cNvSpPr>
          <p:nvPr/>
        </p:nvSpPr>
        <p:spPr bwMode="auto">
          <a:xfrm>
            <a:off x="4002088" y="3810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50181" name="TextBox 2"/>
          <p:cNvSpPr txBox="1">
            <a:spLocks noChangeArrowheads="1"/>
          </p:cNvSpPr>
          <p:nvPr/>
        </p:nvSpPr>
        <p:spPr bwMode="auto">
          <a:xfrm>
            <a:off x="1447800" y="2428875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182" name="TextBox 25"/>
          <p:cNvSpPr txBox="1">
            <a:spLocks noChangeArrowheads="1"/>
          </p:cNvSpPr>
          <p:nvPr/>
        </p:nvSpPr>
        <p:spPr bwMode="auto">
          <a:xfrm>
            <a:off x="25908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183" name="TextBox 26"/>
          <p:cNvSpPr txBox="1">
            <a:spLocks noChangeArrowheads="1"/>
          </p:cNvSpPr>
          <p:nvPr/>
        </p:nvSpPr>
        <p:spPr bwMode="auto">
          <a:xfrm>
            <a:off x="37338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184" name="TextBox 27"/>
          <p:cNvSpPr txBox="1">
            <a:spLocks noChangeArrowheads="1"/>
          </p:cNvSpPr>
          <p:nvPr/>
        </p:nvSpPr>
        <p:spPr bwMode="auto">
          <a:xfrm>
            <a:off x="4800600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185" name="TextBox 28"/>
          <p:cNvSpPr txBox="1">
            <a:spLocks noChangeArrowheads="1"/>
          </p:cNvSpPr>
          <p:nvPr/>
        </p:nvSpPr>
        <p:spPr bwMode="auto">
          <a:xfrm>
            <a:off x="5902325" y="24526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186" name="TextBox 29"/>
          <p:cNvSpPr txBox="1">
            <a:spLocks noChangeArrowheads="1"/>
          </p:cNvSpPr>
          <p:nvPr/>
        </p:nvSpPr>
        <p:spPr bwMode="auto">
          <a:xfrm>
            <a:off x="70866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187" name="TextBox 30"/>
          <p:cNvSpPr txBox="1">
            <a:spLocks noChangeArrowheads="1"/>
          </p:cNvSpPr>
          <p:nvPr/>
        </p:nvSpPr>
        <p:spPr bwMode="auto">
          <a:xfrm>
            <a:off x="81661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188" name="TextBox 31"/>
          <p:cNvSpPr txBox="1">
            <a:spLocks noChangeArrowheads="1"/>
          </p:cNvSpPr>
          <p:nvPr/>
        </p:nvSpPr>
        <p:spPr bwMode="auto">
          <a:xfrm>
            <a:off x="9296400" y="2455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189" name="TextBox 32"/>
          <p:cNvSpPr txBox="1">
            <a:spLocks noChangeArrowheads="1"/>
          </p:cNvSpPr>
          <p:nvPr/>
        </p:nvSpPr>
        <p:spPr bwMode="auto">
          <a:xfrm>
            <a:off x="10439400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190" name="TextBox 33"/>
          <p:cNvSpPr txBox="1">
            <a:spLocks noChangeArrowheads="1"/>
          </p:cNvSpPr>
          <p:nvPr/>
        </p:nvSpPr>
        <p:spPr bwMode="auto">
          <a:xfrm>
            <a:off x="1162208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191" name="TextBox 34"/>
          <p:cNvSpPr txBox="1">
            <a:spLocks noChangeArrowheads="1"/>
          </p:cNvSpPr>
          <p:nvPr/>
        </p:nvSpPr>
        <p:spPr bwMode="auto">
          <a:xfrm>
            <a:off x="11463338" y="24399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719932" y="2370931"/>
            <a:ext cx="341312" cy="1095375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193" name="Rectangle 18"/>
          <p:cNvSpPr>
            <a:spLocks noChangeArrowheads="1"/>
          </p:cNvSpPr>
          <p:nvPr/>
        </p:nvSpPr>
        <p:spPr bwMode="auto">
          <a:xfrm>
            <a:off x="-33338" y="2928938"/>
            <a:ext cx="1676401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100mm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2044700" y="2738438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200mm</a:t>
            </a:r>
          </a:p>
        </p:txBody>
      </p:sp>
      <p:sp>
        <p:nvSpPr>
          <p:cNvPr id="50195" name="Rectangle 18"/>
          <p:cNvSpPr>
            <a:spLocks noChangeArrowheads="1"/>
          </p:cNvSpPr>
          <p:nvPr/>
        </p:nvSpPr>
        <p:spPr bwMode="auto">
          <a:xfrm>
            <a:off x="31242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300mm</a:t>
            </a:r>
          </a:p>
        </p:txBody>
      </p:sp>
      <p:sp>
        <p:nvSpPr>
          <p:cNvPr id="50196" name="Rectangle 18"/>
          <p:cNvSpPr>
            <a:spLocks noChangeArrowheads="1"/>
          </p:cNvSpPr>
          <p:nvPr/>
        </p:nvSpPr>
        <p:spPr bwMode="auto">
          <a:xfrm>
            <a:off x="41910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400mm</a:t>
            </a:r>
          </a:p>
        </p:txBody>
      </p:sp>
      <p:sp>
        <p:nvSpPr>
          <p:cNvPr id="50197" name="Rectangle 18"/>
          <p:cNvSpPr>
            <a:spLocks noChangeArrowheads="1"/>
          </p:cNvSpPr>
          <p:nvPr/>
        </p:nvSpPr>
        <p:spPr bwMode="auto">
          <a:xfrm>
            <a:off x="5375275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500mm</a:t>
            </a:r>
          </a:p>
        </p:txBody>
      </p:sp>
      <p:sp>
        <p:nvSpPr>
          <p:cNvPr id="50198" name="Rectangle 18"/>
          <p:cNvSpPr>
            <a:spLocks noChangeArrowheads="1"/>
          </p:cNvSpPr>
          <p:nvPr/>
        </p:nvSpPr>
        <p:spPr bwMode="auto">
          <a:xfrm>
            <a:off x="6438900" y="27606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600mm</a:t>
            </a:r>
          </a:p>
        </p:txBody>
      </p:sp>
      <p:sp>
        <p:nvSpPr>
          <p:cNvPr id="50199" name="Rectangle 18"/>
          <p:cNvSpPr>
            <a:spLocks noChangeArrowheads="1"/>
          </p:cNvSpPr>
          <p:nvPr/>
        </p:nvSpPr>
        <p:spPr bwMode="auto">
          <a:xfrm>
            <a:off x="7518400" y="2747963"/>
            <a:ext cx="1676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700mm</a:t>
            </a:r>
          </a:p>
        </p:txBody>
      </p:sp>
      <p:sp>
        <p:nvSpPr>
          <p:cNvPr id="50200" name="Rectangle 18"/>
          <p:cNvSpPr>
            <a:spLocks noChangeArrowheads="1"/>
          </p:cNvSpPr>
          <p:nvPr/>
        </p:nvSpPr>
        <p:spPr bwMode="auto">
          <a:xfrm>
            <a:off x="8674100" y="2787650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800mm</a:t>
            </a:r>
          </a:p>
        </p:txBody>
      </p:sp>
      <p:sp>
        <p:nvSpPr>
          <p:cNvPr id="50201" name="Rectangle 18"/>
          <p:cNvSpPr>
            <a:spLocks noChangeArrowheads="1"/>
          </p:cNvSpPr>
          <p:nvPr/>
        </p:nvSpPr>
        <p:spPr bwMode="auto">
          <a:xfrm>
            <a:off x="9817100" y="2771775"/>
            <a:ext cx="1244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900mm</a:t>
            </a:r>
          </a:p>
        </p:txBody>
      </p:sp>
      <p:sp>
        <p:nvSpPr>
          <p:cNvPr id="50202" name="Rectangle 18"/>
          <p:cNvSpPr>
            <a:spLocks noChangeArrowheads="1"/>
          </p:cNvSpPr>
          <p:nvPr/>
        </p:nvSpPr>
        <p:spPr bwMode="auto">
          <a:xfrm>
            <a:off x="10820400" y="2787650"/>
            <a:ext cx="1676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1000mm</a:t>
            </a:r>
          </a:p>
        </p:txBody>
      </p:sp>
      <p:sp>
        <p:nvSpPr>
          <p:cNvPr id="41" name="Right Brace 40"/>
          <p:cNvSpPr/>
          <p:nvPr/>
        </p:nvSpPr>
        <p:spPr>
          <a:xfrm rot="5400000" flipH="1">
            <a:off x="5681663" y="-4044950"/>
            <a:ext cx="674687" cy="11193463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204" name="Rectangle 18"/>
          <p:cNvSpPr>
            <a:spLocks noChangeArrowheads="1"/>
          </p:cNvSpPr>
          <p:nvPr/>
        </p:nvSpPr>
        <p:spPr bwMode="auto">
          <a:xfrm>
            <a:off x="3962400" y="4141788"/>
            <a:ext cx="4038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 mm</a:t>
            </a:r>
          </a:p>
        </p:txBody>
      </p:sp>
      <p:sp>
        <p:nvSpPr>
          <p:cNvPr id="50205" name="Rectangle 18"/>
          <p:cNvSpPr>
            <a:spLocks noChangeArrowheads="1"/>
          </p:cNvSpPr>
          <p:nvPr/>
        </p:nvSpPr>
        <p:spPr bwMode="auto">
          <a:xfrm>
            <a:off x="777875" y="5380038"/>
            <a:ext cx="4038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m =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1000 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50206" name="Rectangle 18"/>
          <p:cNvSpPr>
            <a:spLocks noChangeArrowheads="1"/>
          </p:cNvSpPr>
          <p:nvPr/>
        </p:nvSpPr>
        <p:spPr bwMode="auto">
          <a:xfrm>
            <a:off x="6438900" y="5380038"/>
            <a:ext cx="4038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 mm = 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401552003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73732" descr="PPT素材-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73734" descr="PPT素材-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9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9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9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71724419"/>
      </p:ext>
    </p:extLst>
  </p:cSld>
  <p:clrMapOvr>
    <a:masterClrMapping/>
  </p:clrMapOvr>
  <p:transition spd="med">
    <p:fade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5"/>
          <p:cNvSpPr>
            <a:spLocks noChangeArrowheads="1"/>
          </p:cNvSpPr>
          <p:nvPr/>
        </p:nvSpPr>
        <p:spPr bwMode="auto">
          <a:xfrm>
            <a:off x="798513" y="673100"/>
            <a:ext cx="1082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Mi-li-mét là một đơn vị đo độ dài.</a:t>
            </a:r>
          </a:p>
        </p:txBody>
      </p:sp>
      <p:sp>
        <p:nvSpPr>
          <p:cNvPr id="52227" name="Rectangle 16"/>
          <p:cNvSpPr>
            <a:spLocks noChangeArrowheads="1"/>
          </p:cNvSpPr>
          <p:nvPr/>
        </p:nvSpPr>
        <p:spPr bwMode="auto">
          <a:xfrm>
            <a:off x="828675" y="2016125"/>
            <a:ext cx="9399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Mi-li-mét viết tắt là :mm</a:t>
            </a:r>
          </a:p>
        </p:txBody>
      </p:sp>
      <p:sp>
        <p:nvSpPr>
          <p:cNvPr id="52228" name="Rectangle 17"/>
          <p:cNvSpPr>
            <a:spLocks noChangeArrowheads="1"/>
          </p:cNvSpPr>
          <p:nvPr/>
        </p:nvSpPr>
        <p:spPr bwMode="auto">
          <a:xfrm>
            <a:off x="2819400" y="3436938"/>
            <a:ext cx="3886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 = </a:t>
            </a:r>
            <a:r>
              <a:rPr kumimoji="0" lang="vi-VN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51205" name="Rectangle 24"/>
          <p:cNvSpPr>
            <a:spLocks noChangeArrowheads="1"/>
          </p:cNvSpPr>
          <p:nvPr/>
        </p:nvSpPr>
        <p:spPr bwMode="auto">
          <a:xfrm>
            <a:off x="4762500" y="3589338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55888" y="4446588"/>
            <a:ext cx="43877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1m=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mm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6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5"/>
          <p:cNvSpPr>
            <a:spLocks noChangeArrowheads="1"/>
          </p:cNvSpPr>
          <p:nvPr/>
        </p:nvSpPr>
        <p:spPr bwMode="auto">
          <a:xfrm>
            <a:off x="798513" y="673100"/>
            <a:ext cx="1082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Mi-li-mét là một đơn vị đo độ dài.</a:t>
            </a:r>
          </a:p>
        </p:txBody>
      </p:sp>
      <p:sp>
        <p:nvSpPr>
          <p:cNvPr id="52227" name="Rectangle 16"/>
          <p:cNvSpPr>
            <a:spLocks noChangeArrowheads="1"/>
          </p:cNvSpPr>
          <p:nvPr/>
        </p:nvSpPr>
        <p:spPr bwMode="auto">
          <a:xfrm>
            <a:off x="904875" y="1673225"/>
            <a:ext cx="9399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Mi-li-mét viết tắt là :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52228" name="Rectangle 17"/>
          <p:cNvSpPr>
            <a:spLocks noChangeArrowheads="1"/>
          </p:cNvSpPr>
          <p:nvPr/>
        </p:nvSpPr>
        <p:spPr bwMode="auto">
          <a:xfrm>
            <a:off x="2971800" y="2406650"/>
            <a:ext cx="3886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 = 10 mm</a:t>
            </a:r>
          </a:p>
        </p:txBody>
      </p:sp>
      <p:sp>
        <p:nvSpPr>
          <p:cNvPr id="52229" name="Rectangle 18"/>
          <p:cNvSpPr>
            <a:spLocks noChangeArrowheads="1"/>
          </p:cNvSpPr>
          <p:nvPr/>
        </p:nvSpPr>
        <p:spPr bwMode="auto">
          <a:xfrm>
            <a:off x="3271838" y="3200400"/>
            <a:ext cx="4038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  = 1000 mm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28600" y="5638800"/>
            <a:ext cx="11277600" cy="41275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98513" y="5486400"/>
            <a:ext cx="0" cy="3048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304463" y="5486400"/>
            <a:ext cx="0" cy="3048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686800" y="5507038"/>
            <a:ext cx="0" cy="3048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934200" y="5470525"/>
            <a:ext cx="0" cy="3048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09800" y="5527675"/>
            <a:ext cx="0" cy="3048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0" y="5527675"/>
            <a:ext cx="0" cy="3048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34000" y="5507038"/>
            <a:ext cx="0" cy="3048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8" name="Rectangle 16"/>
          <p:cNvSpPr>
            <a:spLocks noChangeArrowheads="1"/>
          </p:cNvSpPr>
          <p:nvPr/>
        </p:nvSpPr>
        <p:spPr bwMode="auto">
          <a:xfrm>
            <a:off x="228600" y="4768850"/>
            <a:ext cx="17033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52239" name="Rectangle 16"/>
          <p:cNvSpPr>
            <a:spLocks noChangeArrowheads="1"/>
          </p:cNvSpPr>
          <p:nvPr/>
        </p:nvSpPr>
        <p:spPr bwMode="auto">
          <a:xfrm>
            <a:off x="1836738" y="4784725"/>
            <a:ext cx="1050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3352800" y="4735513"/>
            <a:ext cx="17033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dm</a:t>
            </a:r>
          </a:p>
        </p:txBody>
      </p:sp>
      <p:sp>
        <p:nvSpPr>
          <p:cNvPr id="52241" name="Rectangle 16"/>
          <p:cNvSpPr>
            <a:spLocks noChangeArrowheads="1"/>
          </p:cNvSpPr>
          <p:nvPr/>
        </p:nvSpPr>
        <p:spPr bwMode="auto">
          <a:xfrm>
            <a:off x="4914900" y="4735513"/>
            <a:ext cx="952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52242" name="Rectangle 16"/>
          <p:cNvSpPr>
            <a:spLocks noChangeArrowheads="1"/>
          </p:cNvSpPr>
          <p:nvPr/>
        </p:nvSpPr>
        <p:spPr bwMode="auto">
          <a:xfrm>
            <a:off x="6508750" y="4770438"/>
            <a:ext cx="850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2243" name="Rectangle 16"/>
          <p:cNvSpPr>
            <a:spLocks noChangeArrowheads="1"/>
          </p:cNvSpPr>
          <p:nvPr/>
        </p:nvSpPr>
        <p:spPr bwMode="auto">
          <a:xfrm>
            <a:off x="8191500" y="4816475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2244" name="Rectangle 16"/>
          <p:cNvSpPr>
            <a:spLocks noChangeArrowheads="1"/>
          </p:cNvSpPr>
          <p:nvPr/>
        </p:nvSpPr>
        <p:spPr bwMode="auto">
          <a:xfrm>
            <a:off x="9802813" y="4800600"/>
            <a:ext cx="17033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8600" y="4735513"/>
            <a:ext cx="1066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76400" y="4735513"/>
            <a:ext cx="1066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08313" y="4699000"/>
            <a:ext cx="1487487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0600" y="4699000"/>
            <a:ext cx="1066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24600" y="4773613"/>
            <a:ext cx="1066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12113" y="4789488"/>
            <a:ext cx="1066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71063" y="4751388"/>
            <a:ext cx="1066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2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3534" y="74853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combo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scontent.fsgn2-3.fna.fbcdn.net/v/t1.15752-9/103955373_279409889845772_6527960354525749513_n.jpg?_nc_cat=108&amp;_nc_sid=b96e70&amp;_nc_ohc=hjysdFo9t1oAX99Jbg2&amp;_nc_ht=scontent.fsgn2-3.fna&amp;oh=e4d7882963fa8ddc7f707e1a641b70fe&amp;oe=5F08B8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979738"/>
            <a:ext cx="49053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Line 60"/>
          <p:cNvSpPr>
            <a:spLocks noChangeShapeType="1"/>
          </p:cNvSpPr>
          <p:nvPr/>
        </p:nvSpPr>
        <p:spPr bwMode="auto">
          <a:xfrm>
            <a:off x="809625" y="2827338"/>
            <a:ext cx="2009775" cy="285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300" name="Rectangle 64"/>
          <p:cNvSpPr>
            <a:spLocks noChangeArrowheads="1"/>
          </p:cNvSpPr>
          <p:nvPr/>
        </p:nvSpPr>
        <p:spPr bwMode="auto">
          <a:xfrm>
            <a:off x="2479675" y="19415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5301" name="Rectangle 63"/>
          <p:cNvSpPr>
            <a:spLocks noChangeArrowheads="1"/>
          </p:cNvSpPr>
          <p:nvPr/>
        </p:nvSpPr>
        <p:spPr bwMode="auto">
          <a:xfrm>
            <a:off x="352425" y="19097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5302" name="Line 56"/>
          <p:cNvSpPr>
            <a:spLocks noChangeShapeType="1"/>
          </p:cNvSpPr>
          <p:nvPr/>
        </p:nvSpPr>
        <p:spPr bwMode="auto">
          <a:xfrm flipH="1">
            <a:off x="792163" y="2713038"/>
            <a:ext cx="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303" name="Line 56"/>
          <p:cNvSpPr>
            <a:spLocks noChangeShapeType="1"/>
          </p:cNvSpPr>
          <p:nvPr/>
        </p:nvSpPr>
        <p:spPr bwMode="auto">
          <a:xfrm flipH="1">
            <a:off x="2846388" y="2725738"/>
            <a:ext cx="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304" name="Rectangle 70"/>
          <p:cNvSpPr>
            <a:spLocks noChangeArrowheads="1"/>
          </p:cNvSpPr>
          <p:nvPr/>
        </p:nvSpPr>
        <p:spPr bwMode="auto">
          <a:xfrm>
            <a:off x="1101725" y="2116138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 mm</a:t>
            </a:r>
          </a:p>
        </p:txBody>
      </p:sp>
      <p:sp>
        <p:nvSpPr>
          <p:cNvPr id="55305" name="Rectangle 25"/>
          <p:cNvSpPr>
            <a:spLocks noChangeArrowheads="1"/>
          </p:cNvSpPr>
          <p:nvPr/>
        </p:nvSpPr>
        <p:spPr bwMode="auto">
          <a:xfrm>
            <a:off x="792163" y="387350"/>
            <a:ext cx="2867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1.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5306" name="Picture 2" descr="https://scontent.fsgn2-3.fna.fbcdn.net/v/t1.15752-9/103955373_279409889845772_6527960354525749513_n.jpg?_nc_cat=108&amp;_nc_sid=b96e70&amp;_nc_ohc=hjysdFo9t1oAX99Jbg2&amp;_nc_ht=scontent.fsgn2-3.fna&amp;oh=e4d7882963fa8ddc7f707e1a641b70fe&amp;oe=5F08B8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3011488"/>
            <a:ext cx="49053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Line 60"/>
          <p:cNvSpPr>
            <a:spLocks noChangeShapeType="1"/>
          </p:cNvSpPr>
          <p:nvPr/>
        </p:nvSpPr>
        <p:spPr bwMode="auto">
          <a:xfrm>
            <a:off x="6597650" y="2859088"/>
            <a:ext cx="3048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308" name="Rectangle 64"/>
          <p:cNvSpPr>
            <a:spLocks noChangeArrowheads="1"/>
          </p:cNvSpPr>
          <p:nvPr/>
        </p:nvSpPr>
        <p:spPr bwMode="auto">
          <a:xfrm>
            <a:off x="9188450" y="20589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55309" name="Rectangle 63"/>
          <p:cNvSpPr>
            <a:spLocks noChangeArrowheads="1"/>
          </p:cNvSpPr>
          <p:nvPr/>
        </p:nvSpPr>
        <p:spPr bwMode="auto">
          <a:xfrm>
            <a:off x="6140450" y="19415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5310" name="Line 56"/>
          <p:cNvSpPr>
            <a:spLocks noChangeShapeType="1"/>
          </p:cNvSpPr>
          <p:nvPr/>
        </p:nvSpPr>
        <p:spPr bwMode="auto">
          <a:xfrm flipH="1">
            <a:off x="6580188" y="2744788"/>
            <a:ext cx="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311" name="Line 56"/>
          <p:cNvSpPr>
            <a:spLocks noChangeShapeType="1"/>
          </p:cNvSpPr>
          <p:nvPr/>
        </p:nvSpPr>
        <p:spPr bwMode="auto">
          <a:xfrm flipH="1">
            <a:off x="9645650" y="2744788"/>
            <a:ext cx="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312" name="Rectangle 70"/>
          <p:cNvSpPr>
            <a:spLocks noChangeArrowheads="1"/>
          </p:cNvSpPr>
          <p:nvPr/>
        </p:nvSpPr>
        <p:spPr bwMode="auto">
          <a:xfrm>
            <a:off x="7769225" y="2211388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 mm</a:t>
            </a:r>
          </a:p>
        </p:txBody>
      </p:sp>
    </p:spTree>
    <p:extLst>
      <p:ext uri="{BB962C8B-B14F-4D97-AF65-F5344CB8AC3E}">
        <p14:creationId xmlns:p14="http://schemas.microsoft.com/office/powerpoint/2010/main" val="3260055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scontent.fsgn2-3.fna.fbcdn.net/v/t1.15752-9/103955373_279409889845772_6527960354525749513_n.jpg?_nc_cat=108&amp;_nc_sid=b96e70&amp;_nc_ohc=hjysdFo9t1oAX99Jbg2&amp;_nc_ht=scontent.fsgn2-3.fna&amp;oh=e4d7882963fa8ddc7f707e1a641b70fe&amp;oe=5F08B8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979738"/>
            <a:ext cx="49053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Line 60"/>
          <p:cNvSpPr>
            <a:spLocks noChangeShapeType="1"/>
          </p:cNvSpPr>
          <p:nvPr/>
        </p:nvSpPr>
        <p:spPr bwMode="auto">
          <a:xfrm>
            <a:off x="809625" y="2827338"/>
            <a:ext cx="2009775" cy="285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24" name="Rectangle 64"/>
          <p:cNvSpPr>
            <a:spLocks noChangeArrowheads="1"/>
          </p:cNvSpPr>
          <p:nvPr/>
        </p:nvSpPr>
        <p:spPr bwMode="auto">
          <a:xfrm>
            <a:off x="2479675" y="19415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6325" name="Rectangle 63"/>
          <p:cNvSpPr>
            <a:spLocks noChangeArrowheads="1"/>
          </p:cNvSpPr>
          <p:nvPr/>
        </p:nvSpPr>
        <p:spPr bwMode="auto">
          <a:xfrm>
            <a:off x="352425" y="19097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6326" name="Line 56"/>
          <p:cNvSpPr>
            <a:spLocks noChangeShapeType="1"/>
          </p:cNvSpPr>
          <p:nvPr/>
        </p:nvSpPr>
        <p:spPr bwMode="auto">
          <a:xfrm flipH="1">
            <a:off x="792163" y="2713038"/>
            <a:ext cx="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27" name="Line 56"/>
          <p:cNvSpPr>
            <a:spLocks noChangeShapeType="1"/>
          </p:cNvSpPr>
          <p:nvPr/>
        </p:nvSpPr>
        <p:spPr bwMode="auto">
          <a:xfrm flipH="1">
            <a:off x="2846388" y="2725738"/>
            <a:ext cx="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28" name="Rectangle 70"/>
          <p:cNvSpPr>
            <a:spLocks noChangeArrowheads="1"/>
          </p:cNvSpPr>
          <p:nvPr/>
        </p:nvSpPr>
        <p:spPr bwMode="auto">
          <a:xfrm>
            <a:off x="1163638" y="2073275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 mm</a:t>
            </a:r>
          </a:p>
        </p:txBody>
      </p:sp>
      <p:sp>
        <p:nvSpPr>
          <p:cNvPr id="56329" name="Rectangle 25"/>
          <p:cNvSpPr>
            <a:spLocks noChangeArrowheads="1"/>
          </p:cNvSpPr>
          <p:nvPr/>
        </p:nvSpPr>
        <p:spPr bwMode="auto">
          <a:xfrm>
            <a:off x="792163" y="387350"/>
            <a:ext cx="2867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 1. Số ?</a:t>
            </a:r>
          </a:p>
        </p:txBody>
      </p:sp>
      <p:pic>
        <p:nvPicPr>
          <p:cNvPr id="56330" name="Picture 2" descr="https://scontent.fsgn2-3.fna.fbcdn.net/v/t1.15752-9/103955373_279409889845772_6527960354525749513_n.jpg?_nc_cat=108&amp;_nc_sid=b96e70&amp;_nc_ohc=hjysdFo9t1oAX99Jbg2&amp;_nc_ht=scontent.fsgn2-3.fna&amp;oh=e4d7882963fa8ddc7f707e1a641b70fe&amp;oe=5F08B8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3011488"/>
            <a:ext cx="49053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1" name="Line 60"/>
          <p:cNvSpPr>
            <a:spLocks noChangeShapeType="1"/>
          </p:cNvSpPr>
          <p:nvPr/>
        </p:nvSpPr>
        <p:spPr bwMode="auto">
          <a:xfrm>
            <a:off x="6597650" y="2859088"/>
            <a:ext cx="3048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32" name="Rectangle 64"/>
          <p:cNvSpPr>
            <a:spLocks noChangeArrowheads="1"/>
          </p:cNvSpPr>
          <p:nvPr/>
        </p:nvSpPr>
        <p:spPr bwMode="auto">
          <a:xfrm>
            <a:off x="9188450" y="20589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56333" name="Rectangle 63"/>
          <p:cNvSpPr>
            <a:spLocks noChangeArrowheads="1"/>
          </p:cNvSpPr>
          <p:nvPr/>
        </p:nvSpPr>
        <p:spPr bwMode="auto">
          <a:xfrm>
            <a:off x="6140450" y="19415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6334" name="Line 56"/>
          <p:cNvSpPr>
            <a:spLocks noChangeShapeType="1"/>
          </p:cNvSpPr>
          <p:nvPr/>
        </p:nvSpPr>
        <p:spPr bwMode="auto">
          <a:xfrm flipH="1">
            <a:off x="6580188" y="2744788"/>
            <a:ext cx="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35" name="Line 56"/>
          <p:cNvSpPr>
            <a:spLocks noChangeShapeType="1"/>
          </p:cNvSpPr>
          <p:nvPr/>
        </p:nvSpPr>
        <p:spPr bwMode="auto">
          <a:xfrm flipH="1">
            <a:off x="9645650" y="2744788"/>
            <a:ext cx="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36" name="Rectangle 70"/>
          <p:cNvSpPr>
            <a:spLocks noChangeArrowheads="1"/>
          </p:cNvSpPr>
          <p:nvPr/>
        </p:nvSpPr>
        <p:spPr bwMode="auto">
          <a:xfrm>
            <a:off x="7769225" y="2211388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 mm</a:t>
            </a:r>
          </a:p>
        </p:txBody>
      </p:sp>
      <p:sp>
        <p:nvSpPr>
          <p:cNvPr id="17" name="Rectangle 74"/>
          <p:cNvSpPr>
            <a:spLocks noChangeArrowheads="1"/>
          </p:cNvSpPr>
          <p:nvPr/>
        </p:nvSpPr>
        <p:spPr bwMode="auto">
          <a:xfrm>
            <a:off x="673100" y="2008188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Rectangle 74"/>
          <p:cNvSpPr>
            <a:spLocks noChangeArrowheads="1"/>
          </p:cNvSpPr>
          <p:nvPr/>
        </p:nvSpPr>
        <p:spPr bwMode="auto">
          <a:xfrm>
            <a:off x="7231063" y="2073275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3220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1219200" y="990600"/>
            <a:ext cx="121615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 = ...mm              10 mm = ...cm         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 = ...   mm             1000 mm = ...m     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            </a:t>
            </a: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3824288" y="4191000"/>
            <a:ext cx="4349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6cm = …..mm</a:t>
            </a:r>
          </a:p>
        </p:txBody>
      </p:sp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3825875" y="5257800"/>
            <a:ext cx="4349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2cm = …..mm</a:t>
            </a:r>
          </a:p>
        </p:txBody>
      </p:sp>
      <p:sp>
        <p:nvSpPr>
          <p:cNvPr id="57349" name="TextBox 4"/>
          <p:cNvSpPr txBox="1">
            <a:spLocks noChangeArrowheads="1"/>
          </p:cNvSpPr>
          <p:nvPr/>
        </p:nvSpPr>
        <p:spPr bwMode="auto">
          <a:xfrm>
            <a:off x="685800" y="990600"/>
            <a:ext cx="106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57350" name="TextBox 12"/>
          <p:cNvSpPr txBox="1">
            <a:spLocks noChangeArrowheads="1"/>
          </p:cNvSpPr>
          <p:nvPr/>
        </p:nvSpPr>
        <p:spPr bwMode="auto">
          <a:xfrm>
            <a:off x="3200400" y="4243388"/>
            <a:ext cx="1066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57351" name="TextBox 13"/>
          <p:cNvSpPr txBox="1">
            <a:spLocks noChangeArrowheads="1"/>
          </p:cNvSpPr>
          <p:nvPr/>
        </p:nvSpPr>
        <p:spPr bwMode="auto">
          <a:xfrm>
            <a:off x="6096000" y="1022350"/>
            <a:ext cx="106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</a:p>
        </p:txBody>
      </p:sp>
      <p:sp>
        <p:nvSpPr>
          <p:cNvPr id="8" name="Rectangle 7"/>
          <p:cNvSpPr/>
          <p:nvPr/>
        </p:nvSpPr>
        <p:spPr>
          <a:xfrm>
            <a:off x="957798" y="218203"/>
            <a:ext cx="28664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5842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577851" y="1066800"/>
            <a:ext cx="1158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1cm = ...mm       10mm = ...cm         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 =   ...  mm      1000mm = ...m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 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            </a:t>
            </a:r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3824288" y="4191000"/>
            <a:ext cx="4349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6cm = …..mm</a:t>
            </a:r>
          </a:p>
        </p:txBody>
      </p:sp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3825875" y="5257800"/>
            <a:ext cx="43492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cm = …..mm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86000" y="1066800"/>
            <a:ext cx="696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85963" y="2559050"/>
            <a:ext cx="12954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 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215188" y="1066800"/>
            <a:ext cx="83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053388" y="2466975"/>
            <a:ext cx="83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49951" y="4102893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99163" y="5257800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" name="Rectangle 1"/>
          <p:cNvSpPr/>
          <p:nvPr/>
        </p:nvSpPr>
        <p:spPr>
          <a:xfrm>
            <a:off x="957798" y="218203"/>
            <a:ext cx="28664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5212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E4043-2B07-B049-4DB1-74501A62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06" y="407261"/>
            <a:ext cx="10969620" cy="44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31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97" y="33210"/>
            <a:ext cx="9132407" cy="6846387"/>
          </a:xfrm>
          <a:prstGeom prst="rect">
            <a:avLst/>
          </a:prstGeom>
        </p:spPr>
      </p:pic>
      <p:pic>
        <p:nvPicPr>
          <p:cNvPr id="3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93" y="1320698"/>
            <a:ext cx="42808" cy="4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76" y="1320698"/>
            <a:ext cx="42808" cy="4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76" y="4788159"/>
            <a:ext cx="42808" cy="4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09" y="1406314"/>
            <a:ext cx="42808" cy="4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93" y="4873775"/>
            <a:ext cx="42808" cy="4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138" y="4788159"/>
            <a:ext cx="85616" cy="8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6627535" y="2005628"/>
            <a:ext cx="1541094" cy="17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3267095" y="2005628"/>
            <a:ext cx="1669518" cy="17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18"/>
          <p:cNvSpPr>
            <a:spLocks noChangeArrowheads="1" noChangeShapeType="1" noTextEdit="1"/>
          </p:cNvSpPr>
          <p:nvPr/>
        </p:nvSpPr>
        <p:spPr bwMode="auto">
          <a:xfrm>
            <a:off x="4240980" y="2727821"/>
            <a:ext cx="3981158" cy="6849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2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22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22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2022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22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4" name="WordArt 11"/>
          <p:cNvSpPr>
            <a:spLocks noChangeArrowheads="1" noChangeShapeType="1" noTextEdit="1"/>
          </p:cNvSpPr>
          <p:nvPr/>
        </p:nvSpPr>
        <p:spPr bwMode="auto">
          <a:xfrm>
            <a:off x="3169588" y="1263721"/>
            <a:ext cx="4749327" cy="79314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22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</a:t>
            </a:r>
            <a:endParaRPr lang="en-US" sz="2022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3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04071" y="1145898"/>
            <a:ext cx="6487814" cy="136986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15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? </a:t>
            </a: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786648" y="18619"/>
            <a:ext cx="317097" cy="6311062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315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98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3158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1998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315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98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446651" y="2700469"/>
            <a:ext cx="6053481" cy="7483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ve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6524" y="2939087"/>
            <a:ext cx="592972" cy="3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7041" y="2717118"/>
            <a:ext cx="1498285" cy="800671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13143" y="2790051"/>
            <a:ext cx="816526" cy="61199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158" fontAlgn="base">
              <a:spcBef>
                <a:spcPct val="0"/>
              </a:spcBef>
              <a:spcAft>
                <a:spcPct val="0"/>
              </a:spcAft>
            </a:pPr>
            <a:endParaRPr lang="vi-VN" altLang="en-US" sz="1998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9258" y="2902619"/>
            <a:ext cx="459791" cy="38685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508484" y="3657311"/>
            <a:ext cx="5695712" cy="7483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ve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4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3994" b="1" dirty="0">
                <a:solidFill>
                  <a:prstClr val="white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7498" y="3928431"/>
            <a:ext cx="592972" cy="3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8015" y="3706462"/>
            <a:ext cx="1498285" cy="800671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94117" y="3779395"/>
            <a:ext cx="816526" cy="61199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158" fontAlgn="base">
              <a:spcBef>
                <a:spcPct val="0"/>
              </a:spcBef>
              <a:spcAft>
                <a:spcPct val="0"/>
              </a:spcAft>
            </a:pPr>
            <a:endParaRPr lang="vi-VN" altLang="en-US" sz="1998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400232" y="3891963"/>
            <a:ext cx="459791" cy="38685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316642" y="4659338"/>
            <a:ext cx="6375243" cy="7483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7498" y="4917775"/>
            <a:ext cx="592972" cy="3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8015" y="4695806"/>
            <a:ext cx="1498285" cy="800671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94117" y="4768739"/>
            <a:ext cx="816526" cy="61199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158" fontAlgn="base">
              <a:spcBef>
                <a:spcPct val="0"/>
              </a:spcBef>
              <a:spcAft>
                <a:spcPct val="0"/>
              </a:spcAft>
            </a:pPr>
            <a:endParaRPr lang="vi-VN" altLang="en-US" sz="1998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400232" y="4881307"/>
            <a:ext cx="459791" cy="38685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13" y="773310"/>
            <a:ext cx="9132407" cy="9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885" y="5712101"/>
            <a:ext cx="970318" cy="114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9640206" y="2211346"/>
            <a:ext cx="1750378" cy="1750378"/>
            <a:chOff x="4320" y="2928"/>
            <a:chExt cx="1104" cy="1104"/>
          </a:xfrm>
        </p:grpSpPr>
        <p:sp>
          <p:nvSpPr>
            <p:cNvPr id="2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3158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5992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315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595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124141" y="4170964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166950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133654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124141" y="418523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53" name="WordArt 30"/>
          <p:cNvSpPr>
            <a:spLocks noChangeArrowheads="1" noChangeShapeType="1" noTextEdit="1"/>
          </p:cNvSpPr>
          <p:nvPr/>
        </p:nvSpPr>
        <p:spPr bwMode="auto">
          <a:xfrm>
            <a:off x="3226271" y="17031"/>
            <a:ext cx="5966188" cy="7610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5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595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595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3595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95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33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au mo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60" y="1565274"/>
            <a:ext cx="8810625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69" y="1757362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69" y="1757362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69" y="6386512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69" y="1871662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69" y="6500812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769" y="6386512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8847932" y="2671762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4361657" y="2671762"/>
            <a:ext cx="2228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8"/>
          <p:cNvSpPr>
            <a:spLocks noChangeArrowheads="1" noChangeShapeType="1" noTextEdit="1"/>
          </p:cNvSpPr>
          <p:nvPr/>
        </p:nvSpPr>
        <p:spPr bwMode="auto">
          <a:xfrm>
            <a:off x="5776119" y="622300"/>
            <a:ext cx="531495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7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7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WordArt 11"/>
          <p:cNvSpPr>
            <a:spLocks noChangeArrowheads="1" noChangeShapeType="1" noTextEdit="1"/>
          </p:cNvSpPr>
          <p:nvPr/>
        </p:nvSpPr>
        <p:spPr bwMode="auto">
          <a:xfrm>
            <a:off x="888843" y="184968"/>
            <a:ext cx="5430678" cy="723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</a:t>
            </a:r>
            <a:endParaRPr lang="en-US" sz="27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79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04071" y="1145898"/>
            <a:ext cx="6487814" cy="136986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</a:t>
            </a: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786648" y="18619"/>
            <a:ext cx="317097" cy="6311062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315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315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9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315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446651" y="2700469"/>
            <a:ext cx="6053481" cy="7483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kiến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6524" y="2939087"/>
            <a:ext cx="592972" cy="3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7041" y="2717118"/>
            <a:ext cx="1498285" cy="800671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6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13143" y="2790051"/>
            <a:ext cx="816526" cy="61199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9258" y="2902619"/>
            <a:ext cx="459791" cy="38685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508484" y="3657311"/>
            <a:ext cx="5695712" cy="7483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3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99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kiến</a:t>
            </a:r>
            <a:r>
              <a:rPr kumimoji="0" lang="en-US" altLang="en-US" sz="39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7498" y="3928431"/>
            <a:ext cx="592972" cy="3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8015" y="3706462"/>
            <a:ext cx="1498285" cy="800671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6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94117" y="3779395"/>
            <a:ext cx="816526" cy="61199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400232" y="3891963"/>
            <a:ext cx="459791" cy="38685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316642" y="4659338"/>
            <a:ext cx="6375243" cy="7483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3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7498" y="4917775"/>
            <a:ext cx="592972" cy="3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8015" y="4695806"/>
            <a:ext cx="1498285" cy="800671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6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94117" y="4768739"/>
            <a:ext cx="816526" cy="61199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61298" y="4881308"/>
            <a:ext cx="459791" cy="38685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13" y="773310"/>
            <a:ext cx="9132407" cy="9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1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885" y="5712101"/>
            <a:ext cx="970318" cy="114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9640206" y="2211346"/>
            <a:ext cx="1750378" cy="1750378"/>
            <a:chOff x="4320" y="2928"/>
            <a:chExt cx="1104" cy="1104"/>
          </a:xfrm>
        </p:grpSpPr>
        <p:sp>
          <p:nvSpPr>
            <p:cNvPr id="2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315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5992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315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5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124141" y="4170964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166950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133654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124141" y="418523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119385" y="4199503"/>
            <a:ext cx="665905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53" name="WordArt 30"/>
          <p:cNvSpPr>
            <a:spLocks noChangeArrowheads="1" noChangeShapeType="1" noTextEdit="1"/>
          </p:cNvSpPr>
          <p:nvPr/>
        </p:nvSpPr>
        <p:spPr bwMode="auto">
          <a:xfrm>
            <a:off x="3226271" y="17031"/>
            <a:ext cx="5966188" cy="7610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31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595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595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Ai </a:t>
            </a:r>
            <a:r>
              <a:rPr kumimoji="0" lang="en-US" sz="3595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595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61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044F0E-B0AE-8137-6B25-16EB1905DB5C}"/>
              </a:ext>
            </a:extLst>
          </p:cNvPr>
          <p:cNvSpPr txBox="1"/>
          <p:nvPr/>
        </p:nvSpPr>
        <p:spPr>
          <a:xfrm>
            <a:off x="2685047" y="1498211"/>
            <a:ext cx="784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 QUÀ BÍ MẬT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493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4183745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9" y="1869087"/>
            <a:ext cx="3142841" cy="2782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4" y="1356977"/>
            <a:ext cx="3288793" cy="2208745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01" y="2014665"/>
            <a:ext cx="3334440" cy="2952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76" y="1502555"/>
            <a:ext cx="3489290" cy="2343399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11" y="1838429"/>
            <a:ext cx="3186462" cy="2821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86" y="1326320"/>
            <a:ext cx="3334440" cy="223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nhận được 1 cây kẹo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cm = ….. mm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358804" y="438000"/>
            <a:ext cx="155327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nhận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1 cây bút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m = ……… mm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299962" y="476839"/>
            <a:ext cx="295324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nhận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1 gói snack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mm = ……… cm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438055" y="438000"/>
            <a:ext cx="1785749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cau mon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297180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Content Placeholder 3" descr="thu mon 1.png">
            <a:hlinkClick r:id="rId4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4419600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829175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cau mon 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48175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hlinkClick r:id="" action="ppaction://noaction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2A64A37D-FD28-457E-B108-DC71C7069DE4}"/>
              </a:ext>
            </a:extLst>
          </p:cNvPr>
          <p:cNvSpPr/>
          <p:nvPr/>
        </p:nvSpPr>
        <p:spPr>
          <a:xfrm>
            <a:off x="1189038" y="533400"/>
            <a:ext cx="1444625" cy="762000"/>
          </a:xfrm>
          <a:prstGeom prst="wedgeEllipseCallout">
            <a:avLst>
              <a:gd name="adj1" fmla="val 65403"/>
              <a:gd name="adj2" fmla="val 53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Callout 11">
            <a:hlinkClick r:id="" action="ppaction://noaction">
              <a:snd r:embed="rId10" name="oh no sound effect.wav"/>
            </a:hlinkClick>
            <a:extLst>
              <a:ext uri="{FF2B5EF4-FFF2-40B4-BE49-F238E27FC236}">
                <a16:creationId xmlns:a16="http://schemas.microsoft.com/office/drawing/2014/main" id="{A1AB17E1-B9AE-4BA1-A501-6E22B84DA2EF}"/>
              </a:ext>
            </a:extLst>
          </p:cNvPr>
          <p:cNvSpPr/>
          <p:nvPr/>
        </p:nvSpPr>
        <p:spPr>
          <a:xfrm>
            <a:off x="4038600" y="228600"/>
            <a:ext cx="2087563" cy="1295400"/>
          </a:xfrm>
          <a:prstGeom prst="cloudCallout">
            <a:avLst>
              <a:gd name="adj1" fmla="val -125863"/>
              <a:gd name="adj2" fmla="val 394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3" name="Rounded Rectangular Callout 12">
            <a:hlinkClick r:id="" action="ppaction://noaction">
              <a:snd r:embed="rId10" name="oh no sound effect.wav"/>
            </a:hlinkClick>
            <a:extLst>
              <a:ext uri="{FF2B5EF4-FFF2-40B4-BE49-F238E27FC236}">
                <a16:creationId xmlns:a16="http://schemas.microsoft.com/office/drawing/2014/main" id="{EEFB4956-C464-449D-8242-7171A5CC94BD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Oval 13">
            <a:hlinkClick r:id="rId11" action="ppaction://hlinksldjump"/>
            <a:extLst>
              <a:ext uri="{FF2B5EF4-FFF2-40B4-BE49-F238E27FC236}">
                <a16:creationId xmlns:a16="http://schemas.microsoft.com/office/drawing/2014/main" id="{66EF6C4A-82BD-4BCA-9A74-9C610334331B}"/>
              </a:ext>
            </a:extLst>
          </p:cNvPr>
          <p:cNvSpPr/>
          <p:nvPr/>
        </p:nvSpPr>
        <p:spPr>
          <a:xfrm>
            <a:off x="3657600" y="5667375"/>
            <a:ext cx="685800" cy="609600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hlinkClick r:id="rId13" action="ppaction://hlinksldjump"/>
            <a:extLst>
              <a:ext uri="{FF2B5EF4-FFF2-40B4-BE49-F238E27FC236}">
                <a16:creationId xmlns:a16="http://schemas.microsoft.com/office/drawing/2014/main" id="{A620E84E-0A09-45F3-AB1B-409865DBA08D}"/>
              </a:ext>
            </a:extLst>
          </p:cNvPr>
          <p:cNvSpPr/>
          <p:nvPr/>
        </p:nvSpPr>
        <p:spPr>
          <a:xfrm>
            <a:off x="4419600" y="5667375"/>
            <a:ext cx="685800" cy="609600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hlinkClick r:id="rId14" action="ppaction://hlinksldjump"/>
            <a:extLst>
              <a:ext uri="{FF2B5EF4-FFF2-40B4-BE49-F238E27FC236}">
                <a16:creationId xmlns:a16="http://schemas.microsoft.com/office/drawing/2014/main" id="{B01D8AB9-A1F2-4553-81EE-2A91D8C7F302}"/>
              </a:ext>
            </a:extLst>
          </p:cNvPr>
          <p:cNvSpPr/>
          <p:nvPr/>
        </p:nvSpPr>
        <p:spPr>
          <a:xfrm>
            <a:off x="5181600" y="5667375"/>
            <a:ext cx="685800" cy="609600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hlinkClick r:id="rId15" action="ppaction://hlinksldjump"/>
            <a:extLst>
              <a:ext uri="{FF2B5EF4-FFF2-40B4-BE49-F238E27FC236}">
                <a16:creationId xmlns:a16="http://schemas.microsoft.com/office/drawing/2014/main" id="{66D07531-D044-4CE7-8479-0F3094B5B899}"/>
              </a:ext>
            </a:extLst>
          </p:cNvPr>
          <p:cNvSpPr/>
          <p:nvPr/>
        </p:nvSpPr>
        <p:spPr>
          <a:xfrm>
            <a:off x="5867400" y="5667375"/>
            <a:ext cx="685800" cy="609600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hlinkClick r:id="rId4" action="ppaction://hlinksldjump"/>
            <a:extLst>
              <a:ext uri="{FF2B5EF4-FFF2-40B4-BE49-F238E27FC236}">
                <a16:creationId xmlns:a16="http://schemas.microsoft.com/office/drawing/2014/main" id="{81907501-8162-466D-9A41-C2431C588BEC}"/>
              </a:ext>
            </a:extLst>
          </p:cNvPr>
          <p:cNvSpPr/>
          <p:nvPr/>
        </p:nvSpPr>
        <p:spPr>
          <a:xfrm>
            <a:off x="6553200" y="5667375"/>
            <a:ext cx="685800" cy="609600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hlinkClick r:id="rId16" action="ppaction://hlinksldjump"/>
            <a:extLst>
              <a:ext uri="{FF2B5EF4-FFF2-40B4-BE49-F238E27FC236}">
                <a16:creationId xmlns:a16="http://schemas.microsoft.com/office/drawing/2014/main" id="{D9F1C205-43B7-4BAE-BE6D-045B2AC9231B}"/>
              </a:ext>
            </a:extLst>
          </p:cNvPr>
          <p:cNvSpPr/>
          <p:nvPr/>
        </p:nvSpPr>
        <p:spPr>
          <a:xfrm>
            <a:off x="2971800" y="5667375"/>
            <a:ext cx="685800" cy="609600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84" name="Title 1"/>
          <p:cNvSpPr>
            <a:spLocks/>
          </p:cNvSpPr>
          <p:nvPr/>
        </p:nvSpPr>
        <p:spPr bwMode="auto">
          <a:xfrm>
            <a:off x="5942013" y="255588"/>
            <a:ext cx="5181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 thủ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Xuất sắc</a:t>
            </a:r>
          </a:p>
        </p:txBody>
      </p:sp>
    </p:spTree>
    <p:extLst>
      <p:ext uri="{BB962C8B-B14F-4D97-AF65-F5344CB8AC3E}">
        <p14:creationId xmlns:p14="http://schemas.microsoft.com/office/powerpoint/2010/main" val="50890974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1 -0.03889 L 0.50547 -0.0611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C -0.00677 -0.022 -0.01341 -0.04375 -0.03229 -0.06575 C -0.05117 -0.08774 -0.0776 -0.14306 -0.11406 -0.13125 C -0.15052 -0.11945 -0.20065 -0.05695 -0.25065 0.00578 " pathEditMode="relative" rAng="0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9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07 -0.00162 C 0.3073 -0.26806 0.55053 -0.53426 0.64844 -0.55718 C 0.74636 -0.5801 0.69883 -0.3595 0.65118 -0.13843 " pathEditMode="relative" rAng="0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70" y="-2787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C 0.03034 -0.03843 0.06094 -0.07686 0.07747 -0.07315 C 0.09388 -0.06945 0.09622 -0.02362 0.09857 0.02245 " pathEditMode="relative" rAng="0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01 -0.51065 L 5E-6 4.44444E-6 " pathEditMode="relative" rAng="0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8 L 1.11022E-16 4.44444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cau mon 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2670175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4481513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6635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cau mon 7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25CF1AD-DD7B-48FF-8467-11DFDB3447C3}"/>
              </a:ext>
            </a:extLst>
          </p:cNvPr>
          <p:cNvSpPr/>
          <p:nvPr/>
        </p:nvSpPr>
        <p:spPr>
          <a:xfrm>
            <a:off x="5730875" y="5410200"/>
            <a:ext cx="1239838" cy="1298575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Cloud Callout 23">
            <a:extLst>
              <a:ext uri="{FF2B5EF4-FFF2-40B4-BE49-F238E27FC236}">
                <a16:creationId xmlns:a16="http://schemas.microsoft.com/office/drawing/2014/main" id="{E2E4F617-4EE5-4F8E-9572-25D44CE81249}"/>
              </a:ext>
            </a:extLst>
          </p:cNvPr>
          <p:cNvSpPr/>
          <p:nvPr/>
        </p:nvSpPr>
        <p:spPr>
          <a:xfrm>
            <a:off x="1009650" y="469900"/>
            <a:ext cx="5334000" cy="2514600"/>
          </a:xfrm>
          <a:prstGeom prst="cloudCallout">
            <a:avLst>
              <a:gd name="adj1" fmla="val -33281"/>
              <a:gd name="adj2" fmla="val 143943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 được viết tắt là:....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25" name="Content Placeholder 3" descr="thu mon 1.png"/>
          <p:cNvPicPr>
            <a:picLocks noGrp="1" noChangeAspect="1"/>
          </p:cNvPicPr>
          <p:nvPr>
            <p:ph idx="429496729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5013325"/>
            <a:ext cx="1579563" cy="1497013"/>
          </a:xfrm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7A14D9D8-3B6A-44E0-9961-EFC167A34CD0}"/>
              </a:ext>
            </a:extLst>
          </p:cNvPr>
          <p:cNvSpPr/>
          <p:nvPr/>
        </p:nvSpPr>
        <p:spPr>
          <a:xfrm>
            <a:off x="133350" y="4556125"/>
            <a:ext cx="14097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AB70768A-C343-4C13-A1D3-A39A0BE73E0A}"/>
              </a:ext>
            </a:extLst>
          </p:cNvPr>
          <p:cNvSpPr/>
          <p:nvPr/>
        </p:nvSpPr>
        <p:spPr>
          <a:xfrm>
            <a:off x="2760663" y="4518025"/>
            <a:ext cx="1292225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415E6FD-A18B-41DF-B162-BB474993FDBB}"/>
              </a:ext>
            </a:extLst>
          </p:cNvPr>
          <p:cNvSpPr/>
          <p:nvPr/>
        </p:nvSpPr>
        <p:spPr>
          <a:xfrm>
            <a:off x="1847850" y="4251325"/>
            <a:ext cx="893763" cy="6858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cm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A5937B-5D01-4542-A75C-6FB6F9DA245E}"/>
              </a:ext>
            </a:extLst>
          </p:cNvPr>
          <p:cNvSpPr/>
          <p:nvPr/>
        </p:nvSpPr>
        <p:spPr>
          <a:xfrm>
            <a:off x="3898900" y="1600200"/>
            <a:ext cx="941388" cy="496888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Picture 115" descr="ALRMCLO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68897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9470231" y="1056912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9470231" y="1043850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9461597" y="1056912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9470231" y="1071063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9453981" y="1085214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9461597" y="1076141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757322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9 L 0.56211 -0.1333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-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8217 C -0.00677 -0.09051 -0.01328 -0.09907 -0.0319 -0.1074 C -0.05039 -0.11597 -0.07643 -0.13703 -0.11224 -0.13264 C -0.14792 -0.12801 -0.19727 -0.10393 -0.24623 -0.07986 " pathEditMode="relative" rAng="0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24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C 0.30703 -0.77199 0.61432 -1.54213 0.73815 -1.60879 C 0.86185 -1.67523 0.80182 -1.03703 0.74141 -0.39652 " pathEditMode="relative" rAng="0" ptsTypes="AAA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21" y="-8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779 -0.55463 L -3.54167E-6 -3.7037E-7 " pathEditMode="relative" rAng="0" ptsTypes="AA">
                                      <p:cBhvr>
                                        <p:cTn id="23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2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1.45833E-6 -3.33333E-6 " pathEditMode="relative" rAng="0" ptsTypes="AA">
                                      <p:cBhvr>
                                        <p:cTn id="2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cau mon 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613025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4481513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6635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cau mon 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25CF1AD-DD7B-48FF-8467-11DFDB3447C3}"/>
              </a:ext>
            </a:extLst>
          </p:cNvPr>
          <p:cNvSpPr/>
          <p:nvPr/>
        </p:nvSpPr>
        <p:spPr>
          <a:xfrm>
            <a:off x="4579938" y="5435600"/>
            <a:ext cx="1468437" cy="1281113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Cloud Callout 23">
            <a:extLst>
              <a:ext uri="{FF2B5EF4-FFF2-40B4-BE49-F238E27FC236}">
                <a16:creationId xmlns:a16="http://schemas.microsoft.com/office/drawing/2014/main" id="{E2E4F617-4EE5-4F8E-9572-25D44CE81249}"/>
              </a:ext>
            </a:extLst>
          </p:cNvPr>
          <p:cNvSpPr/>
          <p:nvPr/>
        </p:nvSpPr>
        <p:spPr>
          <a:xfrm>
            <a:off x="1009650" y="469900"/>
            <a:ext cx="5334000" cy="2514600"/>
          </a:xfrm>
          <a:prstGeom prst="cloudCallout">
            <a:avLst>
              <a:gd name="adj1" fmla="val -33281"/>
              <a:gd name="adj2" fmla="val 143943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?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97" name="Content Placeholder 3" descr="thu mon 1.png"/>
          <p:cNvPicPr>
            <a:picLocks noGrp="1" noChangeAspect="1"/>
          </p:cNvPicPr>
          <p:nvPr>
            <p:ph idx="4294967295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5013325"/>
            <a:ext cx="1579563" cy="1497013"/>
          </a:xfrm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7A14D9D8-3B6A-44E0-9961-EFC167A34CD0}"/>
              </a:ext>
            </a:extLst>
          </p:cNvPr>
          <p:cNvSpPr/>
          <p:nvPr/>
        </p:nvSpPr>
        <p:spPr>
          <a:xfrm>
            <a:off x="141288" y="4556125"/>
            <a:ext cx="1401762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AB70768A-C343-4C13-A1D3-A39A0BE73E0A}"/>
              </a:ext>
            </a:extLst>
          </p:cNvPr>
          <p:cNvSpPr/>
          <p:nvPr/>
        </p:nvSpPr>
        <p:spPr>
          <a:xfrm>
            <a:off x="2760663" y="4518025"/>
            <a:ext cx="1382712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415E6FD-A18B-41DF-B162-BB474993FDBB}"/>
              </a:ext>
            </a:extLst>
          </p:cNvPr>
          <p:cNvSpPr/>
          <p:nvPr/>
        </p:nvSpPr>
        <p:spPr>
          <a:xfrm>
            <a:off x="1847850" y="4251325"/>
            <a:ext cx="893763" cy="6858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576F1D-7786-4CAB-B65E-D52BAF8B8220}"/>
              </a:ext>
            </a:extLst>
          </p:cNvPr>
          <p:cNvSpPr/>
          <p:nvPr/>
        </p:nvSpPr>
        <p:spPr>
          <a:xfrm>
            <a:off x="3468688" y="1401763"/>
            <a:ext cx="1844675" cy="65246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cm</a:t>
            </a:r>
          </a:p>
        </p:txBody>
      </p:sp>
      <p:pic>
        <p:nvPicPr>
          <p:cNvPr id="15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88" y="79216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9040019" y="1160100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9040019" y="1147038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9031385" y="1160100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9040019" y="1174251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9023769" y="1188402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9031385" y="1179329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575082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9 L 0.56211 -0.1333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-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8217 C -0.00677 -0.09051 -0.01328 -0.09907 -0.0319 -0.1074 C -0.05039 -0.11597 -0.07643 -0.13703 -0.11224 -0.13264 C -0.14792 -0.12801 -0.19727 -0.10393 -0.24623 -0.07986 " pathEditMode="relative" rAng="0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24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03 0.11644 C 0.25274 -0.08565 0.55951 -0.28727 0.68295 -0.30463 C 0.80651 -0.32199 0.74662 -0.15486 0.68646 0.01273 " pathEditMode="relative" rAng="0" ptsTypes="AAA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6" y="-2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5 L -3.54167E-6 -3.7037E-7 " pathEditMode="relative" rAng="0" ptsTypes="AA">
                                      <p:cBhvr>
                                        <p:cTn id="23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1.45833E-6 -3.33333E-6 " pathEditMode="relative" rAng="0" ptsTypes="AA">
                                      <p:cBhvr>
                                        <p:cTn id="2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au mon 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2843213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4481513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6635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 descr="cau mon 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25CF1AD-DD7B-48FF-8467-11DFDB3447C3}"/>
              </a:ext>
            </a:extLst>
          </p:cNvPr>
          <p:cNvSpPr/>
          <p:nvPr/>
        </p:nvSpPr>
        <p:spPr>
          <a:xfrm>
            <a:off x="4625975" y="5410200"/>
            <a:ext cx="1487488" cy="1281113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loud Callout 23">
            <a:extLst>
              <a:ext uri="{FF2B5EF4-FFF2-40B4-BE49-F238E27FC236}">
                <a16:creationId xmlns:a16="http://schemas.microsoft.com/office/drawing/2014/main" id="{E2E4F617-4EE5-4F8E-9572-25D44CE81249}"/>
              </a:ext>
            </a:extLst>
          </p:cNvPr>
          <p:cNvSpPr/>
          <p:nvPr/>
        </p:nvSpPr>
        <p:spPr>
          <a:xfrm>
            <a:off x="1009650" y="469900"/>
            <a:ext cx="5334000" cy="2514600"/>
          </a:xfrm>
          <a:prstGeom prst="cloudCallout">
            <a:avLst>
              <a:gd name="adj1" fmla="val -33281"/>
              <a:gd name="adj2" fmla="val 143943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?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73" name="Content Placeholder 3" descr="thu mon 1.png"/>
          <p:cNvPicPr>
            <a:picLocks noGrp="1" noChangeAspect="1"/>
          </p:cNvPicPr>
          <p:nvPr>
            <p:ph idx="4294967295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5013325"/>
            <a:ext cx="1579563" cy="1497013"/>
          </a:xfrm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7A14D9D8-3B6A-44E0-9961-EFC167A34CD0}"/>
              </a:ext>
            </a:extLst>
          </p:cNvPr>
          <p:cNvSpPr/>
          <p:nvPr/>
        </p:nvSpPr>
        <p:spPr>
          <a:xfrm>
            <a:off x="3017838" y="4556125"/>
            <a:ext cx="1066800" cy="762000"/>
          </a:xfrm>
          <a:prstGeom prst="wedgeEllipseCallout">
            <a:avLst>
              <a:gd name="adj1" fmla="val -123373"/>
              <a:gd name="adj2" fmla="val 631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AB70768A-C343-4C13-A1D3-A39A0BE73E0A}"/>
              </a:ext>
            </a:extLst>
          </p:cNvPr>
          <p:cNvSpPr/>
          <p:nvPr/>
        </p:nvSpPr>
        <p:spPr>
          <a:xfrm>
            <a:off x="153988" y="4511675"/>
            <a:ext cx="1393825" cy="838200"/>
          </a:xfrm>
          <a:prstGeom prst="cloudCallout">
            <a:avLst>
              <a:gd name="adj1" fmla="val 82300"/>
              <a:gd name="adj2" fmla="val 66726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415E6FD-A18B-41DF-B162-BB474993FDBB}"/>
              </a:ext>
            </a:extLst>
          </p:cNvPr>
          <p:cNvSpPr/>
          <p:nvPr/>
        </p:nvSpPr>
        <p:spPr>
          <a:xfrm>
            <a:off x="1847850" y="4251325"/>
            <a:ext cx="893763" cy="6858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93DBFE-2A74-4909-827C-2BBD40BEAE60}"/>
              </a:ext>
            </a:extLst>
          </p:cNvPr>
          <p:cNvSpPr/>
          <p:nvPr/>
        </p:nvSpPr>
        <p:spPr>
          <a:xfrm>
            <a:off x="3667414" y="1143000"/>
            <a:ext cx="1573212" cy="91757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dm</a:t>
            </a:r>
          </a:p>
        </p:txBody>
      </p:sp>
      <p:pic>
        <p:nvPicPr>
          <p:cNvPr id="15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414" y="6987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9238745" y="1066695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9238745" y="1053633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9230111" y="1066695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9238745" y="1080846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9222495" y="1094997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9230111" y="1085924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787393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9 L 0.56211 -0.1333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-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8217 C -0.00677 -0.09051 -0.01328 -0.09907 -0.0319 -0.1074 C -0.05039 -0.11597 -0.07643 -0.13703 -0.11224 -0.13264 C -0.14792 -0.12801 -0.19727 -0.10393 -0.24623 -0.07986 " pathEditMode="relative" rAng="0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24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0.18681 C 0.29857 -0.33032 0.58907 -0.84653 0.70599 -0.89097 C 0.82305 -0.93542 0.76615 -0.50764 0.70938 -0.0787 " pathEditMode="relative" rAng="0" ptsTypes="AAA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07" y="-54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5 L -3.54167E-6 -3.7037E-7 " pathEditMode="relative" rAng="0" ptsTypes="AA">
                                      <p:cBhvr>
                                        <p:cTn id="23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1.45833E-6 -3.33333E-6 " pathEditMode="relative" rAng="0" ptsTypes="AA">
                                      <p:cBhvr>
                                        <p:cTn id="2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au mon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2670175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4481513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6635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cau mon 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25CF1AD-DD7B-48FF-8467-11DFDB3447C3}"/>
              </a:ext>
            </a:extLst>
          </p:cNvPr>
          <p:cNvSpPr/>
          <p:nvPr/>
        </p:nvSpPr>
        <p:spPr>
          <a:xfrm>
            <a:off x="4538663" y="5421313"/>
            <a:ext cx="1489075" cy="1281112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Cloud Callout 23">
            <a:extLst>
              <a:ext uri="{FF2B5EF4-FFF2-40B4-BE49-F238E27FC236}">
                <a16:creationId xmlns:a16="http://schemas.microsoft.com/office/drawing/2014/main" id="{E2E4F617-4EE5-4F8E-9572-25D44CE81249}"/>
              </a:ext>
            </a:extLst>
          </p:cNvPr>
          <p:cNvSpPr/>
          <p:nvPr/>
        </p:nvSpPr>
        <p:spPr>
          <a:xfrm>
            <a:off x="1009650" y="469900"/>
            <a:ext cx="5334000" cy="2514600"/>
          </a:xfrm>
          <a:prstGeom prst="cloudCallout">
            <a:avLst>
              <a:gd name="adj1" fmla="val -33281"/>
              <a:gd name="adj2" fmla="val 143943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Km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21" name="Content Placeholder 3" descr="thu mon 1.png"/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5013325"/>
            <a:ext cx="1579563" cy="1497013"/>
          </a:xfrm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7A14D9D8-3B6A-44E0-9961-EFC167A34CD0}"/>
              </a:ext>
            </a:extLst>
          </p:cNvPr>
          <p:cNvSpPr/>
          <p:nvPr/>
        </p:nvSpPr>
        <p:spPr>
          <a:xfrm>
            <a:off x="3186113" y="4335463"/>
            <a:ext cx="1733550" cy="762000"/>
          </a:xfrm>
          <a:prstGeom prst="wedgeEllipseCallout">
            <a:avLst>
              <a:gd name="adj1" fmla="val -122352"/>
              <a:gd name="adj2" fmla="val 10739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AB70768A-C343-4C13-A1D3-A39A0BE73E0A}"/>
              </a:ext>
            </a:extLst>
          </p:cNvPr>
          <p:cNvSpPr/>
          <p:nvPr/>
        </p:nvSpPr>
        <p:spPr>
          <a:xfrm>
            <a:off x="307975" y="4381500"/>
            <a:ext cx="1216025" cy="838200"/>
          </a:xfrm>
          <a:prstGeom prst="cloudCallout">
            <a:avLst>
              <a:gd name="adj1" fmla="val 101688"/>
              <a:gd name="adj2" fmla="val 10828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415E6FD-A18B-41DF-B162-BB474993FDBB}"/>
              </a:ext>
            </a:extLst>
          </p:cNvPr>
          <p:cNvSpPr/>
          <p:nvPr/>
        </p:nvSpPr>
        <p:spPr>
          <a:xfrm>
            <a:off x="1847850" y="4251325"/>
            <a:ext cx="893763" cy="6858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6480D5-D787-4EB1-BBBB-00F7A680F7A3}"/>
              </a:ext>
            </a:extLst>
          </p:cNvPr>
          <p:cNvSpPr/>
          <p:nvPr/>
        </p:nvSpPr>
        <p:spPr>
          <a:xfrm>
            <a:off x="3930650" y="1231900"/>
            <a:ext cx="1646238" cy="9906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</a:t>
            </a:r>
          </a:p>
        </p:txBody>
      </p:sp>
      <p:pic>
        <p:nvPicPr>
          <p:cNvPr id="14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170" y="6223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9683501" y="990237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9683501" y="977175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9674867" y="990237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9683501" y="1004388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9667251" y="1018539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9674867" y="1009466"/>
            <a:ext cx="533400" cy="53340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775242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9 L 0.56211 -0.1333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-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8217 C -0.00677 -0.09051 -0.01328 -0.09907 -0.0319 -0.1074 C -0.05039 -0.11597 -0.07643 -0.13703 -0.11224 -0.13264 C -0.14792 -0.12801 -0.19727 -0.10393 -0.24623 -0.07986 " pathEditMode="relative" rAng="0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24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1 -0.33449 C 0.21602 -0.60093 0.45925 -0.86713 0.55717 -0.89005 C 0.65508 -0.91296 0.60756 -0.69259 0.5599 -0.4713 " pathEditMode="relative" rAng="0" ptsTypes="AAA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70" y="-27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5 L -3.54167E-6 -3.7037E-7 " pathEditMode="relative" rAng="0" ptsTypes="AA">
                                      <p:cBhvr>
                                        <p:cTn id="23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23 -0.07986 L -0.10625 -0.40162 " pathEditMode="relative" rAng="0" ptsTypes="AA">
                                      <p:cBhvr>
                                        <p:cTn id="2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NXH 2-Bai 7- Tiet 1 - An toàn khi ở trường[Compatibility Mode]" id="{B7493427-D8AA-425D-BC68-0EA22DBDC398}" vid="{857F7C19-5E6E-4875-B292-743DB1DF0C4F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2012</TotalTime>
  <Words>877</Words>
  <Application>Microsoft Office PowerPoint</Application>
  <PresentationFormat>Widescreen</PresentationFormat>
  <Paragraphs>465</Paragraphs>
  <Slides>45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45</vt:i4>
      </vt:variant>
    </vt:vector>
  </HeadingPairs>
  <TitlesOfParts>
    <vt:vector size="64" baseType="lpstr">
      <vt:lpstr>.VnBlack</vt:lpstr>
      <vt:lpstr>.VnHelvetInsH</vt:lpstr>
      <vt:lpstr>.VnTime</vt:lpstr>
      <vt:lpstr>.VnTimeH</vt:lpstr>
      <vt:lpstr>Arial</vt:lpstr>
      <vt:lpstr>Calibri</vt:lpstr>
      <vt:lpstr>Impact</vt:lpstr>
      <vt:lpstr>Tahoma</vt:lpstr>
      <vt:lpstr>Times New Roman</vt:lpstr>
      <vt:lpstr>印品黑体</vt:lpstr>
      <vt:lpstr>020</vt:lpstr>
      <vt:lpstr>Office 主题​​</vt:lpstr>
      <vt:lpstr>1_Office Theme</vt:lpstr>
      <vt:lpstr>Office Theme</vt:lpstr>
      <vt:lpstr>9_Office Theme</vt:lpstr>
      <vt:lpstr>1_Default Design</vt:lpstr>
      <vt:lpstr>12_Office Theme</vt:lpstr>
      <vt:lpstr>13_Office Theme</vt:lpstr>
      <vt:lpstr>10_Office Theme</vt:lpstr>
      <vt:lpstr> CHÀO MỪNG QUÝ THẦY CÔ DỰ GIỜ THĂM LỚP 3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Phạm Thùy Linh</cp:lastModifiedBy>
  <cp:revision>93</cp:revision>
  <dcterms:created xsi:type="dcterms:W3CDTF">2021-07-11T03:43:43Z</dcterms:created>
  <dcterms:modified xsi:type="dcterms:W3CDTF">2023-03-19T12:39:53Z</dcterms:modified>
</cp:coreProperties>
</file>