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0" r:id="rId3"/>
    <p:sldMasterId id="2147483692" r:id="rId4"/>
    <p:sldMasterId id="2147483704" r:id="rId5"/>
  </p:sldMasterIdLst>
  <p:notesMasterIdLst>
    <p:notesMasterId r:id="rId24"/>
  </p:notesMasterIdLst>
  <p:sldIdLst>
    <p:sldId id="256" r:id="rId6"/>
    <p:sldId id="2007577478" r:id="rId7"/>
    <p:sldId id="258" r:id="rId8"/>
    <p:sldId id="259" r:id="rId9"/>
    <p:sldId id="260" r:id="rId10"/>
    <p:sldId id="304" r:id="rId11"/>
    <p:sldId id="2007577480" r:id="rId12"/>
    <p:sldId id="257" r:id="rId13"/>
    <p:sldId id="2007577467" r:id="rId14"/>
    <p:sldId id="262" r:id="rId15"/>
    <p:sldId id="263" r:id="rId16"/>
    <p:sldId id="2007577468" r:id="rId17"/>
    <p:sldId id="2007577469" r:id="rId18"/>
    <p:sldId id="2007577470" r:id="rId19"/>
    <p:sldId id="308" r:id="rId20"/>
    <p:sldId id="268" r:id="rId21"/>
    <p:sldId id="2007577476" r:id="rId22"/>
    <p:sldId id="20075774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E4CAC-98AA-4786-9078-A277299B38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48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6C10-02C3-AFA9-E47D-6E24F5EC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57201-DD0C-8232-B9A9-90470B356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E9D71-6325-7EEA-469D-4D08A60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32A5-A301-7310-A808-488D3006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C547C-FBC0-AC54-50CB-55CC77BD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4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58E7-96E4-16BD-4421-2CF2851F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A46C7-4AEF-D29D-E435-EC498384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665B-5A56-4C4F-0C4C-98ABD6CE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CCE53-B40F-05E8-2B54-150330FB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7FF9D-6185-C3D3-AFAB-0B5EE7E1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21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4F7E-D605-AD06-90AB-7E651E7B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45C2E-1DBD-303B-FDD8-D8770448F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8D32B-FEA2-6E5E-81F3-0D28F66E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DF83-F76D-BF4A-2836-7AFD02E2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B8669-FA29-9B25-6C92-59267374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FD3BF-9995-ACB1-32E2-A4440F09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3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A128-C439-934A-013E-562E9090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F5CFB-73B1-86DA-93AA-A95847E4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E9B37-6DAD-FE62-2064-6A5650CF1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C6B3D-D5CA-C209-B599-19CB8BCCE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E9AEA-C5D8-ADD7-478A-C03C074FF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92777-2291-25ED-EA05-EF367479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5D5A9-EA56-B069-EF9F-757EE666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03559-6CDD-5DC8-9D60-D4206EFB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3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9C64-1132-A501-D653-BB3485A4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D6DDF-B05F-13F1-8CA2-3DDA2525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C77FC-C4A0-2B1F-4C82-A08DD1EA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B43C-7625-617B-EE35-1279F266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1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EFFA0-1429-00D4-7912-F6352509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45C48-83F0-BDC6-EC48-F6F77DA5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8933-F93D-3617-EE26-8925D679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30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39C2-ECF4-C2C0-BF85-FA8F74A3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D732B-9045-B334-4FF5-9B39FB42D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EBB05-3FD7-547D-D4CF-A54D652F7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3A57E-2680-376F-E459-790448A7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DD0B4-44E0-CBB3-F15C-60AB86E7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71781-3642-70F2-7690-CF4A6D90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3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F747-0759-4351-7601-4CC9D9B7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59AB6-3BD4-E0FE-3959-5E4A9424C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D81F5-2990-3991-ECD3-F5CED634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04DA3-350A-3EFE-67BA-7D323281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9417D-8EDE-6896-4350-E6BBA573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62147-3380-CA2C-E408-68C98A09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5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9651-D894-7DE1-1A53-0ADE9C1A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04191-A981-43D1-1368-0C8DDA86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18757-A697-612C-8441-5DF69910A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0EDD3-F757-5446-AB4F-B6E0DCDF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92661-08F5-5C80-02DB-164D0039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60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D3C10-7663-7018-7F3D-C3152436F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A8157-68F8-925C-91C9-F1D9C99FD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FFC48-797F-70EE-0599-377AD940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1B83-04BB-15D0-7F95-F39797EE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0669D-4324-E85C-E531-E439FECC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8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84ABC2-B0EE-45AE-974F-F2D4FA670C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361950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5B47D357-8B20-45C5-B309-3D6B5146D0E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3B2A1F-3390-4050-A76D-51B095CA9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3757489" y="-25393650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44AC98-43E1-407A-89F2-03D797AA4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3120677" y="352101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96D46-A51C-4330-ADBC-85D5E865109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8EAA0-0701-4631-B727-7C73399632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78296"/>
            <a:ext cx="1092178" cy="10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slide" Target="slide1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slide" Target="slide1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slide" Target="slide1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slide" Target="slide1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slide" Target="slide1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10" Type="http://schemas.openxmlformats.org/officeDocument/2006/relationships/image" Target="../media/image16.jpeg"/><Relationship Id="rId4" Type="http://schemas.openxmlformats.org/officeDocument/2006/relationships/image" Target="../media/image18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image" Target="../media/image16.jpeg"/><Relationship Id="rId5" Type="http://schemas.openxmlformats.org/officeDocument/2006/relationships/image" Target="../media/image20.gif"/><Relationship Id="rId10" Type="http://schemas.openxmlformats.org/officeDocument/2006/relationships/image" Target="../media/image15.jpeg"/><Relationship Id="rId4" Type="http://schemas.openxmlformats.org/officeDocument/2006/relationships/image" Target="../media/image18.jpeg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jpeg"/><Relationship Id="rId5" Type="http://schemas.openxmlformats.org/officeDocument/2006/relationships/image" Target="../media/image12.gif"/><Relationship Id="rId10" Type="http://schemas.openxmlformats.org/officeDocument/2006/relationships/image" Target="../media/image20.gif"/><Relationship Id="rId4" Type="http://schemas.openxmlformats.org/officeDocument/2006/relationships/image" Target="../media/image18.jpeg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slide" Target="slide1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6040DC9-EF93-4795-B12B-BA0BA3B81137}"/>
              </a:ext>
            </a:extLst>
          </p:cNvPr>
          <p:cNvGrpSpPr/>
          <p:nvPr/>
        </p:nvGrpSpPr>
        <p:grpSpPr>
          <a:xfrm>
            <a:off x="1350699" y="2804426"/>
            <a:ext cx="9490602" cy="3417184"/>
            <a:chOff x="1350699" y="2804426"/>
            <a:chExt cx="9490602" cy="4086552"/>
          </a:xfrm>
        </p:grpSpPr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856B35E0-106E-4BBD-894E-E0C0A7CF3994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2" name="Graphic 2">
                <a:extLst>
                  <a:ext uri="{FF2B5EF4-FFF2-40B4-BE49-F238E27FC236}">
                    <a16:creationId xmlns:a16="http://schemas.microsoft.com/office/drawing/2014/main" id="{0979D26B-4193-4408-B247-021D7416A369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FDC3028-FF46-433B-8116-4CB5B998F972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8DE866-CDDC-466B-B496-C0BFA986B936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43F75DF-FFB2-4844-9CC1-B2538B1135DE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6242D7B-B781-4097-ABE0-6DCC4EB79BE0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E63E1CF-EA84-4442-A34E-5A55FB7B5EA3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EF7E396-9655-4A4C-BFD1-1036EDA1F6CF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590F834-974A-4F7E-9A6F-F42027D50BED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DFF7427-8C93-45E1-86B7-548C6FA33DEC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0" name="PA_文本框 10">
              <a:extLst>
                <a:ext uri="{FF2B5EF4-FFF2-40B4-BE49-F238E27FC236}">
                  <a16:creationId xmlns:a16="http://schemas.microsoft.com/office/drawing/2014/main" id="{83FB6ED4-348D-4536-85BB-F46649368520}"/>
                </a:ext>
              </a:extLst>
            </p:cNvPr>
            <p:cNvSpPr txBox="1"/>
            <p:nvPr/>
          </p:nvSpPr>
          <p:spPr>
            <a:xfrm>
              <a:off x="5330358" y="3200400"/>
              <a:ext cx="16500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rocante" panose="02000000000000000000" pitchFamily="50" charset="0"/>
                  <a:ea typeface="Microsoft YaHei" panose="020B0503020204020204" pitchFamily="34" charset="-122"/>
                  <a:cs typeface="+mn-cs"/>
                </a:rPr>
                <a:t>TOÁN</a:t>
              </a:r>
              <a:endParaRPr kumimoji="0" lang="zh-CN" alt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8A9A0-DF48-4634-9982-87E3960AC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41" y="4111718"/>
            <a:ext cx="7169517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553C4-7869-4521-802D-017CD2588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489" y="4773126"/>
            <a:ext cx="2243522" cy="969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F68BF8-45C8-C4E8-49C9-F6D7D2162978}"/>
              </a:ext>
            </a:extLst>
          </p:cNvPr>
          <p:cNvSpPr txBox="1"/>
          <p:nvPr/>
        </p:nvSpPr>
        <p:spPr>
          <a:xfrm>
            <a:off x="1887150" y="129455"/>
            <a:ext cx="86288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FE3B7-AA5F-7A55-C098-D2C92F7EB3EB}"/>
              </a:ext>
            </a:extLst>
          </p:cNvPr>
          <p:cNvSpPr txBox="1"/>
          <p:nvPr/>
        </p:nvSpPr>
        <p:spPr>
          <a:xfrm>
            <a:off x="6404705" y="6259850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Phạm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Thùy Linh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116DF-C51A-75FB-8C7D-CA6CF78408F3}"/>
              </a:ext>
            </a:extLst>
          </p:cNvPr>
          <p:cNvSpPr/>
          <p:nvPr/>
        </p:nvSpPr>
        <p:spPr>
          <a:xfrm>
            <a:off x="182480" y="1431022"/>
            <a:ext cx="2414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Lớp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21452" y="1286818"/>
            <a:ext cx="549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200 g – 150 g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96642B-2520-4A92-A09D-02CF90B0CB84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50 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74615" y="1605794"/>
            <a:ext cx="522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392 mm + 43 mm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902C79-5495-4E1D-8CB3-1643084D400E}"/>
              </a:ext>
            </a:extLst>
          </p:cNvPr>
          <p:cNvSpPr/>
          <p:nvPr/>
        </p:nvSpPr>
        <p:spPr>
          <a:xfrm>
            <a:off x="5125886" y="4413022"/>
            <a:ext cx="3282631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435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53610" y="1576968"/>
            <a:ext cx="579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251 ml + 262 ml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D3399D-9F1E-4612-830B-A2451205E2B6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513 ml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21713" y="1300522"/>
            <a:ext cx="57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 g + 63 g – 30 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05DA5E-C9E7-42F7-9B21-25EF1B1A0AC7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42978" y="1034708"/>
            <a:ext cx="5794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87 mm – 17 mm + 10 mm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C30204-E3E4-4137-ABE9-839BC94FCC1B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 mm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046AAB-C782-42BE-B8E4-CBFA045E8985}"/>
              </a:ext>
            </a:extLst>
          </p:cNvPr>
          <p:cNvSpPr/>
          <p:nvPr/>
        </p:nvSpPr>
        <p:spPr>
          <a:xfrm>
            <a:off x="-740229" y="202018"/>
            <a:ext cx="13570857" cy="743249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1FFD01-A0B0-4691-87AB-FCFA33F5DD78}"/>
              </a:ext>
            </a:extLst>
          </p:cNvPr>
          <p:cNvSpPr/>
          <p:nvPr/>
        </p:nvSpPr>
        <p:spPr>
          <a:xfrm>
            <a:off x="768920" y="466782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5143" y="1177223"/>
            <a:ext cx="6066973" cy="216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470008" cy="2038571"/>
          </a:xfrm>
          <a:prstGeom prst="rect">
            <a:avLst/>
          </a:prstGeom>
        </p:spPr>
      </p:pic>
      <p:pic>
        <p:nvPicPr>
          <p:cNvPr id="14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E5B9DEC5-82CD-41F5-A542-FF8D7759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41" y="5247682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250BBEFA-1157-456A-BFD8-A6AF24C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99" y="5190316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7DDC91-F013-43E6-88DF-30A6AD15D4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67" y="4997259"/>
            <a:ext cx="1860741" cy="1860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972A0B-D413-4377-94D9-091341B9A7A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22" y="4913406"/>
            <a:ext cx="1860741" cy="18607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Chùm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nho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n-NO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+ 100 – 50 = 150 (g)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181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6644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3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40102" y="183943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86000" y="2647506"/>
            <a:ext cx="828276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đơm 5 chiếc áo cúc như vậy, cô Ba cần số mi-li-mét chỉ là: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2445488" y="397657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5 =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(mm)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FE810-8A3E-486A-BB07-4412E4944EDC}"/>
              </a:ext>
            </a:extLst>
          </p:cNvPr>
          <p:cNvSpPr txBox="1"/>
          <p:nvPr/>
        </p:nvSpPr>
        <p:spPr>
          <a:xfrm>
            <a:off x="3359888" y="484844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mm chỉ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4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30294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4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18837" y="246675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64735" y="3274826"/>
            <a:ext cx="87080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tiên ta dùng cốc 400 ml lấy đầy nước từ thùng.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1988289" y="3902146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đó lấy số nước đó đổ đầy vào cốc 150 ml.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A8A9D6-7572-4059-8F53-2144F3FF8E9D}"/>
              </a:ext>
            </a:extLst>
          </p:cNvPr>
          <p:cNvSpPr txBox="1"/>
          <p:nvPr/>
        </p:nvSpPr>
        <p:spPr>
          <a:xfrm>
            <a:off x="2275369" y="4571997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nước còn lại trong cốc 400 ml sẽ là: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02334-38F6-41C5-B71A-CD04DFAEC955}"/>
              </a:ext>
            </a:extLst>
          </p:cNvPr>
          <p:cNvSpPr txBox="1"/>
          <p:nvPr/>
        </p:nvSpPr>
        <p:spPr>
          <a:xfrm>
            <a:off x="2307267" y="5124890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– 150 = 250 (ml)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1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3B7B8-2DDA-EED4-02C8-A6560D930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542" y="208075"/>
            <a:ext cx="10515600" cy="1325563"/>
          </a:xfrm>
        </p:spPr>
        <p:txBody>
          <a:bodyPr/>
          <a:lstStyle/>
          <a:p>
            <a:r>
              <a:rPr lang="en-US" sz="6000" dirty="0" err="1"/>
              <a:t>Tạm</a:t>
            </a:r>
            <a:r>
              <a:rPr lang="en-US" sz="6000" dirty="0"/>
              <a:t> </a:t>
            </a:r>
            <a:r>
              <a:rPr lang="en-US" sz="6000" dirty="0" err="1"/>
              <a:t>biệt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hẹn</a:t>
            </a:r>
            <a:r>
              <a:rPr lang="en-US" sz="6000" dirty="0"/>
              <a:t> </a:t>
            </a:r>
            <a:r>
              <a:rPr lang="en-US" sz="6000" dirty="0" err="1"/>
              <a:t>gặp</a:t>
            </a:r>
            <a:r>
              <a:rPr lang="en-US" sz="6000" dirty="0"/>
              <a:t> </a:t>
            </a:r>
            <a:r>
              <a:rPr lang="en-US" sz="6000" dirty="0" err="1"/>
              <a:t>lại</a:t>
            </a:r>
            <a:r>
              <a:rPr lang="en-US" sz="6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880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grpSp>
        <p:nvGrpSpPr>
          <p:cNvPr id="19" name="Graphic 2">
            <a:extLst>
              <a:ext uri="{FF2B5EF4-FFF2-40B4-BE49-F238E27FC236}">
                <a16:creationId xmlns:a16="http://schemas.microsoft.com/office/drawing/2014/main" id="{856B35E0-106E-4BBD-894E-E0C0A7CF3994}"/>
              </a:ext>
            </a:extLst>
          </p:cNvPr>
          <p:cNvGrpSpPr/>
          <p:nvPr/>
        </p:nvGrpSpPr>
        <p:grpSpPr>
          <a:xfrm>
            <a:off x="-6975" y="-220947"/>
            <a:ext cx="12475029" cy="4130491"/>
            <a:chOff x="2458645" y="3220808"/>
            <a:chExt cx="7279698" cy="3386033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0979D26B-4193-4408-B247-021D7416A369}"/>
                </a:ext>
              </a:extLst>
            </p:cNvPr>
            <p:cNvGrpSpPr/>
            <p:nvPr/>
          </p:nvGrpSpPr>
          <p:grpSpPr>
            <a:xfrm>
              <a:off x="2458645" y="3220808"/>
              <a:ext cx="7279698" cy="3386033"/>
              <a:chOff x="2458645" y="3220808"/>
              <a:chExt cx="7279698" cy="3386033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FDC3028-FF46-433B-8116-4CB5B998F972}"/>
                  </a:ext>
                </a:extLst>
              </p:cNvPr>
              <p:cNvSpPr/>
              <p:nvPr/>
            </p:nvSpPr>
            <p:spPr>
              <a:xfrm>
                <a:off x="2488562" y="3243778"/>
                <a:ext cx="7220170" cy="3339309"/>
              </a:xfrm>
              <a:custGeom>
                <a:avLst/>
                <a:gdLst>
                  <a:gd name="connsiteX0" fmla="*/ 3672100 w 7220170"/>
                  <a:gd name="connsiteY0" fmla="*/ 279 h 3339309"/>
                  <a:gd name="connsiteX1" fmla="*/ 3555596 w 7220170"/>
                  <a:gd name="connsiteY1" fmla="*/ 0 h 3339309"/>
                  <a:gd name="connsiteX2" fmla="*/ 2013175 w 7220170"/>
                  <a:gd name="connsiteY2" fmla="*/ 257813 h 3339309"/>
                  <a:gd name="connsiteX3" fmla="*/ 0 w 7220170"/>
                  <a:gd name="connsiteY3" fmla="*/ 1528763 h 3339309"/>
                  <a:gd name="connsiteX4" fmla="*/ 1363764 w 7220170"/>
                  <a:gd name="connsiteY4" fmla="*/ 3334015 h 3339309"/>
                  <a:gd name="connsiteX5" fmla="*/ 3534971 w 7220170"/>
                  <a:gd name="connsiteY5" fmla="*/ 3022130 h 3339309"/>
                  <a:gd name="connsiteX6" fmla="*/ 3681297 w 7220170"/>
                  <a:gd name="connsiteY6" fmla="*/ 3022409 h 3339309"/>
                  <a:gd name="connsiteX7" fmla="*/ 5850554 w 7220170"/>
                  <a:gd name="connsiteY7" fmla="*/ 3339310 h 3339309"/>
                  <a:gd name="connsiteX8" fmla="*/ 7220170 w 7220170"/>
                  <a:gd name="connsiteY8" fmla="*/ 1537961 h 3339309"/>
                  <a:gd name="connsiteX9" fmla="*/ 5213406 w 7220170"/>
                  <a:gd name="connsiteY9" fmla="*/ 261994 h 3339309"/>
                  <a:gd name="connsiteX10" fmla="*/ 3672100 w 7220170"/>
                  <a:gd name="connsiteY10" fmla="*/ 279 h 3339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20170" h="3339309">
                    <a:moveTo>
                      <a:pt x="3672100" y="279"/>
                    </a:moveTo>
                    <a:cubicBezTo>
                      <a:pt x="3633358" y="0"/>
                      <a:pt x="3594338" y="0"/>
                      <a:pt x="3555596" y="0"/>
                    </a:cubicBezTo>
                    <a:cubicBezTo>
                      <a:pt x="3563400" y="6689"/>
                      <a:pt x="2825357" y="6689"/>
                      <a:pt x="2013175" y="257813"/>
                    </a:cubicBezTo>
                    <a:cubicBezTo>
                      <a:pt x="1199878" y="490542"/>
                      <a:pt x="312721" y="973838"/>
                      <a:pt x="0" y="1528763"/>
                    </a:cubicBezTo>
                    <a:cubicBezTo>
                      <a:pt x="505593" y="2102363"/>
                      <a:pt x="960738" y="2706343"/>
                      <a:pt x="1363764" y="3334015"/>
                    </a:cubicBezTo>
                    <a:cubicBezTo>
                      <a:pt x="2073656" y="3131666"/>
                      <a:pt x="2804174" y="3027704"/>
                      <a:pt x="3534971" y="3022130"/>
                    </a:cubicBezTo>
                    <a:cubicBezTo>
                      <a:pt x="3583746" y="3021851"/>
                      <a:pt x="3632522" y="3021851"/>
                      <a:pt x="3681297" y="3022409"/>
                    </a:cubicBezTo>
                    <a:cubicBezTo>
                      <a:pt x="4412094" y="3029934"/>
                      <a:pt x="5141776" y="3135568"/>
                      <a:pt x="5850554" y="3339310"/>
                    </a:cubicBezTo>
                    <a:cubicBezTo>
                      <a:pt x="6254694" y="2712475"/>
                      <a:pt x="6712069" y="2109889"/>
                      <a:pt x="7220170" y="1537961"/>
                    </a:cubicBezTo>
                    <a:cubicBezTo>
                      <a:pt x="6910237" y="982757"/>
                      <a:pt x="6025310" y="497231"/>
                      <a:pt x="5213406" y="261994"/>
                    </a:cubicBezTo>
                    <a:cubicBezTo>
                      <a:pt x="4402339" y="9476"/>
                      <a:pt x="3664017" y="6968"/>
                      <a:pt x="3672100" y="279"/>
                    </a:cubicBezTo>
                    <a:close/>
                  </a:path>
                </a:pathLst>
              </a:custGeom>
              <a:solidFill>
                <a:srgbClr val="ED1C24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18DE866-CDDC-466B-B496-C0BFA986B936}"/>
                  </a:ext>
                </a:extLst>
              </p:cNvPr>
              <p:cNvSpPr/>
              <p:nvPr/>
            </p:nvSpPr>
            <p:spPr>
              <a:xfrm>
                <a:off x="3977748" y="4720700"/>
                <a:ext cx="178657" cy="101453"/>
              </a:xfrm>
              <a:custGeom>
                <a:avLst/>
                <a:gdLst>
                  <a:gd name="connsiteX0" fmla="*/ 153294 w 178657"/>
                  <a:gd name="connsiteY0" fmla="*/ 20904 h 101453"/>
                  <a:gd name="connsiteX1" fmla="*/ 170296 w 178657"/>
                  <a:gd name="connsiteY1" fmla="*/ 7246 h 101453"/>
                  <a:gd name="connsiteX2" fmla="*/ 178658 w 178657"/>
                  <a:gd name="connsiteY2" fmla="*/ 0 h 101453"/>
                  <a:gd name="connsiteX3" fmla="*/ 168066 w 178657"/>
                  <a:gd name="connsiteY3" fmla="*/ 6689 h 101453"/>
                  <a:gd name="connsiteX4" fmla="*/ 59367 w 178657"/>
                  <a:gd name="connsiteY4" fmla="*/ 66892 h 101453"/>
                  <a:gd name="connsiteX5" fmla="*/ 0 w 178657"/>
                  <a:gd name="connsiteY5" fmla="*/ 101453 h 101453"/>
                  <a:gd name="connsiteX6" fmla="*/ 111208 w 178657"/>
                  <a:gd name="connsiteY6" fmla="*/ 49612 h 101453"/>
                  <a:gd name="connsiteX7" fmla="*/ 153294 w 178657"/>
                  <a:gd name="connsiteY7" fmla="*/ 20904 h 101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657" h="101453">
                    <a:moveTo>
                      <a:pt x="153294" y="20904"/>
                    </a:moveTo>
                    <a:cubicBezTo>
                      <a:pt x="159148" y="16444"/>
                      <a:pt x="164722" y="11985"/>
                      <a:pt x="170296" y="7246"/>
                    </a:cubicBezTo>
                    <a:cubicBezTo>
                      <a:pt x="173083" y="5017"/>
                      <a:pt x="175871" y="2508"/>
                      <a:pt x="178658" y="0"/>
                    </a:cubicBezTo>
                    <a:cubicBezTo>
                      <a:pt x="175592" y="2787"/>
                      <a:pt x="171968" y="4460"/>
                      <a:pt x="168066" y="6689"/>
                    </a:cubicBezTo>
                    <a:cubicBezTo>
                      <a:pt x="131555" y="26199"/>
                      <a:pt x="95321" y="46267"/>
                      <a:pt x="59367" y="66892"/>
                    </a:cubicBezTo>
                    <a:cubicBezTo>
                      <a:pt x="39578" y="78319"/>
                      <a:pt x="19789" y="90026"/>
                      <a:pt x="0" y="101453"/>
                    </a:cubicBezTo>
                    <a:cubicBezTo>
                      <a:pt x="38463" y="87517"/>
                      <a:pt x="76090" y="71073"/>
                      <a:pt x="111208" y="49612"/>
                    </a:cubicBezTo>
                    <a:cubicBezTo>
                      <a:pt x="125701" y="40693"/>
                      <a:pt x="139916" y="31216"/>
                      <a:pt x="153294" y="20904"/>
                    </a:cubicBezTo>
                    <a:close/>
                  </a:path>
                </a:pathLst>
              </a:custGeom>
              <a:solidFill>
                <a:srgbClr val="B36B4A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43F75DF-FFB2-4844-9CC1-B2538B1135DE}"/>
                  </a:ext>
                </a:extLst>
              </p:cNvPr>
              <p:cNvSpPr/>
              <p:nvPr/>
            </p:nvSpPr>
            <p:spPr>
              <a:xfrm>
                <a:off x="2458645" y="3220808"/>
                <a:ext cx="7279698" cy="3386033"/>
              </a:xfrm>
              <a:custGeom>
                <a:avLst/>
                <a:gdLst>
                  <a:gd name="connsiteX0" fmla="*/ 5873782 w 7279698"/>
                  <a:gd name="connsiteY0" fmla="*/ 3385135 h 3386033"/>
                  <a:gd name="connsiteX1" fmla="*/ 1399812 w 7279698"/>
                  <a:gd name="connsiteY1" fmla="*/ 3379839 h 3386033"/>
                  <a:gd name="connsiteX2" fmla="*/ 1372777 w 7279698"/>
                  <a:gd name="connsiteY2" fmla="*/ 3370085 h 3386033"/>
                  <a:gd name="connsiteX3" fmla="*/ 4554 w 7279698"/>
                  <a:gd name="connsiteY3" fmla="*/ 1568457 h 3386033"/>
                  <a:gd name="connsiteX4" fmla="*/ 3439 w 7279698"/>
                  <a:gd name="connsiteY4" fmla="*/ 1544766 h 3386033"/>
                  <a:gd name="connsiteX5" fmla="*/ 2033615 w 7279698"/>
                  <a:gd name="connsiteY5" fmla="*/ 257929 h 3386033"/>
                  <a:gd name="connsiteX6" fmla="*/ 3584119 w 7279698"/>
                  <a:gd name="connsiteY6" fmla="*/ 115 h 3386033"/>
                  <a:gd name="connsiteX7" fmla="*/ 3702296 w 7279698"/>
                  <a:gd name="connsiteY7" fmla="*/ 394 h 3386033"/>
                  <a:gd name="connsiteX8" fmla="*/ 5252800 w 7279698"/>
                  <a:gd name="connsiteY8" fmla="*/ 262667 h 3386033"/>
                  <a:gd name="connsiteX9" fmla="*/ 7276287 w 7279698"/>
                  <a:gd name="connsiteY9" fmla="*/ 1554521 h 3386033"/>
                  <a:gd name="connsiteX10" fmla="*/ 7274894 w 7279698"/>
                  <a:gd name="connsiteY10" fmla="*/ 1578490 h 3386033"/>
                  <a:gd name="connsiteX11" fmla="*/ 5900818 w 7279698"/>
                  <a:gd name="connsiteY11" fmla="*/ 3376216 h 3386033"/>
                  <a:gd name="connsiteX12" fmla="*/ 5873782 w 7279698"/>
                  <a:gd name="connsiteY12" fmla="*/ 3385135 h 3386033"/>
                  <a:gd name="connsiteX13" fmla="*/ 1404551 w 7279698"/>
                  <a:gd name="connsiteY13" fmla="*/ 3329670 h 3386033"/>
                  <a:gd name="connsiteX14" fmla="*/ 5869601 w 7279698"/>
                  <a:gd name="connsiteY14" fmla="*/ 3334966 h 3386033"/>
                  <a:gd name="connsiteX15" fmla="*/ 7215527 w 7279698"/>
                  <a:gd name="connsiteY15" fmla="*/ 1555078 h 3386033"/>
                  <a:gd name="connsiteX16" fmla="*/ 5233568 w 7279698"/>
                  <a:gd name="connsiteY16" fmla="*/ 305589 h 3386033"/>
                  <a:gd name="connsiteX17" fmla="*/ 3700623 w 7279698"/>
                  <a:gd name="connsiteY17" fmla="*/ 46661 h 3386033"/>
                  <a:gd name="connsiteX18" fmla="*/ 3585513 w 7279698"/>
                  <a:gd name="connsiteY18" fmla="*/ 46382 h 3386033"/>
                  <a:gd name="connsiteX19" fmla="*/ 2051732 w 7279698"/>
                  <a:gd name="connsiteY19" fmla="*/ 301130 h 3386033"/>
                  <a:gd name="connsiteX20" fmla="*/ 64478 w 7279698"/>
                  <a:gd name="connsiteY20" fmla="*/ 1545602 h 3386033"/>
                  <a:gd name="connsiteX21" fmla="*/ 1404551 w 7279698"/>
                  <a:gd name="connsiteY21" fmla="*/ 3329670 h 338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79698" h="3386033">
                    <a:moveTo>
                      <a:pt x="5873782" y="3385135"/>
                    </a:moveTo>
                    <a:cubicBezTo>
                      <a:pt x="4413303" y="2965108"/>
                      <a:pt x="2862799" y="2962879"/>
                      <a:pt x="1399812" y="3379839"/>
                    </a:cubicBezTo>
                    <a:cubicBezTo>
                      <a:pt x="1389500" y="3382905"/>
                      <a:pt x="1378630" y="3378725"/>
                      <a:pt x="1372777" y="3370085"/>
                    </a:cubicBezTo>
                    <a:cubicBezTo>
                      <a:pt x="968358" y="2743528"/>
                      <a:pt x="511541" y="2140663"/>
                      <a:pt x="4554" y="1568457"/>
                    </a:cubicBezTo>
                    <a:cubicBezTo>
                      <a:pt x="-1020" y="1562046"/>
                      <a:pt x="-1578" y="1553127"/>
                      <a:pt x="3439" y="1544766"/>
                    </a:cubicBezTo>
                    <a:cubicBezTo>
                      <a:pt x="334555" y="965034"/>
                      <a:pt x="1279128" y="466688"/>
                      <a:pt x="2033615" y="257929"/>
                    </a:cubicBezTo>
                    <a:cubicBezTo>
                      <a:pt x="2845240" y="15724"/>
                      <a:pt x="3579381" y="952"/>
                      <a:pt x="3584119" y="115"/>
                    </a:cubicBezTo>
                    <a:cubicBezTo>
                      <a:pt x="3623697" y="-163"/>
                      <a:pt x="3662996" y="115"/>
                      <a:pt x="3702296" y="394"/>
                    </a:cubicBezTo>
                    <a:cubicBezTo>
                      <a:pt x="3708706" y="1509"/>
                      <a:pt x="4442011" y="17953"/>
                      <a:pt x="5252800" y="262667"/>
                    </a:cubicBezTo>
                    <a:cubicBezTo>
                      <a:pt x="6005894" y="473935"/>
                      <a:pt x="6947958" y="974510"/>
                      <a:pt x="7276287" y="1554521"/>
                    </a:cubicBezTo>
                    <a:cubicBezTo>
                      <a:pt x="7281304" y="1562882"/>
                      <a:pt x="7280746" y="1571801"/>
                      <a:pt x="7274894" y="1578490"/>
                    </a:cubicBezTo>
                    <a:cubicBezTo>
                      <a:pt x="6765398" y="2149024"/>
                      <a:pt x="6306630" y="2750496"/>
                      <a:pt x="5900818" y="3376216"/>
                    </a:cubicBezTo>
                    <a:cubicBezTo>
                      <a:pt x="5894964" y="3384020"/>
                      <a:pt x="5884373" y="3387922"/>
                      <a:pt x="5873782" y="3385135"/>
                    </a:cubicBezTo>
                    <a:close/>
                    <a:moveTo>
                      <a:pt x="1404551" y="3329670"/>
                    </a:moveTo>
                    <a:cubicBezTo>
                      <a:pt x="2865029" y="2916890"/>
                      <a:pt x="4411353" y="2919120"/>
                      <a:pt x="5869601" y="3334966"/>
                    </a:cubicBezTo>
                    <a:cubicBezTo>
                      <a:pt x="6267331" y="2716214"/>
                      <a:pt x="6716902" y="2120874"/>
                      <a:pt x="7215527" y="1555078"/>
                    </a:cubicBezTo>
                    <a:cubicBezTo>
                      <a:pt x="6886919" y="994857"/>
                      <a:pt x="5968824" y="511561"/>
                      <a:pt x="5233568" y="305589"/>
                    </a:cubicBezTo>
                    <a:cubicBezTo>
                      <a:pt x="4431141" y="63942"/>
                      <a:pt x="3705362" y="47776"/>
                      <a:pt x="3700623" y="46661"/>
                    </a:cubicBezTo>
                    <a:cubicBezTo>
                      <a:pt x="3662160" y="46382"/>
                      <a:pt x="3623976" y="46382"/>
                      <a:pt x="3585513" y="46382"/>
                    </a:cubicBezTo>
                    <a:cubicBezTo>
                      <a:pt x="3582169" y="47497"/>
                      <a:pt x="2855553" y="61712"/>
                      <a:pt x="2051732" y="301130"/>
                    </a:cubicBezTo>
                    <a:cubicBezTo>
                      <a:pt x="1315919" y="505151"/>
                      <a:pt x="395594" y="985938"/>
                      <a:pt x="64478" y="1545602"/>
                    </a:cubicBezTo>
                    <a:cubicBezTo>
                      <a:pt x="560874" y="2113349"/>
                      <a:pt x="1008215" y="2710082"/>
                      <a:pt x="1404551" y="33296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242D7B-B781-4097-ABE0-6DCC4EB79BE0}"/>
                </a:ext>
              </a:extLst>
            </p:cNvPr>
            <p:cNvSpPr/>
            <p:nvPr/>
          </p:nvSpPr>
          <p:spPr>
            <a:xfrm>
              <a:off x="2669728" y="3332054"/>
              <a:ext cx="3545283" cy="1468637"/>
            </a:xfrm>
            <a:custGeom>
              <a:avLst/>
              <a:gdLst>
                <a:gd name="connsiteX0" fmla="*/ 3545284 w 3545283"/>
                <a:gd name="connsiteY0" fmla="*/ 913 h 1468637"/>
                <a:gd name="connsiteX1" fmla="*/ 3367740 w 3545283"/>
                <a:gd name="connsiteY1" fmla="*/ 15128 h 1468637"/>
                <a:gd name="connsiteX2" fmla="*/ 2904512 w 3545283"/>
                <a:gd name="connsiteY2" fmla="*/ 72265 h 1468637"/>
                <a:gd name="connsiteX3" fmla="*/ 2599038 w 3545283"/>
                <a:gd name="connsiteY3" fmla="*/ 125779 h 1468637"/>
                <a:gd name="connsiteX4" fmla="*/ 2262905 w 3545283"/>
                <a:gd name="connsiteY4" fmla="*/ 200475 h 1468637"/>
                <a:gd name="connsiteX5" fmla="*/ 1910607 w 3545283"/>
                <a:gd name="connsiteY5" fmla="*/ 298026 h 1468637"/>
                <a:gd name="connsiteX6" fmla="*/ 1732785 w 3545283"/>
                <a:gd name="connsiteY6" fmla="*/ 355163 h 1468637"/>
                <a:gd name="connsiteX7" fmla="*/ 1556357 w 3545283"/>
                <a:gd name="connsiteY7" fmla="*/ 418710 h 1468637"/>
                <a:gd name="connsiteX8" fmla="*/ 1214371 w 3545283"/>
                <a:gd name="connsiteY8" fmla="*/ 560856 h 1468637"/>
                <a:gd name="connsiteX9" fmla="*/ 1052436 w 3545283"/>
                <a:gd name="connsiteY9" fmla="*/ 638897 h 1468637"/>
                <a:gd name="connsiteX10" fmla="*/ 974117 w 3545283"/>
                <a:gd name="connsiteY10" fmla="*/ 678753 h 1468637"/>
                <a:gd name="connsiteX11" fmla="*/ 898584 w 3545283"/>
                <a:gd name="connsiteY11" fmla="*/ 720003 h 1468637"/>
                <a:gd name="connsiteX12" fmla="*/ 754209 w 3545283"/>
                <a:gd name="connsiteY12" fmla="*/ 804176 h 1468637"/>
                <a:gd name="connsiteX13" fmla="*/ 620425 w 3545283"/>
                <a:gd name="connsiteY13" fmla="*/ 889463 h 1468637"/>
                <a:gd name="connsiteX14" fmla="*/ 390204 w 3545283"/>
                <a:gd name="connsiteY14" fmla="*/ 1059481 h 1468637"/>
                <a:gd name="connsiteX15" fmla="*/ 295440 w 3545283"/>
                <a:gd name="connsiteY15" fmla="*/ 1140866 h 1468637"/>
                <a:gd name="connsiteX16" fmla="*/ 252239 w 3545283"/>
                <a:gd name="connsiteY16" fmla="*/ 1179330 h 1468637"/>
                <a:gd name="connsiteX17" fmla="*/ 214055 w 3545283"/>
                <a:gd name="connsiteY17" fmla="*/ 1217235 h 1468637"/>
                <a:gd name="connsiteX18" fmla="*/ 146605 w 3545283"/>
                <a:gd name="connsiteY18" fmla="*/ 1286914 h 1468637"/>
                <a:gd name="connsiteX19" fmla="*/ 93092 w 3545283"/>
                <a:gd name="connsiteY19" fmla="*/ 1348232 h 1468637"/>
                <a:gd name="connsiteX20" fmla="*/ 52399 w 3545283"/>
                <a:gd name="connsiteY20" fmla="*/ 1398958 h 1468637"/>
                <a:gd name="connsiteX21" fmla="*/ 23691 w 3545283"/>
                <a:gd name="connsiteY21" fmla="*/ 1436864 h 1468637"/>
                <a:gd name="connsiteX22" fmla="*/ 0 w 3545283"/>
                <a:gd name="connsiteY22" fmla="*/ 1468638 h 1468637"/>
                <a:gd name="connsiteX23" fmla="*/ 19510 w 3545283"/>
                <a:gd name="connsiteY23" fmla="*/ 1435470 h 1468637"/>
                <a:gd name="connsiteX24" fmla="*/ 43201 w 3545283"/>
                <a:gd name="connsiteY24" fmla="*/ 1395614 h 1468637"/>
                <a:gd name="connsiteX25" fmla="*/ 78320 w 3545283"/>
                <a:gd name="connsiteY25" fmla="*/ 1342379 h 1468637"/>
                <a:gd name="connsiteX26" fmla="*/ 125701 w 3545283"/>
                <a:gd name="connsiteY26" fmla="*/ 1277159 h 1468637"/>
                <a:gd name="connsiteX27" fmla="*/ 187577 w 3545283"/>
                <a:gd name="connsiteY27" fmla="*/ 1203020 h 1468637"/>
                <a:gd name="connsiteX28" fmla="*/ 222974 w 3545283"/>
                <a:gd name="connsiteY28" fmla="*/ 1162606 h 1468637"/>
                <a:gd name="connsiteX29" fmla="*/ 263109 w 3545283"/>
                <a:gd name="connsiteY29" fmla="*/ 1121356 h 1468637"/>
                <a:gd name="connsiteX30" fmla="*/ 353692 w 3545283"/>
                <a:gd name="connsiteY30" fmla="*/ 1034118 h 1468637"/>
                <a:gd name="connsiteX31" fmla="*/ 578060 w 3545283"/>
                <a:gd name="connsiteY31" fmla="*/ 851837 h 1468637"/>
                <a:gd name="connsiteX32" fmla="*/ 855105 w 3545283"/>
                <a:gd name="connsiteY32" fmla="*/ 671228 h 1468637"/>
                <a:gd name="connsiteX33" fmla="*/ 930916 w 3545283"/>
                <a:gd name="connsiteY33" fmla="*/ 627470 h 1468637"/>
                <a:gd name="connsiteX34" fmla="*/ 1009793 w 3545283"/>
                <a:gd name="connsiteY34" fmla="*/ 585104 h 1468637"/>
                <a:gd name="connsiteX35" fmla="*/ 1090342 w 3545283"/>
                <a:gd name="connsiteY35" fmla="*/ 543018 h 1468637"/>
                <a:gd name="connsiteX36" fmla="*/ 1173678 w 3545283"/>
                <a:gd name="connsiteY36" fmla="*/ 503161 h 1468637"/>
                <a:gd name="connsiteX37" fmla="*/ 1520960 w 3545283"/>
                <a:gd name="connsiteY37" fmla="*/ 355720 h 1468637"/>
                <a:gd name="connsiteX38" fmla="*/ 1701011 w 3545283"/>
                <a:gd name="connsiteY38" fmla="*/ 291894 h 1468637"/>
                <a:gd name="connsiteX39" fmla="*/ 1882456 w 3545283"/>
                <a:gd name="connsiteY39" fmla="*/ 234757 h 1468637"/>
                <a:gd name="connsiteX40" fmla="*/ 2063623 w 3545283"/>
                <a:gd name="connsiteY40" fmla="*/ 184588 h 1468637"/>
                <a:gd name="connsiteX41" fmla="*/ 2242280 w 3545283"/>
                <a:gd name="connsiteY41" fmla="*/ 141387 h 1468637"/>
                <a:gd name="connsiteX42" fmla="*/ 2585381 w 3545283"/>
                <a:gd name="connsiteY42" fmla="*/ 74773 h 1468637"/>
                <a:gd name="connsiteX43" fmla="*/ 2896430 w 3545283"/>
                <a:gd name="connsiteY43" fmla="*/ 32687 h 1468637"/>
                <a:gd name="connsiteX44" fmla="*/ 3161490 w 3545283"/>
                <a:gd name="connsiteY44" fmla="*/ 10111 h 1468637"/>
                <a:gd name="connsiteX45" fmla="*/ 3366626 w 3545283"/>
                <a:gd name="connsiteY45" fmla="*/ 1192 h 1468637"/>
                <a:gd name="connsiteX46" fmla="*/ 3545284 w 3545283"/>
                <a:gd name="connsiteY46" fmla="*/ 913 h 146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545283" h="1468637">
                  <a:moveTo>
                    <a:pt x="3545284" y="913"/>
                  </a:moveTo>
                  <a:cubicBezTo>
                    <a:pt x="3545284" y="913"/>
                    <a:pt x="3480621" y="4815"/>
                    <a:pt x="3367740" y="15128"/>
                  </a:cubicBezTo>
                  <a:cubicBezTo>
                    <a:pt x="3255139" y="25719"/>
                    <a:pt x="3094598" y="43278"/>
                    <a:pt x="2904512" y="72265"/>
                  </a:cubicBezTo>
                  <a:cubicBezTo>
                    <a:pt x="2809191" y="86758"/>
                    <a:pt x="2706902" y="105153"/>
                    <a:pt x="2599038" y="125779"/>
                  </a:cubicBezTo>
                  <a:cubicBezTo>
                    <a:pt x="2491454" y="147240"/>
                    <a:pt x="2378573" y="172046"/>
                    <a:pt x="2262905" y="200475"/>
                  </a:cubicBezTo>
                  <a:cubicBezTo>
                    <a:pt x="2146959" y="228347"/>
                    <a:pt x="2029340" y="262350"/>
                    <a:pt x="1910607" y="298026"/>
                  </a:cubicBezTo>
                  <a:cubicBezTo>
                    <a:pt x="1851240" y="315864"/>
                    <a:pt x="1792152" y="335653"/>
                    <a:pt x="1732785" y="355163"/>
                  </a:cubicBezTo>
                  <a:cubicBezTo>
                    <a:pt x="1673976" y="375788"/>
                    <a:pt x="1615166" y="396970"/>
                    <a:pt x="1556357" y="418710"/>
                  </a:cubicBezTo>
                  <a:cubicBezTo>
                    <a:pt x="1439575" y="462748"/>
                    <a:pt x="1324186" y="509572"/>
                    <a:pt x="1214371" y="560856"/>
                  </a:cubicBezTo>
                  <a:cubicBezTo>
                    <a:pt x="1159185" y="586498"/>
                    <a:pt x="1104835" y="612140"/>
                    <a:pt x="1052436" y="638897"/>
                  </a:cubicBezTo>
                  <a:cubicBezTo>
                    <a:pt x="1025958" y="651996"/>
                    <a:pt x="1000038" y="665375"/>
                    <a:pt x="974117" y="678753"/>
                  </a:cubicBezTo>
                  <a:cubicBezTo>
                    <a:pt x="948475" y="692411"/>
                    <a:pt x="923390" y="706347"/>
                    <a:pt x="898584" y="720003"/>
                  </a:cubicBezTo>
                  <a:cubicBezTo>
                    <a:pt x="847858" y="747039"/>
                    <a:pt x="801033" y="776304"/>
                    <a:pt x="754209" y="804176"/>
                  </a:cubicBezTo>
                  <a:cubicBezTo>
                    <a:pt x="706827" y="831490"/>
                    <a:pt x="663626" y="861034"/>
                    <a:pt x="620425" y="889463"/>
                  </a:cubicBezTo>
                  <a:cubicBezTo>
                    <a:pt x="535695" y="946879"/>
                    <a:pt x="457932" y="1004016"/>
                    <a:pt x="390204" y="1059481"/>
                  </a:cubicBezTo>
                  <a:cubicBezTo>
                    <a:pt x="355086" y="1086517"/>
                    <a:pt x="324984" y="1114667"/>
                    <a:pt x="295440" y="1140866"/>
                  </a:cubicBezTo>
                  <a:cubicBezTo>
                    <a:pt x="280668" y="1154245"/>
                    <a:pt x="266175" y="1167066"/>
                    <a:pt x="252239" y="1179330"/>
                  </a:cubicBezTo>
                  <a:cubicBezTo>
                    <a:pt x="239139" y="1192150"/>
                    <a:pt x="226318" y="1204972"/>
                    <a:pt x="214055" y="1217235"/>
                  </a:cubicBezTo>
                  <a:cubicBezTo>
                    <a:pt x="189806" y="1241762"/>
                    <a:pt x="166115" y="1264617"/>
                    <a:pt x="146605" y="1286914"/>
                  </a:cubicBezTo>
                  <a:cubicBezTo>
                    <a:pt x="127095" y="1308933"/>
                    <a:pt x="109257" y="1329558"/>
                    <a:pt x="93092" y="1348232"/>
                  </a:cubicBezTo>
                  <a:cubicBezTo>
                    <a:pt x="76369" y="1366628"/>
                    <a:pt x="63548" y="1383908"/>
                    <a:pt x="52399" y="1398958"/>
                  </a:cubicBezTo>
                  <a:cubicBezTo>
                    <a:pt x="40971" y="1414009"/>
                    <a:pt x="31495" y="1426552"/>
                    <a:pt x="23691" y="1436864"/>
                  </a:cubicBezTo>
                  <a:cubicBezTo>
                    <a:pt x="8083" y="1457768"/>
                    <a:pt x="0" y="1468638"/>
                    <a:pt x="0" y="1468638"/>
                  </a:cubicBezTo>
                  <a:cubicBezTo>
                    <a:pt x="0" y="1468638"/>
                    <a:pt x="6689" y="1457211"/>
                    <a:pt x="19510" y="1435470"/>
                  </a:cubicBezTo>
                  <a:cubicBezTo>
                    <a:pt x="25921" y="1424600"/>
                    <a:pt x="33725" y="1411222"/>
                    <a:pt x="43201" y="1395614"/>
                  </a:cubicBezTo>
                  <a:cubicBezTo>
                    <a:pt x="52399" y="1379727"/>
                    <a:pt x="63269" y="1361610"/>
                    <a:pt x="78320" y="1342379"/>
                  </a:cubicBezTo>
                  <a:cubicBezTo>
                    <a:pt x="92534" y="1322590"/>
                    <a:pt x="108142" y="1300850"/>
                    <a:pt x="125701" y="1277159"/>
                  </a:cubicBezTo>
                  <a:cubicBezTo>
                    <a:pt x="142703" y="1253468"/>
                    <a:pt x="165279" y="1229498"/>
                    <a:pt x="187577" y="1203020"/>
                  </a:cubicBezTo>
                  <a:cubicBezTo>
                    <a:pt x="199004" y="1189921"/>
                    <a:pt x="210710" y="1176264"/>
                    <a:pt x="222974" y="1162606"/>
                  </a:cubicBezTo>
                  <a:cubicBezTo>
                    <a:pt x="235795" y="1149228"/>
                    <a:pt x="249452" y="1135292"/>
                    <a:pt x="263109" y="1121356"/>
                  </a:cubicBezTo>
                  <a:cubicBezTo>
                    <a:pt x="290981" y="1093206"/>
                    <a:pt x="320246" y="1063383"/>
                    <a:pt x="353692" y="1034118"/>
                  </a:cubicBezTo>
                  <a:cubicBezTo>
                    <a:pt x="418633" y="974751"/>
                    <a:pt x="493887" y="912876"/>
                    <a:pt x="578060" y="851837"/>
                  </a:cubicBezTo>
                  <a:cubicBezTo>
                    <a:pt x="662232" y="790798"/>
                    <a:pt x="754488" y="729201"/>
                    <a:pt x="855105" y="671228"/>
                  </a:cubicBezTo>
                  <a:cubicBezTo>
                    <a:pt x="880189" y="656735"/>
                    <a:pt x="905552" y="641963"/>
                    <a:pt x="930916" y="627470"/>
                  </a:cubicBezTo>
                  <a:cubicBezTo>
                    <a:pt x="957115" y="613255"/>
                    <a:pt x="983314" y="599040"/>
                    <a:pt x="1009793" y="585104"/>
                  </a:cubicBezTo>
                  <a:cubicBezTo>
                    <a:pt x="1036271" y="571169"/>
                    <a:pt x="1063306" y="556954"/>
                    <a:pt x="1090342" y="543018"/>
                  </a:cubicBezTo>
                  <a:cubicBezTo>
                    <a:pt x="1117935" y="529640"/>
                    <a:pt x="1145807" y="516540"/>
                    <a:pt x="1173678" y="503161"/>
                  </a:cubicBezTo>
                  <a:cubicBezTo>
                    <a:pt x="1285444" y="450205"/>
                    <a:pt x="1402227" y="401430"/>
                    <a:pt x="1520960" y="355720"/>
                  </a:cubicBezTo>
                  <a:cubicBezTo>
                    <a:pt x="1580884" y="333980"/>
                    <a:pt x="1640809" y="312519"/>
                    <a:pt x="1701011" y="291894"/>
                  </a:cubicBezTo>
                  <a:cubicBezTo>
                    <a:pt x="1761493" y="272384"/>
                    <a:pt x="1821696" y="252316"/>
                    <a:pt x="1882456" y="234757"/>
                  </a:cubicBezTo>
                  <a:cubicBezTo>
                    <a:pt x="1942938" y="216919"/>
                    <a:pt x="2003141" y="199639"/>
                    <a:pt x="2063623" y="184588"/>
                  </a:cubicBezTo>
                  <a:cubicBezTo>
                    <a:pt x="2123547" y="168980"/>
                    <a:pt x="2183471" y="154487"/>
                    <a:pt x="2242280" y="141387"/>
                  </a:cubicBezTo>
                  <a:cubicBezTo>
                    <a:pt x="2359899" y="114072"/>
                    <a:pt x="2475288" y="93169"/>
                    <a:pt x="2585381" y="74773"/>
                  </a:cubicBezTo>
                  <a:cubicBezTo>
                    <a:pt x="2695196" y="56936"/>
                    <a:pt x="2799715" y="43000"/>
                    <a:pt x="2896430" y="32687"/>
                  </a:cubicBezTo>
                  <a:cubicBezTo>
                    <a:pt x="2993145" y="21817"/>
                    <a:pt x="3082334" y="15128"/>
                    <a:pt x="3161490" y="10111"/>
                  </a:cubicBezTo>
                  <a:cubicBezTo>
                    <a:pt x="3240645" y="4815"/>
                    <a:pt x="3309767" y="2586"/>
                    <a:pt x="3366626" y="1192"/>
                  </a:cubicBezTo>
                  <a:cubicBezTo>
                    <a:pt x="3480342" y="-1316"/>
                    <a:pt x="3545284" y="913"/>
                    <a:pt x="3545284" y="913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278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4" name="Graphic 2">
              <a:extLst>
                <a:ext uri="{FF2B5EF4-FFF2-40B4-BE49-F238E27FC236}">
                  <a16:creationId xmlns:a16="http://schemas.microsoft.com/office/drawing/2014/main" id="{3E63E1CF-EA84-4442-A34E-5A55FB7B5EA3}"/>
                </a:ext>
              </a:extLst>
            </p:cNvPr>
            <p:cNvGrpSpPr/>
            <p:nvPr/>
          </p:nvGrpSpPr>
          <p:grpSpPr>
            <a:xfrm>
              <a:off x="2870126" y="3477622"/>
              <a:ext cx="6457220" cy="2834883"/>
              <a:chOff x="2870126" y="3477622"/>
              <a:chExt cx="6457220" cy="2834883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EF7E396-9655-4A4C-BFD1-1036EDA1F6CF}"/>
                  </a:ext>
                </a:extLst>
              </p:cNvPr>
              <p:cNvSpPr/>
              <p:nvPr/>
            </p:nvSpPr>
            <p:spPr>
              <a:xfrm>
                <a:off x="2914721" y="3512740"/>
                <a:ext cx="6368131" cy="2764316"/>
              </a:xfrm>
              <a:custGeom>
                <a:avLst/>
                <a:gdLst>
                  <a:gd name="connsiteX0" fmla="*/ 3237580 w 6368131"/>
                  <a:gd name="connsiteY0" fmla="*/ 279 h 2764316"/>
                  <a:gd name="connsiteX1" fmla="*/ 3136405 w 6368131"/>
                  <a:gd name="connsiteY1" fmla="*/ 0 h 2764316"/>
                  <a:gd name="connsiteX2" fmla="*/ 1794382 w 6368131"/>
                  <a:gd name="connsiteY2" fmla="*/ 206808 h 2764316"/>
                  <a:gd name="connsiteX3" fmla="*/ 0 w 6368131"/>
                  <a:gd name="connsiteY3" fmla="*/ 1236110 h 2764316"/>
                  <a:gd name="connsiteX4" fmla="*/ 1121558 w 6368131"/>
                  <a:gd name="connsiteY4" fmla="*/ 2759578 h 2764316"/>
                  <a:gd name="connsiteX5" fmla="*/ 3114944 w 6368131"/>
                  <a:gd name="connsiteY5" fmla="*/ 2505667 h 2764316"/>
                  <a:gd name="connsiteX6" fmla="*/ 3249286 w 6368131"/>
                  <a:gd name="connsiteY6" fmla="*/ 2505946 h 2764316"/>
                  <a:gd name="connsiteX7" fmla="*/ 5241278 w 6368131"/>
                  <a:gd name="connsiteY7" fmla="*/ 2764317 h 2764316"/>
                  <a:gd name="connsiteX8" fmla="*/ 6368132 w 6368131"/>
                  <a:gd name="connsiteY8" fmla="*/ 1244194 h 2764316"/>
                  <a:gd name="connsiteX9" fmla="*/ 4578488 w 6368131"/>
                  <a:gd name="connsiteY9" fmla="*/ 210710 h 2764316"/>
                  <a:gd name="connsiteX10" fmla="*/ 3237580 w 6368131"/>
                  <a:gd name="connsiteY10" fmla="*/ 279 h 2764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68131" h="2764316">
                    <a:moveTo>
                      <a:pt x="3237580" y="279"/>
                    </a:moveTo>
                    <a:cubicBezTo>
                      <a:pt x="3203855" y="0"/>
                      <a:pt x="3170130" y="0"/>
                      <a:pt x="3136405" y="0"/>
                    </a:cubicBezTo>
                    <a:cubicBezTo>
                      <a:pt x="3141979" y="5296"/>
                      <a:pt x="2504553" y="6132"/>
                      <a:pt x="1794382" y="206808"/>
                    </a:cubicBezTo>
                    <a:cubicBezTo>
                      <a:pt x="1083653" y="393827"/>
                      <a:pt x="300178" y="780129"/>
                      <a:pt x="0" y="1236110"/>
                    </a:cubicBezTo>
                    <a:cubicBezTo>
                      <a:pt x="411944" y="1724144"/>
                      <a:pt x="786261" y="2233360"/>
                      <a:pt x="1121558" y="2759578"/>
                    </a:cubicBezTo>
                    <a:cubicBezTo>
                      <a:pt x="1775986" y="2594857"/>
                      <a:pt x="2445465" y="2510405"/>
                      <a:pt x="3114944" y="2505667"/>
                    </a:cubicBezTo>
                    <a:cubicBezTo>
                      <a:pt x="3159817" y="2505389"/>
                      <a:pt x="3204412" y="2505389"/>
                      <a:pt x="3249286" y="2505946"/>
                    </a:cubicBezTo>
                    <a:cubicBezTo>
                      <a:pt x="3918765" y="2512078"/>
                      <a:pt x="4587686" y="2598201"/>
                      <a:pt x="5241278" y="2764317"/>
                    </a:cubicBezTo>
                    <a:cubicBezTo>
                      <a:pt x="5577969" y="2238935"/>
                      <a:pt x="5953958" y="1730833"/>
                      <a:pt x="6368132" y="1244194"/>
                    </a:cubicBezTo>
                    <a:cubicBezTo>
                      <a:pt x="6069904" y="787655"/>
                      <a:pt x="5288381" y="399402"/>
                      <a:pt x="4578488" y="210710"/>
                    </a:cubicBezTo>
                    <a:cubicBezTo>
                      <a:pt x="3869432" y="8362"/>
                      <a:pt x="3232005" y="5296"/>
                      <a:pt x="3237580" y="279"/>
                    </a:cubicBezTo>
                    <a:close/>
                  </a:path>
                </a:pathLst>
              </a:custGeom>
              <a:solidFill>
                <a:srgbClr val="D1D3D4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590F834-974A-4F7E-9A6F-F42027D50BED}"/>
                  </a:ext>
                </a:extLst>
              </p:cNvPr>
              <p:cNvSpPr/>
              <p:nvPr/>
            </p:nvSpPr>
            <p:spPr>
              <a:xfrm>
                <a:off x="2870126" y="3477622"/>
                <a:ext cx="6457220" cy="2834883"/>
              </a:xfrm>
              <a:custGeom>
                <a:avLst/>
                <a:gdLst>
                  <a:gd name="connsiteX0" fmla="*/ 5277233 w 6457220"/>
                  <a:gd name="connsiteY0" fmla="*/ 2833717 h 2834883"/>
                  <a:gd name="connsiteX1" fmla="*/ 1174793 w 6457220"/>
                  <a:gd name="connsiteY1" fmla="*/ 2828700 h 2834883"/>
                  <a:gd name="connsiteX2" fmla="*/ 1134379 w 6457220"/>
                  <a:gd name="connsiteY2" fmla="*/ 2813650 h 2834883"/>
                  <a:gd name="connsiteX3" fmla="*/ 6689 w 6457220"/>
                  <a:gd name="connsiteY3" fmla="*/ 1294920 h 2834883"/>
                  <a:gd name="connsiteX4" fmla="*/ 6689 w 6457220"/>
                  <a:gd name="connsiteY4" fmla="*/ 1257572 h 2834883"/>
                  <a:gd name="connsiteX5" fmla="*/ 1826155 w 6457220"/>
                  <a:gd name="connsiteY5" fmla="*/ 207923 h 2834883"/>
                  <a:gd name="connsiteX6" fmla="*/ 3179328 w 6457220"/>
                  <a:gd name="connsiteY6" fmla="*/ 0 h 2834883"/>
                  <a:gd name="connsiteX7" fmla="*/ 3282732 w 6457220"/>
                  <a:gd name="connsiteY7" fmla="*/ 279 h 2834883"/>
                  <a:gd name="connsiteX8" fmla="*/ 4636462 w 6457220"/>
                  <a:gd name="connsiteY8" fmla="*/ 211825 h 2834883"/>
                  <a:gd name="connsiteX9" fmla="*/ 6450911 w 6457220"/>
                  <a:gd name="connsiteY9" fmla="*/ 1265933 h 2834883"/>
                  <a:gd name="connsiteX10" fmla="*/ 6450353 w 6457220"/>
                  <a:gd name="connsiteY10" fmla="*/ 1303560 h 2834883"/>
                  <a:gd name="connsiteX11" fmla="*/ 5317647 w 6457220"/>
                  <a:gd name="connsiteY11" fmla="*/ 2818945 h 2834883"/>
                  <a:gd name="connsiteX12" fmla="*/ 5277233 w 6457220"/>
                  <a:gd name="connsiteY12" fmla="*/ 2833717 h 2834883"/>
                  <a:gd name="connsiteX13" fmla="*/ 1184270 w 6457220"/>
                  <a:gd name="connsiteY13" fmla="*/ 2754004 h 2834883"/>
                  <a:gd name="connsiteX14" fmla="*/ 5268035 w 6457220"/>
                  <a:gd name="connsiteY14" fmla="*/ 2759021 h 2834883"/>
                  <a:gd name="connsiteX15" fmla="*/ 6360885 w 6457220"/>
                  <a:gd name="connsiteY15" fmla="*/ 1273180 h 2834883"/>
                  <a:gd name="connsiteX16" fmla="*/ 4602737 w 6457220"/>
                  <a:gd name="connsiteY16" fmla="*/ 277881 h 2834883"/>
                  <a:gd name="connsiteX17" fmla="*/ 3280223 w 6457220"/>
                  <a:gd name="connsiteY17" fmla="*/ 70237 h 2834883"/>
                  <a:gd name="connsiteX18" fmla="*/ 3181279 w 6457220"/>
                  <a:gd name="connsiteY18" fmla="*/ 70237 h 2834883"/>
                  <a:gd name="connsiteX19" fmla="*/ 1859602 w 6457220"/>
                  <a:gd name="connsiteY19" fmla="*/ 273979 h 2834883"/>
                  <a:gd name="connsiteX20" fmla="*/ 96994 w 6457220"/>
                  <a:gd name="connsiteY20" fmla="*/ 1264818 h 2834883"/>
                  <a:gd name="connsiteX21" fmla="*/ 1184270 w 6457220"/>
                  <a:gd name="connsiteY21" fmla="*/ 2754004 h 283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457220" h="2834883">
                    <a:moveTo>
                      <a:pt x="5277233" y="2833717"/>
                    </a:moveTo>
                    <a:cubicBezTo>
                      <a:pt x="3932143" y="2491731"/>
                      <a:pt x="2521834" y="2489780"/>
                      <a:pt x="1174793" y="2828700"/>
                    </a:cubicBezTo>
                    <a:cubicBezTo>
                      <a:pt x="1158906" y="2832602"/>
                      <a:pt x="1142741" y="2826470"/>
                      <a:pt x="1134379" y="2813650"/>
                    </a:cubicBezTo>
                    <a:cubicBezTo>
                      <a:pt x="796853" y="2288825"/>
                      <a:pt x="420584" y="1781281"/>
                      <a:pt x="6689" y="1294920"/>
                    </a:cubicBezTo>
                    <a:cubicBezTo>
                      <a:pt x="-2230" y="1284607"/>
                      <a:pt x="-2230" y="1270114"/>
                      <a:pt x="6689" y="1257572"/>
                    </a:cubicBezTo>
                    <a:cubicBezTo>
                      <a:pt x="265339" y="881304"/>
                      <a:pt x="867089" y="470196"/>
                      <a:pt x="1826155" y="207923"/>
                    </a:cubicBezTo>
                    <a:cubicBezTo>
                      <a:pt x="2537163" y="13378"/>
                      <a:pt x="3174590" y="836"/>
                      <a:pt x="3179328" y="0"/>
                    </a:cubicBezTo>
                    <a:cubicBezTo>
                      <a:pt x="3213889" y="0"/>
                      <a:pt x="3248171" y="0"/>
                      <a:pt x="3282732" y="279"/>
                    </a:cubicBezTo>
                    <a:cubicBezTo>
                      <a:pt x="3289142" y="1115"/>
                      <a:pt x="3926290" y="15329"/>
                      <a:pt x="4636462" y="211825"/>
                    </a:cubicBezTo>
                    <a:cubicBezTo>
                      <a:pt x="5594413" y="476606"/>
                      <a:pt x="6193934" y="889386"/>
                      <a:pt x="6450911" y="1265933"/>
                    </a:cubicBezTo>
                    <a:cubicBezTo>
                      <a:pt x="6459551" y="1278476"/>
                      <a:pt x="6459272" y="1292969"/>
                      <a:pt x="6450353" y="1303560"/>
                    </a:cubicBezTo>
                    <a:cubicBezTo>
                      <a:pt x="6034507" y="1788528"/>
                      <a:pt x="5656567" y="2295236"/>
                      <a:pt x="5317647" y="2818945"/>
                    </a:cubicBezTo>
                    <a:cubicBezTo>
                      <a:pt x="5309285" y="2831488"/>
                      <a:pt x="5292841" y="2837619"/>
                      <a:pt x="5277233" y="2833717"/>
                    </a:cubicBezTo>
                    <a:close/>
                    <a:moveTo>
                      <a:pt x="1184270" y="2754004"/>
                    </a:moveTo>
                    <a:cubicBezTo>
                      <a:pt x="2525736" y="2420937"/>
                      <a:pt x="3928520" y="2422888"/>
                      <a:pt x="5268035" y="2759021"/>
                    </a:cubicBezTo>
                    <a:cubicBezTo>
                      <a:pt x="5595249" y="2246182"/>
                      <a:pt x="5960090" y="1749507"/>
                      <a:pt x="6360885" y="1273180"/>
                    </a:cubicBezTo>
                    <a:cubicBezTo>
                      <a:pt x="6058756" y="834479"/>
                      <a:pt x="5295907" y="461277"/>
                      <a:pt x="4602737" y="277881"/>
                    </a:cubicBezTo>
                    <a:cubicBezTo>
                      <a:pt x="3910124" y="81664"/>
                      <a:pt x="3287191" y="75254"/>
                      <a:pt x="3280223" y="70237"/>
                    </a:cubicBezTo>
                    <a:cubicBezTo>
                      <a:pt x="3247335" y="70237"/>
                      <a:pt x="3214167" y="69958"/>
                      <a:pt x="3181279" y="70237"/>
                    </a:cubicBezTo>
                    <a:cubicBezTo>
                      <a:pt x="3175147" y="75254"/>
                      <a:pt x="2552771" y="79434"/>
                      <a:pt x="1859602" y="273979"/>
                    </a:cubicBezTo>
                    <a:cubicBezTo>
                      <a:pt x="1165874" y="455424"/>
                      <a:pt x="401353" y="826675"/>
                      <a:pt x="96994" y="1264818"/>
                    </a:cubicBezTo>
                    <a:cubicBezTo>
                      <a:pt x="495281" y="1742818"/>
                      <a:pt x="858170" y="2240328"/>
                      <a:pt x="1184270" y="2754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DFF7427-8C93-45E1-86B7-548C6FA33DEC}"/>
                </a:ext>
              </a:extLst>
            </p:cNvPr>
            <p:cNvSpPr/>
            <p:nvPr/>
          </p:nvSpPr>
          <p:spPr>
            <a:xfrm>
              <a:off x="3195389" y="3635166"/>
              <a:ext cx="5822960" cy="2463789"/>
            </a:xfrm>
            <a:custGeom>
              <a:avLst/>
              <a:gdLst>
                <a:gd name="connsiteX0" fmla="*/ 2961092 w 5822960"/>
                <a:gd name="connsiteY0" fmla="*/ 209 h 2463789"/>
                <a:gd name="connsiteX1" fmla="*/ 2869115 w 5822960"/>
                <a:gd name="connsiteY1" fmla="*/ 209 h 2463789"/>
                <a:gd name="connsiteX2" fmla="*/ 1650842 w 5822960"/>
                <a:gd name="connsiteY2" fmla="*/ 178588 h 2463789"/>
                <a:gd name="connsiteX3" fmla="*/ 0 w 5822960"/>
                <a:gd name="connsiteY3" fmla="*/ 1073549 h 2463789"/>
                <a:gd name="connsiteX4" fmla="*/ 985265 w 5822960"/>
                <a:gd name="connsiteY4" fmla="*/ 2455707 h 2463789"/>
                <a:gd name="connsiteX5" fmla="*/ 2845982 w 5822960"/>
                <a:gd name="connsiteY5" fmla="*/ 2240816 h 2463789"/>
                <a:gd name="connsiteX6" fmla="*/ 2971126 w 5822960"/>
                <a:gd name="connsiteY6" fmla="*/ 2241095 h 2463789"/>
                <a:gd name="connsiteX7" fmla="*/ 4830449 w 5822960"/>
                <a:gd name="connsiteY7" fmla="*/ 2463790 h 2463789"/>
                <a:gd name="connsiteX8" fmla="*/ 5822961 w 5822960"/>
                <a:gd name="connsiteY8" fmla="*/ 1086370 h 2463789"/>
                <a:gd name="connsiteX9" fmla="*/ 4177693 w 5822960"/>
                <a:gd name="connsiteY9" fmla="*/ 184441 h 2463789"/>
                <a:gd name="connsiteX10" fmla="*/ 2961092 w 5822960"/>
                <a:gd name="connsiteY10" fmla="*/ 209 h 246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22960" h="2463789">
                  <a:moveTo>
                    <a:pt x="2961092" y="209"/>
                  </a:moveTo>
                  <a:cubicBezTo>
                    <a:pt x="2930433" y="-70"/>
                    <a:pt x="2899774" y="-70"/>
                    <a:pt x="2869115" y="209"/>
                  </a:cubicBezTo>
                  <a:cubicBezTo>
                    <a:pt x="2873575" y="4668"/>
                    <a:pt x="2297466" y="5783"/>
                    <a:pt x="1650842" y="178588"/>
                  </a:cubicBezTo>
                  <a:cubicBezTo>
                    <a:pt x="1003940" y="339687"/>
                    <a:pt x="286800" y="671917"/>
                    <a:pt x="0" y="1073549"/>
                  </a:cubicBezTo>
                  <a:cubicBezTo>
                    <a:pt x="359824" y="1518660"/>
                    <a:pt x="688710" y="1980494"/>
                    <a:pt x="985265" y="2455707"/>
                  </a:cubicBezTo>
                  <a:cubicBezTo>
                    <a:pt x="1597607" y="2315512"/>
                    <a:pt x="2221655" y="2243882"/>
                    <a:pt x="2845982" y="2240816"/>
                  </a:cubicBezTo>
                  <a:cubicBezTo>
                    <a:pt x="2887789" y="2240537"/>
                    <a:pt x="2929597" y="2240816"/>
                    <a:pt x="2971126" y="2241095"/>
                  </a:cubicBezTo>
                  <a:cubicBezTo>
                    <a:pt x="3595452" y="2246948"/>
                    <a:pt x="4218943" y="2321087"/>
                    <a:pt x="4830449" y="2463790"/>
                  </a:cubicBezTo>
                  <a:cubicBezTo>
                    <a:pt x="5129234" y="1989971"/>
                    <a:pt x="5460350" y="1529530"/>
                    <a:pt x="5822961" y="1086370"/>
                  </a:cubicBezTo>
                  <a:cubicBezTo>
                    <a:pt x="5538391" y="683902"/>
                    <a:pt x="4823481" y="348605"/>
                    <a:pt x="4177693" y="184441"/>
                  </a:cubicBezTo>
                  <a:cubicBezTo>
                    <a:pt x="3532741" y="8292"/>
                    <a:pt x="2956632" y="4390"/>
                    <a:pt x="2961092" y="209"/>
                  </a:cubicBezTo>
                  <a:close/>
                </a:path>
              </a:pathLst>
            </a:custGeom>
            <a:solidFill>
              <a:srgbClr val="FEFEFE"/>
            </a:solidFill>
            <a:ln w="278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65">
            <a:off x="7225023" y="2753832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992">
            <a:off x="2662445" y="2943138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68" y="3462438"/>
            <a:ext cx="2739848" cy="34171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8BAF11-F8BE-8705-F1B9-DF578D6302A7}"/>
              </a:ext>
            </a:extLst>
          </p:cNvPr>
          <p:cNvSpPr/>
          <p:nvPr/>
        </p:nvSpPr>
        <p:spPr>
          <a:xfrm>
            <a:off x="3955642" y="942565"/>
            <a:ext cx="45784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C1C96D-7297-4AAC-BAB7-ECE1E74C0F6A}"/>
              </a:ext>
            </a:extLst>
          </p:cNvPr>
          <p:cNvSpPr/>
          <p:nvPr/>
        </p:nvSpPr>
        <p:spPr>
          <a:xfrm>
            <a:off x="1937221" y="964187"/>
            <a:ext cx="88456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Tìm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vịt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82189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1 000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548062" y="1623135"/>
            <a:ext cx="5640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 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..?..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2831" y="42036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92793" y="1618617"/>
            <a:ext cx="9162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cm = ..?.. mm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3 000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8328" y="4451870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30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300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83336" y="1783363"/>
            <a:ext cx="550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kg = …?..g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733" y="4278881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76979" y="1715388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dm = …?...m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grpSp>
        <p:nvGrpSpPr>
          <p:cNvPr id="19" name="Graphic 2">
            <a:extLst>
              <a:ext uri="{FF2B5EF4-FFF2-40B4-BE49-F238E27FC236}">
                <a16:creationId xmlns:a16="http://schemas.microsoft.com/office/drawing/2014/main" id="{856B35E0-106E-4BBD-894E-E0C0A7CF3994}"/>
              </a:ext>
            </a:extLst>
          </p:cNvPr>
          <p:cNvGrpSpPr/>
          <p:nvPr/>
        </p:nvGrpSpPr>
        <p:grpSpPr>
          <a:xfrm>
            <a:off x="2222023" y="268910"/>
            <a:ext cx="7564235" cy="3279833"/>
            <a:chOff x="2458645" y="3220808"/>
            <a:chExt cx="7279698" cy="3386033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0979D26B-4193-4408-B247-021D7416A369}"/>
                </a:ext>
              </a:extLst>
            </p:cNvPr>
            <p:cNvGrpSpPr/>
            <p:nvPr/>
          </p:nvGrpSpPr>
          <p:grpSpPr>
            <a:xfrm>
              <a:off x="2458645" y="3220808"/>
              <a:ext cx="7279698" cy="3386033"/>
              <a:chOff x="2458645" y="3220808"/>
              <a:chExt cx="7279698" cy="3386033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FDC3028-FF46-433B-8116-4CB5B998F972}"/>
                  </a:ext>
                </a:extLst>
              </p:cNvPr>
              <p:cNvSpPr/>
              <p:nvPr/>
            </p:nvSpPr>
            <p:spPr>
              <a:xfrm>
                <a:off x="2488562" y="3243778"/>
                <a:ext cx="7220170" cy="3339309"/>
              </a:xfrm>
              <a:custGeom>
                <a:avLst/>
                <a:gdLst>
                  <a:gd name="connsiteX0" fmla="*/ 3672100 w 7220170"/>
                  <a:gd name="connsiteY0" fmla="*/ 279 h 3339309"/>
                  <a:gd name="connsiteX1" fmla="*/ 3555596 w 7220170"/>
                  <a:gd name="connsiteY1" fmla="*/ 0 h 3339309"/>
                  <a:gd name="connsiteX2" fmla="*/ 2013175 w 7220170"/>
                  <a:gd name="connsiteY2" fmla="*/ 257813 h 3339309"/>
                  <a:gd name="connsiteX3" fmla="*/ 0 w 7220170"/>
                  <a:gd name="connsiteY3" fmla="*/ 1528763 h 3339309"/>
                  <a:gd name="connsiteX4" fmla="*/ 1363764 w 7220170"/>
                  <a:gd name="connsiteY4" fmla="*/ 3334015 h 3339309"/>
                  <a:gd name="connsiteX5" fmla="*/ 3534971 w 7220170"/>
                  <a:gd name="connsiteY5" fmla="*/ 3022130 h 3339309"/>
                  <a:gd name="connsiteX6" fmla="*/ 3681297 w 7220170"/>
                  <a:gd name="connsiteY6" fmla="*/ 3022409 h 3339309"/>
                  <a:gd name="connsiteX7" fmla="*/ 5850554 w 7220170"/>
                  <a:gd name="connsiteY7" fmla="*/ 3339310 h 3339309"/>
                  <a:gd name="connsiteX8" fmla="*/ 7220170 w 7220170"/>
                  <a:gd name="connsiteY8" fmla="*/ 1537961 h 3339309"/>
                  <a:gd name="connsiteX9" fmla="*/ 5213406 w 7220170"/>
                  <a:gd name="connsiteY9" fmla="*/ 261994 h 3339309"/>
                  <a:gd name="connsiteX10" fmla="*/ 3672100 w 7220170"/>
                  <a:gd name="connsiteY10" fmla="*/ 279 h 3339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20170" h="3339309">
                    <a:moveTo>
                      <a:pt x="3672100" y="279"/>
                    </a:moveTo>
                    <a:cubicBezTo>
                      <a:pt x="3633358" y="0"/>
                      <a:pt x="3594338" y="0"/>
                      <a:pt x="3555596" y="0"/>
                    </a:cubicBezTo>
                    <a:cubicBezTo>
                      <a:pt x="3563400" y="6689"/>
                      <a:pt x="2825357" y="6689"/>
                      <a:pt x="2013175" y="257813"/>
                    </a:cubicBezTo>
                    <a:cubicBezTo>
                      <a:pt x="1199878" y="490542"/>
                      <a:pt x="312721" y="973838"/>
                      <a:pt x="0" y="1528763"/>
                    </a:cubicBezTo>
                    <a:cubicBezTo>
                      <a:pt x="505593" y="2102363"/>
                      <a:pt x="960738" y="2706343"/>
                      <a:pt x="1363764" y="3334015"/>
                    </a:cubicBezTo>
                    <a:cubicBezTo>
                      <a:pt x="2073656" y="3131666"/>
                      <a:pt x="2804174" y="3027704"/>
                      <a:pt x="3534971" y="3022130"/>
                    </a:cubicBezTo>
                    <a:cubicBezTo>
                      <a:pt x="3583746" y="3021851"/>
                      <a:pt x="3632522" y="3021851"/>
                      <a:pt x="3681297" y="3022409"/>
                    </a:cubicBezTo>
                    <a:cubicBezTo>
                      <a:pt x="4412094" y="3029934"/>
                      <a:pt x="5141776" y="3135568"/>
                      <a:pt x="5850554" y="3339310"/>
                    </a:cubicBezTo>
                    <a:cubicBezTo>
                      <a:pt x="6254694" y="2712475"/>
                      <a:pt x="6712069" y="2109889"/>
                      <a:pt x="7220170" y="1537961"/>
                    </a:cubicBezTo>
                    <a:cubicBezTo>
                      <a:pt x="6910237" y="982757"/>
                      <a:pt x="6025310" y="497231"/>
                      <a:pt x="5213406" y="261994"/>
                    </a:cubicBezTo>
                    <a:cubicBezTo>
                      <a:pt x="4402339" y="9476"/>
                      <a:pt x="3664017" y="6968"/>
                      <a:pt x="3672100" y="279"/>
                    </a:cubicBezTo>
                    <a:close/>
                  </a:path>
                </a:pathLst>
              </a:custGeom>
              <a:solidFill>
                <a:srgbClr val="ED1C24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18DE866-CDDC-466B-B496-C0BFA986B936}"/>
                  </a:ext>
                </a:extLst>
              </p:cNvPr>
              <p:cNvSpPr/>
              <p:nvPr/>
            </p:nvSpPr>
            <p:spPr>
              <a:xfrm>
                <a:off x="3977748" y="4720700"/>
                <a:ext cx="178657" cy="101453"/>
              </a:xfrm>
              <a:custGeom>
                <a:avLst/>
                <a:gdLst>
                  <a:gd name="connsiteX0" fmla="*/ 153294 w 178657"/>
                  <a:gd name="connsiteY0" fmla="*/ 20904 h 101453"/>
                  <a:gd name="connsiteX1" fmla="*/ 170296 w 178657"/>
                  <a:gd name="connsiteY1" fmla="*/ 7246 h 101453"/>
                  <a:gd name="connsiteX2" fmla="*/ 178658 w 178657"/>
                  <a:gd name="connsiteY2" fmla="*/ 0 h 101453"/>
                  <a:gd name="connsiteX3" fmla="*/ 168066 w 178657"/>
                  <a:gd name="connsiteY3" fmla="*/ 6689 h 101453"/>
                  <a:gd name="connsiteX4" fmla="*/ 59367 w 178657"/>
                  <a:gd name="connsiteY4" fmla="*/ 66892 h 101453"/>
                  <a:gd name="connsiteX5" fmla="*/ 0 w 178657"/>
                  <a:gd name="connsiteY5" fmla="*/ 101453 h 101453"/>
                  <a:gd name="connsiteX6" fmla="*/ 111208 w 178657"/>
                  <a:gd name="connsiteY6" fmla="*/ 49612 h 101453"/>
                  <a:gd name="connsiteX7" fmla="*/ 153294 w 178657"/>
                  <a:gd name="connsiteY7" fmla="*/ 20904 h 101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657" h="101453">
                    <a:moveTo>
                      <a:pt x="153294" y="20904"/>
                    </a:moveTo>
                    <a:cubicBezTo>
                      <a:pt x="159148" y="16444"/>
                      <a:pt x="164722" y="11985"/>
                      <a:pt x="170296" y="7246"/>
                    </a:cubicBezTo>
                    <a:cubicBezTo>
                      <a:pt x="173083" y="5017"/>
                      <a:pt x="175871" y="2508"/>
                      <a:pt x="178658" y="0"/>
                    </a:cubicBezTo>
                    <a:cubicBezTo>
                      <a:pt x="175592" y="2787"/>
                      <a:pt x="171968" y="4460"/>
                      <a:pt x="168066" y="6689"/>
                    </a:cubicBezTo>
                    <a:cubicBezTo>
                      <a:pt x="131555" y="26199"/>
                      <a:pt x="95321" y="46267"/>
                      <a:pt x="59367" y="66892"/>
                    </a:cubicBezTo>
                    <a:cubicBezTo>
                      <a:pt x="39578" y="78319"/>
                      <a:pt x="19789" y="90026"/>
                      <a:pt x="0" y="101453"/>
                    </a:cubicBezTo>
                    <a:cubicBezTo>
                      <a:pt x="38463" y="87517"/>
                      <a:pt x="76090" y="71073"/>
                      <a:pt x="111208" y="49612"/>
                    </a:cubicBezTo>
                    <a:cubicBezTo>
                      <a:pt x="125701" y="40693"/>
                      <a:pt x="139916" y="31216"/>
                      <a:pt x="153294" y="20904"/>
                    </a:cubicBezTo>
                    <a:close/>
                  </a:path>
                </a:pathLst>
              </a:custGeom>
              <a:solidFill>
                <a:srgbClr val="B36B4A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43F75DF-FFB2-4844-9CC1-B2538B1135DE}"/>
                  </a:ext>
                </a:extLst>
              </p:cNvPr>
              <p:cNvSpPr/>
              <p:nvPr/>
            </p:nvSpPr>
            <p:spPr>
              <a:xfrm>
                <a:off x="2458645" y="3220808"/>
                <a:ext cx="7279698" cy="3386033"/>
              </a:xfrm>
              <a:custGeom>
                <a:avLst/>
                <a:gdLst>
                  <a:gd name="connsiteX0" fmla="*/ 5873782 w 7279698"/>
                  <a:gd name="connsiteY0" fmla="*/ 3385135 h 3386033"/>
                  <a:gd name="connsiteX1" fmla="*/ 1399812 w 7279698"/>
                  <a:gd name="connsiteY1" fmla="*/ 3379839 h 3386033"/>
                  <a:gd name="connsiteX2" fmla="*/ 1372777 w 7279698"/>
                  <a:gd name="connsiteY2" fmla="*/ 3370085 h 3386033"/>
                  <a:gd name="connsiteX3" fmla="*/ 4554 w 7279698"/>
                  <a:gd name="connsiteY3" fmla="*/ 1568457 h 3386033"/>
                  <a:gd name="connsiteX4" fmla="*/ 3439 w 7279698"/>
                  <a:gd name="connsiteY4" fmla="*/ 1544766 h 3386033"/>
                  <a:gd name="connsiteX5" fmla="*/ 2033615 w 7279698"/>
                  <a:gd name="connsiteY5" fmla="*/ 257929 h 3386033"/>
                  <a:gd name="connsiteX6" fmla="*/ 3584119 w 7279698"/>
                  <a:gd name="connsiteY6" fmla="*/ 115 h 3386033"/>
                  <a:gd name="connsiteX7" fmla="*/ 3702296 w 7279698"/>
                  <a:gd name="connsiteY7" fmla="*/ 394 h 3386033"/>
                  <a:gd name="connsiteX8" fmla="*/ 5252800 w 7279698"/>
                  <a:gd name="connsiteY8" fmla="*/ 262667 h 3386033"/>
                  <a:gd name="connsiteX9" fmla="*/ 7276287 w 7279698"/>
                  <a:gd name="connsiteY9" fmla="*/ 1554521 h 3386033"/>
                  <a:gd name="connsiteX10" fmla="*/ 7274894 w 7279698"/>
                  <a:gd name="connsiteY10" fmla="*/ 1578490 h 3386033"/>
                  <a:gd name="connsiteX11" fmla="*/ 5900818 w 7279698"/>
                  <a:gd name="connsiteY11" fmla="*/ 3376216 h 3386033"/>
                  <a:gd name="connsiteX12" fmla="*/ 5873782 w 7279698"/>
                  <a:gd name="connsiteY12" fmla="*/ 3385135 h 3386033"/>
                  <a:gd name="connsiteX13" fmla="*/ 1404551 w 7279698"/>
                  <a:gd name="connsiteY13" fmla="*/ 3329670 h 3386033"/>
                  <a:gd name="connsiteX14" fmla="*/ 5869601 w 7279698"/>
                  <a:gd name="connsiteY14" fmla="*/ 3334966 h 3386033"/>
                  <a:gd name="connsiteX15" fmla="*/ 7215527 w 7279698"/>
                  <a:gd name="connsiteY15" fmla="*/ 1555078 h 3386033"/>
                  <a:gd name="connsiteX16" fmla="*/ 5233568 w 7279698"/>
                  <a:gd name="connsiteY16" fmla="*/ 305589 h 3386033"/>
                  <a:gd name="connsiteX17" fmla="*/ 3700623 w 7279698"/>
                  <a:gd name="connsiteY17" fmla="*/ 46661 h 3386033"/>
                  <a:gd name="connsiteX18" fmla="*/ 3585513 w 7279698"/>
                  <a:gd name="connsiteY18" fmla="*/ 46382 h 3386033"/>
                  <a:gd name="connsiteX19" fmla="*/ 2051732 w 7279698"/>
                  <a:gd name="connsiteY19" fmla="*/ 301130 h 3386033"/>
                  <a:gd name="connsiteX20" fmla="*/ 64478 w 7279698"/>
                  <a:gd name="connsiteY20" fmla="*/ 1545602 h 3386033"/>
                  <a:gd name="connsiteX21" fmla="*/ 1404551 w 7279698"/>
                  <a:gd name="connsiteY21" fmla="*/ 3329670 h 3386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79698" h="3386033">
                    <a:moveTo>
                      <a:pt x="5873782" y="3385135"/>
                    </a:moveTo>
                    <a:cubicBezTo>
                      <a:pt x="4413303" y="2965108"/>
                      <a:pt x="2862799" y="2962879"/>
                      <a:pt x="1399812" y="3379839"/>
                    </a:cubicBezTo>
                    <a:cubicBezTo>
                      <a:pt x="1389500" y="3382905"/>
                      <a:pt x="1378630" y="3378725"/>
                      <a:pt x="1372777" y="3370085"/>
                    </a:cubicBezTo>
                    <a:cubicBezTo>
                      <a:pt x="968358" y="2743528"/>
                      <a:pt x="511541" y="2140663"/>
                      <a:pt x="4554" y="1568457"/>
                    </a:cubicBezTo>
                    <a:cubicBezTo>
                      <a:pt x="-1020" y="1562046"/>
                      <a:pt x="-1578" y="1553127"/>
                      <a:pt x="3439" y="1544766"/>
                    </a:cubicBezTo>
                    <a:cubicBezTo>
                      <a:pt x="334555" y="965034"/>
                      <a:pt x="1279128" y="466688"/>
                      <a:pt x="2033615" y="257929"/>
                    </a:cubicBezTo>
                    <a:cubicBezTo>
                      <a:pt x="2845240" y="15724"/>
                      <a:pt x="3579381" y="952"/>
                      <a:pt x="3584119" y="115"/>
                    </a:cubicBezTo>
                    <a:cubicBezTo>
                      <a:pt x="3623697" y="-163"/>
                      <a:pt x="3662996" y="115"/>
                      <a:pt x="3702296" y="394"/>
                    </a:cubicBezTo>
                    <a:cubicBezTo>
                      <a:pt x="3708706" y="1509"/>
                      <a:pt x="4442011" y="17953"/>
                      <a:pt x="5252800" y="262667"/>
                    </a:cubicBezTo>
                    <a:cubicBezTo>
                      <a:pt x="6005894" y="473935"/>
                      <a:pt x="6947958" y="974510"/>
                      <a:pt x="7276287" y="1554521"/>
                    </a:cubicBezTo>
                    <a:cubicBezTo>
                      <a:pt x="7281304" y="1562882"/>
                      <a:pt x="7280746" y="1571801"/>
                      <a:pt x="7274894" y="1578490"/>
                    </a:cubicBezTo>
                    <a:cubicBezTo>
                      <a:pt x="6765398" y="2149024"/>
                      <a:pt x="6306630" y="2750496"/>
                      <a:pt x="5900818" y="3376216"/>
                    </a:cubicBezTo>
                    <a:cubicBezTo>
                      <a:pt x="5894964" y="3384020"/>
                      <a:pt x="5884373" y="3387922"/>
                      <a:pt x="5873782" y="3385135"/>
                    </a:cubicBezTo>
                    <a:close/>
                    <a:moveTo>
                      <a:pt x="1404551" y="3329670"/>
                    </a:moveTo>
                    <a:cubicBezTo>
                      <a:pt x="2865029" y="2916890"/>
                      <a:pt x="4411353" y="2919120"/>
                      <a:pt x="5869601" y="3334966"/>
                    </a:cubicBezTo>
                    <a:cubicBezTo>
                      <a:pt x="6267331" y="2716214"/>
                      <a:pt x="6716902" y="2120874"/>
                      <a:pt x="7215527" y="1555078"/>
                    </a:cubicBezTo>
                    <a:cubicBezTo>
                      <a:pt x="6886919" y="994857"/>
                      <a:pt x="5968824" y="511561"/>
                      <a:pt x="5233568" y="305589"/>
                    </a:cubicBezTo>
                    <a:cubicBezTo>
                      <a:pt x="4431141" y="63942"/>
                      <a:pt x="3705362" y="47776"/>
                      <a:pt x="3700623" y="46661"/>
                    </a:cubicBezTo>
                    <a:cubicBezTo>
                      <a:pt x="3662160" y="46382"/>
                      <a:pt x="3623976" y="46382"/>
                      <a:pt x="3585513" y="46382"/>
                    </a:cubicBezTo>
                    <a:cubicBezTo>
                      <a:pt x="3582169" y="47497"/>
                      <a:pt x="2855553" y="61712"/>
                      <a:pt x="2051732" y="301130"/>
                    </a:cubicBezTo>
                    <a:cubicBezTo>
                      <a:pt x="1315919" y="505151"/>
                      <a:pt x="395594" y="985938"/>
                      <a:pt x="64478" y="1545602"/>
                    </a:cubicBezTo>
                    <a:cubicBezTo>
                      <a:pt x="560874" y="2113349"/>
                      <a:pt x="1008215" y="2710082"/>
                      <a:pt x="1404551" y="33296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242D7B-B781-4097-ABE0-6DCC4EB79BE0}"/>
                </a:ext>
              </a:extLst>
            </p:cNvPr>
            <p:cNvSpPr/>
            <p:nvPr/>
          </p:nvSpPr>
          <p:spPr>
            <a:xfrm>
              <a:off x="2669728" y="3332054"/>
              <a:ext cx="3545283" cy="1468637"/>
            </a:xfrm>
            <a:custGeom>
              <a:avLst/>
              <a:gdLst>
                <a:gd name="connsiteX0" fmla="*/ 3545284 w 3545283"/>
                <a:gd name="connsiteY0" fmla="*/ 913 h 1468637"/>
                <a:gd name="connsiteX1" fmla="*/ 3367740 w 3545283"/>
                <a:gd name="connsiteY1" fmla="*/ 15128 h 1468637"/>
                <a:gd name="connsiteX2" fmla="*/ 2904512 w 3545283"/>
                <a:gd name="connsiteY2" fmla="*/ 72265 h 1468637"/>
                <a:gd name="connsiteX3" fmla="*/ 2599038 w 3545283"/>
                <a:gd name="connsiteY3" fmla="*/ 125779 h 1468637"/>
                <a:gd name="connsiteX4" fmla="*/ 2262905 w 3545283"/>
                <a:gd name="connsiteY4" fmla="*/ 200475 h 1468637"/>
                <a:gd name="connsiteX5" fmla="*/ 1910607 w 3545283"/>
                <a:gd name="connsiteY5" fmla="*/ 298026 h 1468637"/>
                <a:gd name="connsiteX6" fmla="*/ 1732785 w 3545283"/>
                <a:gd name="connsiteY6" fmla="*/ 355163 h 1468637"/>
                <a:gd name="connsiteX7" fmla="*/ 1556357 w 3545283"/>
                <a:gd name="connsiteY7" fmla="*/ 418710 h 1468637"/>
                <a:gd name="connsiteX8" fmla="*/ 1214371 w 3545283"/>
                <a:gd name="connsiteY8" fmla="*/ 560856 h 1468637"/>
                <a:gd name="connsiteX9" fmla="*/ 1052436 w 3545283"/>
                <a:gd name="connsiteY9" fmla="*/ 638897 h 1468637"/>
                <a:gd name="connsiteX10" fmla="*/ 974117 w 3545283"/>
                <a:gd name="connsiteY10" fmla="*/ 678753 h 1468637"/>
                <a:gd name="connsiteX11" fmla="*/ 898584 w 3545283"/>
                <a:gd name="connsiteY11" fmla="*/ 720003 h 1468637"/>
                <a:gd name="connsiteX12" fmla="*/ 754209 w 3545283"/>
                <a:gd name="connsiteY12" fmla="*/ 804176 h 1468637"/>
                <a:gd name="connsiteX13" fmla="*/ 620425 w 3545283"/>
                <a:gd name="connsiteY13" fmla="*/ 889463 h 1468637"/>
                <a:gd name="connsiteX14" fmla="*/ 390204 w 3545283"/>
                <a:gd name="connsiteY14" fmla="*/ 1059481 h 1468637"/>
                <a:gd name="connsiteX15" fmla="*/ 295440 w 3545283"/>
                <a:gd name="connsiteY15" fmla="*/ 1140866 h 1468637"/>
                <a:gd name="connsiteX16" fmla="*/ 252239 w 3545283"/>
                <a:gd name="connsiteY16" fmla="*/ 1179330 h 1468637"/>
                <a:gd name="connsiteX17" fmla="*/ 214055 w 3545283"/>
                <a:gd name="connsiteY17" fmla="*/ 1217235 h 1468637"/>
                <a:gd name="connsiteX18" fmla="*/ 146605 w 3545283"/>
                <a:gd name="connsiteY18" fmla="*/ 1286914 h 1468637"/>
                <a:gd name="connsiteX19" fmla="*/ 93092 w 3545283"/>
                <a:gd name="connsiteY19" fmla="*/ 1348232 h 1468637"/>
                <a:gd name="connsiteX20" fmla="*/ 52399 w 3545283"/>
                <a:gd name="connsiteY20" fmla="*/ 1398958 h 1468637"/>
                <a:gd name="connsiteX21" fmla="*/ 23691 w 3545283"/>
                <a:gd name="connsiteY21" fmla="*/ 1436864 h 1468637"/>
                <a:gd name="connsiteX22" fmla="*/ 0 w 3545283"/>
                <a:gd name="connsiteY22" fmla="*/ 1468638 h 1468637"/>
                <a:gd name="connsiteX23" fmla="*/ 19510 w 3545283"/>
                <a:gd name="connsiteY23" fmla="*/ 1435470 h 1468637"/>
                <a:gd name="connsiteX24" fmla="*/ 43201 w 3545283"/>
                <a:gd name="connsiteY24" fmla="*/ 1395614 h 1468637"/>
                <a:gd name="connsiteX25" fmla="*/ 78320 w 3545283"/>
                <a:gd name="connsiteY25" fmla="*/ 1342379 h 1468637"/>
                <a:gd name="connsiteX26" fmla="*/ 125701 w 3545283"/>
                <a:gd name="connsiteY26" fmla="*/ 1277159 h 1468637"/>
                <a:gd name="connsiteX27" fmla="*/ 187577 w 3545283"/>
                <a:gd name="connsiteY27" fmla="*/ 1203020 h 1468637"/>
                <a:gd name="connsiteX28" fmla="*/ 222974 w 3545283"/>
                <a:gd name="connsiteY28" fmla="*/ 1162606 h 1468637"/>
                <a:gd name="connsiteX29" fmla="*/ 263109 w 3545283"/>
                <a:gd name="connsiteY29" fmla="*/ 1121356 h 1468637"/>
                <a:gd name="connsiteX30" fmla="*/ 353692 w 3545283"/>
                <a:gd name="connsiteY30" fmla="*/ 1034118 h 1468637"/>
                <a:gd name="connsiteX31" fmla="*/ 578060 w 3545283"/>
                <a:gd name="connsiteY31" fmla="*/ 851837 h 1468637"/>
                <a:gd name="connsiteX32" fmla="*/ 855105 w 3545283"/>
                <a:gd name="connsiteY32" fmla="*/ 671228 h 1468637"/>
                <a:gd name="connsiteX33" fmla="*/ 930916 w 3545283"/>
                <a:gd name="connsiteY33" fmla="*/ 627470 h 1468637"/>
                <a:gd name="connsiteX34" fmla="*/ 1009793 w 3545283"/>
                <a:gd name="connsiteY34" fmla="*/ 585104 h 1468637"/>
                <a:gd name="connsiteX35" fmla="*/ 1090342 w 3545283"/>
                <a:gd name="connsiteY35" fmla="*/ 543018 h 1468637"/>
                <a:gd name="connsiteX36" fmla="*/ 1173678 w 3545283"/>
                <a:gd name="connsiteY36" fmla="*/ 503161 h 1468637"/>
                <a:gd name="connsiteX37" fmla="*/ 1520960 w 3545283"/>
                <a:gd name="connsiteY37" fmla="*/ 355720 h 1468637"/>
                <a:gd name="connsiteX38" fmla="*/ 1701011 w 3545283"/>
                <a:gd name="connsiteY38" fmla="*/ 291894 h 1468637"/>
                <a:gd name="connsiteX39" fmla="*/ 1882456 w 3545283"/>
                <a:gd name="connsiteY39" fmla="*/ 234757 h 1468637"/>
                <a:gd name="connsiteX40" fmla="*/ 2063623 w 3545283"/>
                <a:gd name="connsiteY40" fmla="*/ 184588 h 1468637"/>
                <a:gd name="connsiteX41" fmla="*/ 2242280 w 3545283"/>
                <a:gd name="connsiteY41" fmla="*/ 141387 h 1468637"/>
                <a:gd name="connsiteX42" fmla="*/ 2585381 w 3545283"/>
                <a:gd name="connsiteY42" fmla="*/ 74773 h 1468637"/>
                <a:gd name="connsiteX43" fmla="*/ 2896430 w 3545283"/>
                <a:gd name="connsiteY43" fmla="*/ 32687 h 1468637"/>
                <a:gd name="connsiteX44" fmla="*/ 3161490 w 3545283"/>
                <a:gd name="connsiteY44" fmla="*/ 10111 h 1468637"/>
                <a:gd name="connsiteX45" fmla="*/ 3366626 w 3545283"/>
                <a:gd name="connsiteY45" fmla="*/ 1192 h 1468637"/>
                <a:gd name="connsiteX46" fmla="*/ 3545284 w 3545283"/>
                <a:gd name="connsiteY46" fmla="*/ 913 h 146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545283" h="1468637">
                  <a:moveTo>
                    <a:pt x="3545284" y="913"/>
                  </a:moveTo>
                  <a:cubicBezTo>
                    <a:pt x="3545284" y="913"/>
                    <a:pt x="3480621" y="4815"/>
                    <a:pt x="3367740" y="15128"/>
                  </a:cubicBezTo>
                  <a:cubicBezTo>
                    <a:pt x="3255139" y="25719"/>
                    <a:pt x="3094598" y="43278"/>
                    <a:pt x="2904512" y="72265"/>
                  </a:cubicBezTo>
                  <a:cubicBezTo>
                    <a:pt x="2809191" y="86758"/>
                    <a:pt x="2706902" y="105153"/>
                    <a:pt x="2599038" y="125779"/>
                  </a:cubicBezTo>
                  <a:cubicBezTo>
                    <a:pt x="2491454" y="147240"/>
                    <a:pt x="2378573" y="172046"/>
                    <a:pt x="2262905" y="200475"/>
                  </a:cubicBezTo>
                  <a:cubicBezTo>
                    <a:pt x="2146959" y="228347"/>
                    <a:pt x="2029340" y="262350"/>
                    <a:pt x="1910607" y="298026"/>
                  </a:cubicBezTo>
                  <a:cubicBezTo>
                    <a:pt x="1851240" y="315864"/>
                    <a:pt x="1792152" y="335653"/>
                    <a:pt x="1732785" y="355163"/>
                  </a:cubicBezTo>
                  <a:cubicBezTo>
                    <a:pt x="1673976" y="375788"/>
                    <a:pt x="1615166" y="396970"/>
                    <a:pt x="1556357" y="418710"/>
                  </a:cubicBezTo>
                  <a:cubicBezTo>
                    <a:pt x="1439575" y="462748"/>
                    <a:pt x="1324186" y="509572"/>
                    <a:pt x="1214371" y="560856"/>
                  </a:cubicBezTo>
                  <a:cubicBezTo>
                    <a:pt x="1159185" y="586498"/>
                    <a:pt x="1104835" y="612140"/>
                    <a:pt x="1052436" y="638897"/>
                  </a:cubicBezTo>
                  <a:cubicBezTo>
                    <a:pt x="1025958" y="651996"/>
                    <a:pt x="1000038" y="665375"/>
                    <a:pt x="974117" y="678753"/>
                  </a:cubicBezTo>
                  <a:cubicBezTo>
                    <a:pt x="948475" y="692411"/>
                    <a:pt x="923390" y="706347"/>
                    <a:pt x="898584" y="720003"/>
                  </a:cubicBezTo>
                  <a:cubicBezTo>
                    <a:pt x="847858" y="747039"/>
                    <a:pt x="801033" y="776304"/>
                    <a:pt x="754209" y="804176"/>
                  </a:cubicBezTo>
                  <a:cubicBezTo>
                    <a:pt x="706827" y="831490"/>
                    <a:pt x="663626" y="861034"/>
                    <a:pt x="620425" y="889463"/>
                  </a:cubicBezTo>
                  <a:cubicBezTo>
                    <a:pt x="535695" y="946879"/>
                    <a:pt x="457932" y="1004016"/>
                    <a:pt x="390204" y="1059481"/>
                  </a:cubicBezTo>
                  <a:cubicBezTo>
                    <a:pt x="355086" y="1086517"/>
                    <a:pt x="324984" y="1114667"/>
                    <a:pt x="295440" y="1140866"/>
                  </a:cubicBezTo>
                  <a:cubicBezTo>
                    <a:pt x="280668" y="1154245"/>
                    <a:pt x="266175" y="1167066"/>
                    <a:pt x="252239" y="1179330"/>
                  </a:cubicBezTo>
                  <a:cubicBezTo>
                    <a:pt x="239139" y="1192150"/>
                    <a:pt x="226318" y="1204972"/>
                    <a:pt x="214055" y="1217235"/>
                  </a:cubicBezTo>
                  <a:cubicBezTo>
                    <a:pt x="189806" y="1241762"/>
                    <a:pt x="166115" y="1264617"/>
                    <a:pt x="146605" y="1286914"/>
                  </a:cubicBezTo>
                  <a:cubicBezTo>
                    <a:pt x="127095" y="1308933"/>
                    <a:pt x="109257" y="1329558"/>
                    <a:pt x="93092" y="1348232"/>
                  </a:cubicBezTo>
                  <a:cubicBezTo>
                    <a:pt x="76369" y="1366628"/>
                    <a:pt x="63548" y="1383908"/>
                    <a:pt x="52399" y="1398958"/>
                  </a:cubicBezTo>
                  <a:cubicBezTo>
                    <a:pt x="40971" y="1414009"/>
                    <a:pt x="31495" y="1426552"/>
                    <a:pt x="23691" y="1436864"/>
                  </a:cubicBezTo>
                  <a:cubicBezTo>
                    <a:pt x="8083" y="1457768"/>
                    <a:pt x="0" y="1468638"/>
                    <a:pt x="0" y="1468638"/>
                  </a:cubicBezTo>
                  <a:cubicBezTo>
                    <a:pt x="0" y="1468638"/>
                    <a:pt x="6689" y="1457211"/>
                    <a:pt x="19510" y="1435470"/>
                  </a:cubicBezTo>
                  <a:cubicBezTo>
                    <a:pt x="25921" y="1424600"/>
                    <a:pt x="33725" y="1411222"/>
                    <a:pt x="43201" y="1395614"/>
                  </a:cubicBezTo>
                  <a:cubicBezTo>
                    <a:pt x="52399" y="1379727"/>
                    <a:pt x="63269" y="1361610"/>
                    <a:pt x="78320" y="1342379"/>
                  </a:cubicBezTo>
                  <a:cubicBezTo>
                    <a:pt x="92534" y="1322590"/>
                    <a:pt x="108142" y="1300850"/>
                    <a:pt x="125701" y="1277159"/>
                  </a:cubicBezTo>
                  <a:cubicBezTo>
                    <a:pt x="142703" y="1253468"/>
                    <a:pt x="165279" y="1229498"/>
                    <a:pt x="187577" y="1203020"/>
                  </a:cubicBezTo>
                  <a:cubicBezTo>
                    <a:pt x="199004" y="1189921"/>
                    <a:pt x="210710" y="1176264"/>
                    <a:pt x="222974" y="1162606"/>
                  </a:cubicBezTo>
                  <a:cubicBezTo>
                    <a:pt x="235795" y="1149228"/>
                    <a:pt x="249452" y="1135292"/>
                    <a:pt x="263109" y="1121356"/>
                  </a:cubicBezTo>
                  <a:cubicBezTo>
                    <a:pt x="290981" y="1093206"/>
                    <a:pt x="320246" y="1063383"/>
                    <a:pt x="353692" y="1034118"/>
                  </a:cubicBezTo>
                  <a:cubicBezTo>
                    <a:pt x="418633" y="974751"/>
                    <a:pt x="493887" y="912876"/>
                    <a:pt x="578060" y="851837"/>
                  </a:cubicBezTo>
                  <a:cubicBezTo>
                    <a:pt x="662232" y="790798"/>
                    <a:pt x="754488" y="729201"/>
                    <a:pt x="855105" y="671228"/>
                  </a:cubicBezTo>
                  <a:cubicBezTo>
                    <a:pt x="880189" y="656735"/>
                    <a:pt x="905552" y="641963"/>
                    <a:pt x="930916" y="627470"/>
                  </a:cubicBezTo>
                  <a:cubicBezTo>
                    <a:pt x="957115" y="613255"/>
                    <a:pt x="983314" y="599040"/>
                    <a:pt x="1009793" y="585104"/>
                  </a:cubicBezTo>
                  <a:cubicBezTo>
                    <a:pt x="1036271" y="571169"/>
                    <a:pt x="1063306" y="556954"/>
                    <a:pt x="1090342" y="543018"/>
                  </a:cubicBezTo>
                  <a:cubicBezTo>
                    <a:pt x="1117935" y="529640"/>
                    <a:pt x="1145807" y="516540"/>
                    <a:pt x="1173678" y="503161"/>
                  </a:cubicBezTo>
                  <a:cubicBezTo>
                    <a:pt x="1285444" y="450205"/>
                    <a:pt x="1402227" y="401430"/>
                    <a:pt x="1520960" y="355720"/>
                  </a:cubicBezTo>
                  <a:cubicBezTo>
                    <a:pt x="1580884" y="333980"/>
                    <a:pt x="1640809" y="312519"/>
                    <a:pt x="1701011" y="291894"/>
                  </a:cubicBezTo>
                  <a:cubicBezTo>
                    <a:pt x="1761493" y="272384"/>
                    <a:pt x="1821696" y="252316"/>
                    <a:pt x="1882456" y="234757"/>
                  </a:cubicBezTo>
                  <a:cubicBezTo>
                    <a:pt x="1942938" y="216919"/>
                    <a:pt x="2003141" y="199639"/>
                    <a:pt x="2063623" y="184588"/>
                  </a:cubicBezTo>
                  <a:cubicBezTo>
                    <a:pt x="2123547" y="168980"/>
                    <a:pt x="2183471" y="154487"/>
                    <a:pt x="2242280" y="141387"/>
                  </a:cubicBezTo>
                  <a:cubicBezTo>
                    <a:pt x="2359899" y="114072"/>
                    <a:pt x="2475288" y="93169"/>
                    <a:pt x="2585381" y="74773"/>
                  </a:cubicBezTo>
                  <a:cubicBezTo>
                    <a:pt x="2695196" y="56936"/>
                    <a:pt x="2799715" y="43000"/>
                    <a:pt x="2896430" y="32687"/>
                  </a:cubicBezTo>
                  <a:cubicBezTo>
                    <a:pt x="2993145" y="21817"/>
                    <a:pt x="3082334" y="15128"/>
                    <a:pt x="3161490" y="10111"/>
                  </a:cubicBezTo>
                  <a:cubicBezTo>
                    <a:pt x="3240645" y="4815"/>
                    <a:pt x="3309767" y="2586"/>
                    <a:pt x="3366626" y="1192"/>
                  </a:cubicBezTo>
                  <a:cubicBezTo>
                    <a:pt x="3480342" y="-1316"/>
                    <a:pt x="3545284" y="913"/>
                    <a:pt x="3545284" y="913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278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24" name="Graphic 2">
              <a:extLst>
                <a:ext uri="{FF2B5EF4-FFF2-40B4-BE49-F238E27FC236}">
                  <a16:creationId xmlns:a16="http://schemas.microsoft.com/office/drawing/2014/main" id="{3E63E1CF-EA84-4442-A34E-5A55FB7B5EA3}"/>
                </a:ext>
              </a:extLst>
            </p:cNvPr>
            <p:cNvGrpSpPr/>
            <p:nvPr/>
          </p:nvGrpSpPr>
          <p:grpSpPr>
            <a:xfrm>
              <a:off x="2870126" y="3477622"/>
              <a:ext cx="6457220" cy="2834883"/>
              <a:chOff x="2870126" y="3477622"/>
              <a:chExt cx="6457220" cy="2834883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EF7E396-9655-4A4C-BFD1-1036EDA1F6CF}"/>
                  </a:ext>
                </a:extLst>
              </p:cNvPr>
              <p:cNvSpPr/>
              <p:nvPr/>
            </p:nvSpPr>
            <p:spPr>
              <a:xfrm>
                <a:off x="2914721" y="3512740"/>
                <a:ext cx="6368131" cy="2764316"/>
              </a:xfrm>
              <a:custGeom>
                <a:avLst/>
                <a:gdLst>
                  <a:gd name="connsiteX0" fmla="*/ 3237580 w 6368131"/>
                  <a:gd name="connsiteY0" fmla="*/ 279 h 2764316"/>
                  <a:gd name="connsiteX1" fmla="*/ 3136405 w 6368131"/>
                  <a:gd name="connsiteY1" fmla="*/ 0 h 2764316"/>
                  <a:gd name="connsiteX2" fmla="*/ 1794382 w 6368131"/>
                  <a:gd name="connsiteY2" fmla="*/ 206808 h 2764316"/>
                  <a:gd name="connsiteX3" fmla="*/ 0 w 6368131"/>
                  <a:gd name="connsiteY3" fmla="*/ 1236110 h 2764316"/>
                  <a:gd name="connsiteX4" fmla="*/ 1121558 w 6368131"/>
                  <a:gd name="connsiteY4" fmla="*/ 2759578 h 2764316"/>
                  <a:gd name="connsiteX5" fmla="*/ 3114944 w 6368131"/>
                  <a:gd name="connsiteY5" fmla="*/ 2505667 h 2764316"/>
                  <a:gd name="connsiteX6" fmla="*/ 3249286 w 6368131"/>
                  <a:gd name="connsiteY6" fmla="*/ 2505946 h 2764316"/>
                  <a:gd name="connsiteX7" fmla="*/ 5241278 w 6368131"/>
                  <a:gd name="connsiteY7" fmla="*/ 2764317 h 2764316"/>
                  <a:gd name="connsiteX8" fmla="*/ 6368132 w 6368131"/>
                  <a:gd name="connsiteY8" fmla="*/ 1244194 h 2764316"/>
                  <a:gd name="connsiteX9" fmla="*/ 4578488 w 6368131"/>
                  <a:gd name="connsiteY9" fmla="*/ 210710 h 2764316"/>
                  <a:gd name="connsiteX10" fmla="*/ 3237580 w 6368131"/>
                  <a:gd name="connsiteY10" fmla="*/ 279 h 2764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68131" h="2764316">
                    <a:moveTo>
                      <a:pt x="3237580" y="279"/>
                    </a:moveTo>
                    <a:cubicBezTo>
                      <a:pt x="3203855" y="0"/>
                      <a:pt x="3170130" y="0"/>
                      <a:pt x="3136405" y="0"/>
                    </a:cubicBezTo>
                    <a:cubicBezTo>
                      <a:pt x="3141979" y="5296"/>
                      <a:pt x="2504553" y="6132"/>
                      <a:pt x="1794382" y="206808"/>
                    </a:cubicBezTo>
                    <a:cubicBezTo>
                      <a:pt x="1083653" y="393827"/>
                      <a:pt x="300178" y="780129"/>
                      <a:pt x="0" y="1236110"/>
                    </a:cubicBezTo>
                    <a:cubicBezTo>
                      <a:pt x="411944" y="1724144"/>
                      <a:pt x="786261" y="2233360"/>
                      <a:pt x="1121558" y="2759578"/>
                    </a:cubicBezTo>
                    <a:cubicBezTo>
                      <a:pt x="1775986" y="2594857"/>
                      <a:pt x="2445465" y="2510405"/>
                      <a:pt x="3114944" y="2505667"/>
                    </a:cubicBezTo>
                    <a:cubicBezTo>
                      <a:pt x="3159817" y="2505389"/>
                      <a:pt x="3204412" y="2505389"/>
                      <a:pt x="3249286" y="2505946"/>
                    </a:cubicBezTo>
                    <a:cubicBezTo>
                      <a:pt x="3918765" y="2512078"/>
                      <a:pt x="4587686" y="2598201"/>
                      <a:pt x="5241278" y="2764317"/>
                    </a:cubicBezTo>
                    <a:cubicBezTo>
                      <a:pt x="5577969" y="2238935"/>
                      <a:pt x="5953958" y="1730833"/>
                      <a:pt x="6368132" y="1244194"/>
                    </a:cubicBezTo>
                    <a:cubicBezTo>
                      <a:pt x="6069904" y="787655"/>
                      <a:pt x="5288381" y="399402"/>
                      <a:pt x="4578488" y="210710"/>
                    </a:cubicBezTo>
                    <a:cubicBezTo>
                      <a:pt x="3869432" y="8362"/>
                      <a:pt x="3232005" y="5296"/>
                      <a:pt x="3237580" y="279"/>
                    </a:cubicBezTo>
                    <a:close/>
                  </a:path>
                </a:pathLst>
              </a:custGeom>
              <a:solidFill>
                <a:srgbClr val="D1D3D4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590F834-974A-4F7E-9A6F-F42027D50BED}"/>
                  </a:ext>
                </a:extLst>
              </p:cNvPr>
              <p:cNvSpPr/>
              <p:nvPr/>
            </p:nvSpPr>
            <p:spPr>
              <a:xfrm>
                <a:off x="2870126" y="3477622"/>
                <a:ext cx="6457220" cy="2834883"/>
              </a:xfrm>
              <a:custGeom>
                <a:avLst/>
                <a:gdLst>
                  <a:gd name="connsiteX0" fmla="*/ 5277233 w 6457220"/>
                  <a:gd name="connsiteY0" fmla="*/ 2833717 h 2834883"/>
                  <a:gd name="connsiteX1" fmla="*/ 1174793 w 6457220"/>
                  <a:gd name="connsiteY1" fmla="*/ 2828700 h 2834883"/>
                  <a:gd name="connsiteX2" fmla="*/ 1134379 w 6457220"/>
                  <a:gd name="connsiteY2" fmla="*/ 2813650 h 2834883"/>
                  <a:gd name="connsiteX3" fmla="*/ 6689 w 6457220"/>
                  <a:gd name="connsiteY3" fmla="*/ 1294920 h 2834883"/>
                  <a:gd name="connsiteX4" fmla="*/ 6689 w 6457220"/>
                  <a:gd name="connsiteY4" fmla="*/ 1257572 h 2834883"/>
                  <a:gd name="connsiteX5" fmla="*/ 1826155 w 6457220"/>
                  <a:gd name="connsiteY5" fmla="*/ 207923 h 2834883"/>
                  <a:gd name="connsiteX6" fmla="*/ 3179328 w 6457220"/>
                  <a:gd name="connsiteY6" fmla="*/ 0 h 2834883"/>
                  <a:gd name="connsiteX7" fmla="*/ 3282732 w 6457220"/>
                  <a:gd name="connsiteY7" fmla="*/ 279 h 2834883"/>
                  <a:gd name="connsiteX8" fmla="*/ 4636462 w 6457220"/>
                  <a:gd name="connsiteY8" fmla="*/ 211825 h 2834883"/>
                  <a:gd name="connsiteX9" fmla="*/ 6450911 w 6457220"/>
                  <a:gd name="connsiteY9" fmla="*/ 1265933 h 2834883"/>
                  <a:gd name="connsiteX10" fmla="*/ 6450353 w 6457220"/>
                  <a:gd name="connsiteY10" fmla="*/ 1303560 h 2834883"/>
                  <a:gd name="connsiteX11" fmla="*/ 5317647 w 6457220"/>
                  <a:gd name="connsiteY11" fmla="*/ 2818945 h 2834883"/>
                  <a:gd name="connsiteX12" fmla="*/ 5277233 w 6457220"/>
                  <a:gd name="connsiteY12" fmla="*/ 2833717 h 2834883"/>
                  <a:gd name="connsiteX13" fmla="*/ 1184270 w 6457220"/>
                  <a:gd name="connsiteY13" fmla="*/ 2754004 h 2834883"/>
                  <a:gd name="connsiteX14" fmla="*/ 5268035 w 6457220"/>
                  <a:gd name="connsiteY14" fmla="*/ 2759021 h 2834883"/>
                  <a:gd name="connsiteX15" fmla="*/ 6360885 w 6457220"/>
                  <a:gd name="connsiteY15" fmla="*/ 1273180 h 2834883"/>
                  <a:gd name="connsiteX16" fmla="*/ 4602737 w 6457220"/>
                  <a:gd name="connsiteY16" fmla="*/ 277881 h 2834883"/>
                  <a:gd name="connsiteX17" fmla="*/ 3280223 w 6457220"/>
                  <a:gd name="connsiteY17" fmla="*/ 70237 h 2834883"/>
                  <a:gd name="connsiteX18" fmla="*/ 3181279 w 6457220"/>
                  <a:gd name="connsiteY18" fmla="*/ 70237 h 2834883"/>
                  <a:gd name="connsiteX19" fmla="*/ 1859602 w 6457220"/>
                  <a:gd name="connsiteY19" fmla="*/ 273979 h 2834883"/>
                  <a:gd name="connsiteX20" fmla="*/ 96994 w 6457220"/>
                  <a:gd name="connsiteY20" fmla="*/ 1264818 h 2834883"/>
                  <a:gd name="connsiteX21" fmla="*/ 1184270 w 6457220"/>
                  <a:gd name="connsiteY21" fmla="*/ 2754004 h 283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457220" h="2834883">
                    <a:moveTo>
                      <a:pt x="5277233" y="2833717"/>
                    </a:moveTo>
                    <a:cubicBezTo>
                      <a:pt x="3932143" y="2491731"/>
                      <a:pt x="2521834" y="2489780"/>
                      <a:pt x="1174793" y="2828700"/>
                    </a:cubicBezTo>
                    <a:cubicBezTo>
                      <a:pt x="1158906" y="2832602"/>
                      <a:pt x="1142741" y="2826470"/>
                      <a:pt x="1134379" y="2813650"/>
                    </a:cubicBezTo>
                    <a:cubicBezTo>
                      <a:pt x="796853" y="2288825"/>
                      <a:pt x="420584" y="1781281"/>
                      <a:pt x="6689" y="1294920"/>
                    </a:cubicBezTo>
                    <a:cubicBezTo>
                      <a:pt x="-2230" y="1284607"/>
                      <a:pt x="-2230" y="1270114"/>
                      <a:pt x="6689" y="1257572"/>
                    </a:cubicBezTo>
                    <a:cubicBezTo>
                      <a:pt x="265339" y="881304"/>
                      <a:pt x="867089" y="470196"/>
                      <a:pt x="1826155" y="207923"/>
                    </a:cubicBezTo>
                    <a:cubicBezTo>
                      <a:pt x="2537163" y="13378"/>
                      <a:pt x="3174590" y="836"/>
                      <a:pt x="3179328" y="0"/>
                    </a:cubicBezTo>
                    <a:cubicBezTo>
                      <a:pt x="3213889" y="0"/>
                      <a:pt x="3248171" y="0"/>
                      <a:pt x="3282732" y="279"/>
                    </a:cubicBezTo>
                    <a:cubicBezTo>
                      <a:pt x="3289142" y="1115"/>
                      <a:pt x="3926290" y="15329"/>
                      <a:pt x="4636462" y="211825"/>
                    </a:cubicBezTo>
                    <a:cubicBezTo>
                      <a:pt x="5594413" y="476606"/>
                      <a:pt x="6193934" y="889386"/>
                      <a:pt x="6450911" y="1265933"/>
                    </a:cubicBezTo>
                    <a:cubicBezTo>
                      <a:pt x="6459551" y="1278476"/>
                      <a:pt x="6459272" y="1292969"/>
                      <a:pt x="6450353" y="1303560"/>
                    </a:cubicBezTo>
                    <a:cubicBezTo>
                      <a:pt x="6034507" y="1788528"/>
                      <a:pt x="5656567" y="2295236"/>
                      <a:pt x="5317647" y="2818945"/>
                    </a:cubicBezTo>
                    <a:cubicBezTo>
                      <a:pt x="5309285" y="2831488"/>
                      <a:pt x="5292841" y="2837619"/>
                      <a:pt x="5277233" y="2833717"/>
                    </a:cubicBezTo>
                    <a:close/>
                    <a:moveTo>
                      <a:pt x="1184270" y="2754004"/>
                    </a:moveTo>
                    <a:cubicBezTo>
                      <a:pt x="2525736" y="2420937"/>
                      <a:pt x="3928520" y="2422888"/>
                      <a:pt x="5268035" y="2759021"/>
                    </a:cubicBezTo>
                    <a:cubicBezTo>
                      <a:pt x="5595249" y="2246182"/>
                      <a:pt x="5960090" y="1749507"/>
                      <a:pt x="6360885" y="1273180"/>
                    </a:cubicBezTo>
                    <a:cubicBezTo>
                      <a:pt x="6058756" y="834479"/>
                      <a:pt x="5295907" y="461277"/>
                      <a:pt x="4602737" y="277881"/>
                    </a:cubicBezTo>
                    <a:cubicBezTo>
                      <a:pt x="3910124" y="81664"/>
                      <a:pt x="3287191" y="75254"/>
                      <a:pt x="3280223" y="70237"/>
                    </a:cubicBezTo>
                    <a:cubicBezTo>
                      <a:pt x="3247335" y="70237"/>
                      <a:pt x="3214167" y="69958"/>
                      <a:pt x="3181279" y="70237"/>
                    </a:cubicBezTo>
                    <a:cubicBezTo>
                      <a:pt x="3175147" y="75254"/>
                      <a:pt x="2552771" y="79434"/>
                      <a:pt x="1859602" y="273979"/>
                    </a:cubicBezTo>
                    <a:cubicBezTo>
                      <a:pt x="1165874" y="455424"/>
                      <a:pt x="401353" y="826675"/>
                      <a:pt x="96994" y="1264818"/>
                    </a:cubicBezTo>
                    <a:cubicBezTo>
                      <a:pt x="495281" y="1742818"/>
                      <a:pt x="858170" y="2240328"/>
                      <a:pt x="1184270" y="27540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DFF7427-8C93-45E1-86B7-548C6FA33DEC}"/>
                </a:ext>
              </a:extLst>
            </p:cNvPr>
            <p:cNvSpPr/>
            <p:nvPr/>
          </p:nvSpPr>
          <p:spPr>
            <a:xfrm>
              <a:off x="3195389" y="3635166"/>
              <a:ext cx="5822960" cy="2463789"/>
            </a:xfrm>
            <a:custGeom>
              <a:avLst/>
              <a:gdLst>
                <a:gd name="connsiteX0" fmla="*/ 2961092 w 5822960"/>
                <a:gd name="connsiteY0" fmla="*/ 209 h 2463789"/>
                <a:gd name="connsiteX1" fmla="*/ 2869115 w 5822960"/>
                <a:gd name="connsiteY1" fmla="*/ 209 h 2463789"/>
                <a:gd name="connsiteX2" fmla="*/ 1650842 w 5822960"/>
                <a:gd name="connsiteY2" fmla="*/ 178588 h 2463789"/>
                <a:gd name="connsiteX3" fmla="*/ 0 w 5822960"/>
                <a:gd name="connsiteY3" fmla="*/ 1073549 h 2463789"/>
                <a:gd name="connsiteX4" fmla="*/ 985265 w 5822960"/>
                <a:gd name="connsiteY4" fmla="*/ 2455707 h 2463789"/>
                <a:gd name="connsiteX5" fmla="*/ 2845982 w 5822960"/>
                <a:gd name="connsiteY5" fmla="*/ 2240816 h 2463789"/>
                <a:gd name="connsiteX6" fmla="*/ 2971126 w 5822960"/>
                <a:gd name="connsiteY6" fmla="*/ 2241095 h 2463789"/>
                <a:gd name="connsiteX7" fmla="*/ 4830449 w 5822960"/>
                <a:gd name="connsiteY7" fmla="*/ 2463790 h 2463789"/>
                <a:gd name="connsiteX8" fmla="*/ 5822961 w 5822960"/>
                <a:gd name="connsiteY8" fmla="*/ 1086370 h 2463789"/>
                <a:gd name="connsiteX9" fmla="*/ 4177693 w 5822960"/>
                <a:gd name="connsiteY9" fmla="*/ 184441 h 2463789"/>
                <a:gd name="connsiteX10" fmla="*/ 2961092 w 5822960"/>
                <a:gd name="connsiteY10" fmla="*/ 209 h 246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22960" h="2463789">
                  <a:moveTo>
                    <a:pt x="2961092" y="209"/>
                  </a:moveTo>
                  <a:cubicBezTo>
                    <a:pt x="2930433" y="-70"/>
                    <a:pt x="2899774" y="-70"/>
                    <a:pt x="2869115" y="209"/>
                  </a:cubicBezTo>
                  <a:cubicBezTo>
                    <a:pt x="2873575" y="4668"/>
                    <a:pt x="2297466" y="5783"/>
                    <a:pt x="1650842" y="178588"/>
                  </a:cubicBezTo>
                  <a:cubicBezTo>
                    <a:pt x="1003940" y="339687"/>
                    <a:pt x="286800" y="671917"/>
                    <a:pt x="0" y="1073549"/>
                  </a:cubicBezTo>
                  <a:cubicBezTo>
                    <a:pt x="359824" y="1518660"/>
                    <a:pt x="688710" y="1980494"/>
                    <a:pt x="985265" y="2455707"/>
                  </a:cubicBezTo>
                  <a:cubicBezTo>
                    <a:pt x="1597607" y="2315512"/>
                    <a:pt x="2221655" y="2243882"/>
                    <a:pt x="2845982" y="2240816"/>
                  </a:cubicBezTo>
                  <a:cubicBezTo>
                    <a:pt x="2887789" y="2240537"/>
                    <a:pt x="2929597" y="2240816"/>
                    <a:pt x="2971126" y="2241095"/>
                  </a:cubicBezTo>
                  <a:cubicBezTo>
                    <a:pt x="3595452" y="2246948"/>
                    <a:pt x="4218943" y="2321087"/>
                    <a:pt x="4830449" y="2463790"/>
                  </a:cubicBezTo>
                  <a:cubicBezTo>
                    <a:pt x="5129234" y="1989971"/>
                    <a:pt x="5460350" y="1529530"/>
                    <a:pt x="5822961" y="1086370"/>
                  </a:cubicBezTo>
                  <a:cubicBezTo>
                    <a:pt x="5538391" y="683902"/>
                    <a:pt x="4823481" y="348605"/>
                    <a:pt x="4177693" y="184441"/>
                  </a:cubicBezTo>
                  <a:cubicBezTo>
                    <a:pt x="3532741" y="8292"/>
                    <a:pt x="2956632" y="4390"/>
                    <a:pt x="2961092" y="209"/>
                  </a:cubicBezTo>
                  <a:close/>
                </a:path>
              </a:pathLst>
            </a:custGeom>
            <a:solidFill>
              <a:srgbClr val="FEFEFE"/>
            </a:solidFill>
            <a:ln w="278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65">
            <a:off x="7225023" y="2753832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992">
            <a:off x="2662445" y="2943138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68" y="3462438"/>
            <a:ext cx="2739848" cy="34171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C1C96D-7297-4AAC-BAB7-ECE1E74C0F6A}"/>
              </a:ext>
            </a:extLst>
          </p:cNvPr>
          <p:cNvSpPr/>
          <p:nvPr/>
        </p:nvSpPr>
        <p:spPr>
          <a:xfrm>
            <a:off x="4324581" y="992936"/>
            <a:ext cx="39290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Luyện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206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0E2A5E-A605-4335-B556-A5E450814808}"/>
              </a:ext>
            </a:extLst>
          </p:cNvPr>
          <p:cNvSpPr/>
          <p:nvPr/>
        </p:nvSpPr>
        <p:spPr>
          <a:xfrm>
            <a:off x="3700939" y="3665969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nvnu">
            <a:extLst>
              <a:ext uri="{FF2B5EF4-FFF2-40B4-BE49-F238E27FC236}">
                <a16:creationId xmlns:a16="http://schemas.microsoft.com/office/drawing/2014/main" id="{232AB8C6-1CD8-48CE-A7D7-3AEE9E51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4" y="1835368"/>
            <a:ext cx="2790008" cy="51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170309" y="1605795"/>
            <a:ext cx="526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329 ml – 135 ml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3A7677C-2F71-44EE-A593-781B530C7BF1}"/>
              </a:ext>
            </a:extLst>
          </p:cNvPr>
          <p:cNvSpPr/>
          <p:nvPr/>
        </p:nvSpPr>
        <p:spPr>
          <a:xfrm>
            <a:off x="4125911" y="433361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194 ml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365</Words>
  <Application>Microsoft Office PowerPoint</Application>
  <PresentationFormat>Widescreen</PresentationFormat>
  <Paragraphs>65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等线 Light</vt:lpstr>
      <vt:lpstr>#9Slide02 Noi dung dai</vt:lpstr>
      <vt:lpstr>#9Slide02 Tieu de dai</vt:lpstr>
      <vt:lpstr>Arial</vt:lpstr>
      <vt:lpstr>Arial-Rounded</vt:lpstr>
      <vt:lpstr>Calibri</vt:lpstr>
      <vt:lpstr>Calibri Light</vt:lpstr>
      <vt:lpstr>iCiel Crocante</vt:lpstr>
      <vt:lpstr>iCiel Panton Black</vt:lpstr>
      <vt:lpstr>Montserrat Alternates Black</vt:lpstr>
      <vt:lpstr>Times New Roman</vt:lpstr>
      <vt:lpstr>2_Office Theme</vt:lpstr>
      <vt:lpstr>3_Office Theme</vt:lpstr>
      <vt:lpstr>Office 主题​​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60</cp:revision>
  <dcterms:created xsi:type="dcterms:W3CDTF">2022-09-05T07:17:44Z</dcterms:created>
  <dcterms:modified xsi:type="dcterms:W3CDTF">2023-03-19T12:33:44Z</dcterms:modified>
</cp:coreProperties>
</file>