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4"/>
  </p:notesMasterIdLst>
  <p:sldIdLst>
    <p:sldId id="257" r:id="rId3"/>
    <p:sldId id="268" r:id="rId4"/>
    <p:sldId id="274" r:id="rId5"/>
    <p:sldId id="282" r:id="rId6"/>
    <p:sldId id="283" r:id="rId7"/>
    <p:sldId id="291" r:id="rId8"/>
    <p:sldId id="293" r:id="rId9"/>
    <p:sldId id="292" r:id="rId10"/>
    <p:sldId id="284" r:id="rId11"/>
    <p:sldId id="275" r:id="rId12"/>
    <p:sldId id="263" r:id="rId13"/>
    <p:sldId id="276" r:id="rId14"/>
    <p:sldId id="266" r:id="rId15"/>
    <p:sldId id="286" r:id="rId16"/>
    <p:sldId id="280" r:id="rId17"/>
    <p:sldId id="264" r:id="rId18"/>
    <p:sldId id="277" r:id="rId19"/>
    <p:sldId id="271" r:id="rId20"/>
    <p:sldId id="281" r:id="rId21"/>
    <p:sldId id="279" r:id="rId22"/>
    <p:sldId id="26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3/19/2023</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3/19/2023</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3/19/2023</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3/19/2023</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3/19/2023</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3/19/2023</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3/19/2023</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9.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3">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3">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A9D3E13-62CD-69DE-0EE9-2E4D16F1EC7D}"/>
              </a:ext>
            </a:extLst>
          </p:cNvPr>
          <p:cNvSpPr txBox="1"/>
          <p:nvPr/>
        </p:nvSpPr>
        <p:spPr>
          <a:xfrm>
            <a:off x="1487360" y="-65106"/>
            <a:ext cx="8865417"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Thứ</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dirty="0" err="1">
                <a:ln>
                  <a:noFill/>
                </a:ln>
                <a:solidFill>
                  <a:srgbClr val="000000"/>
                </a:solidFill>
                <a:effectLst/>
                <a:uLnTx/>
                <a:uFillTx/>
                <a:latin typeface="Times New Roman" panose="02020603050405020304" pitchFamily="18" charset="0"/>
                <a:cs typeface="Times New Roman" panose="02020603050405020304" pitchFamily="18" charset="0"/>
              </a:rPr>
              <a:t>N</a:t>
            </a:r>
            <a:r>
              <a:rPr lang="en-US" sz="4800" dirty="0" err="1">
                <a:solidFill>
                  <a:srgbClr val="000000"/>
                </a:solidFill>
                <a:latin typeface="Times New Roman" panose="02020603050405020304" pitchFamily="18" charset="0"/>
                <a:cs typeface="Times New Roman" panose="02020603050405020304" pitchFamily="18" charset="0"/>
              </a:rPr>
              <a:t>ăm</a:t>
            </a:r>
            <a:r>
              <a:rPr lang="en-US" sz="4800" dirty="0">
                <a:solidFill>
                  <a:srgbClr val="000000"/>
                </a:solidFill>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ngày</a:t>
            </a:r>
            <a:r>
              <a:rPr lang="en-US" sz="4800" noProof="0" dirty="0">
                <a:solidFill>
                  <a:srgbClr val="000000"/>
                </a:solidFill>
                <a:latin typeface="Times New Roman" panose="02020603050405020304" pitchFamily="18" charset="0"/>
                <a:cs typeface="Times New Roman" panose="02020603050405020304" pitchFamily="18" charset="0"/>
              </a:rPr>
              <a:t> 9</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tháng</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800" dirty="0">
                <a:solidFill>
                  <a:srgbClr val="000000"/>
                </a:solidFill>
                <a:latin typeface="Times New Roman" panose="02020603050405020304" pitchFamily="18" charset="0"/>
                <a:cs typeface="Times New Roman" panose="02020603050405020304" pitchFamily="18" charset="0"/>
              </a:rPr>
              <a:t>2 </a:t>
            </a:r>
            <a:r>
              <a:rPr kumimoji="0" lang="en-US" sz="48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năm</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2023</a:t>
            </a:r>
          </a:p>
        </p:txBody>
      </p:sp>
      <p:pic>
        <p:nvPicPr>
          <p:cNvPr id="4" name="Picture 3">
            <a:extLst>
              <a:ext uri="{FF2B5EF4-FFF2-40B4-BE49-F238E27FC236}">
                <a16:creationId xmlns:a16="http://schemas.microsoft.com/office/drawing/2014/main" id="{95BA8362-306D-19E4-277F-8A1587B82EEE}"/>
              </a:ext>
            </a:extLst>
          </p:cNvPr>
          <p:cNvPicPr>
            <a:picLocks noChangeAspect="1"/>
          </p:cNvPicPr>
          <p:nvPr/>
        </p:nvPicPr>
        <p:blipFill rotWithShape="1">
          <a:blip r:embed="rId6"/>
          <a:srcRect b="37814"/>
          <a:stretch/>
        </p:blipFill>
        <p:spPr>
          <a:xfrm>
            <a:off x="4569123" y="742984"/>
            <a:ext cx="2474618" cy="1114610"/>
          </a:xfrm>
          <a:prstGeom prst="rect">
            <a:avLst/>
          </a:prstGeom>
        </p:spPr>
      </p:pic>
      <p:pic>
        <p:nvPicPr>
          <p:cNvPr id="5" name="Picture 4">
            <a:extLst>
              <a:ext uri="{FF2B5EF4-FFF2-40B4-BE49-F238E27FC236}">
                <a16:creationId xmlns:a16="http://schemas.microsoft.com/office/drawing/2014/main" id="{58D03F7A-75B8-1180-F616-E03A71A73278}"/>
              </a:ext>
            </a:extLst>
          </p:cNvPr>
          <p:cNvPicPr>
            <a:picLocks noChangeAspect="1"/>
          </p:cNvPicPr>
          <p:nvPr/>
        </p:nvPicPr>
        <p:blipFill>
          <a:blip r:embed="rId7"/>
          <a:stretch>
            <a:fillRect/>
          </a:stretch>
        </p:blipFill>
        <p:spPr>
          <a:xfrm>
            <a:off x="1487360" y="1905644"/>
            <a:ext cx="9480102" cy="2292295"/>
          </a:xfrm>
          <a:prstGeom prst="rect">
            <a:avLst/>
          </a:prstGeom>
        </p:spPr>
      </p:pic>
      <p:pic>
        <p:nvPicPr>
          <p:cNvPr id="6" name="Picture 5">
            <a:extLst>
              <a:ext uri="{FF2B5EF4-FFF2-40B4-BE49-F238E27FC236}">
                <a16:creationId xmlns:a16="http://schemas.microsoft.com/office/drawing/2014/main" id="{0F53F540-9759-1CCC-C46F-6B0CA8BAF34A}"/>
              </a:ext>
            </a:extLst>
          </p:cNvPr>
          <p:cNvPicPr>
            <a:picLocks noChangeAspect="1"/>
          </p:cNvPicPr>
          <p:nvPr/>
        </p:nvPicPr>
        <p:blipFill>
          <a:blip r:embed="rId8"/>
          <a:stretch>
            <a:fillRect/>
          </a:stretch>
        </p:blipFill>
        <p:spPr>
          <a:xfrm>
            <a:off x="4976442" y="4024261"/>
            <a:ext cx="2243522" cy="969348"/>
          </a:xfrm>
          <a:prstGeom prst="rect">
            <a:avLst/>
          </a:prstGeom>
        </p:spPr>
      </p:pic>
      <p:sp>
        <p:nvSpPr>
          <p:cNvPr id="8" name="TextBox 7">
            <a:extLst>
              <a:ext uri="{FF2B5EF4-FFF2-40B4-BE49-F238E27FC236}">
                <a16:creationId xmlns:a16="http://schemas.microsoft.com/office/drawing/2014/main" id="{808C07DF-005C-4CDE-07C3-6035E211C3E9}"/>
              </a:ext>
            </a:extLst>
          </p:cNvPr>
          <p:cNvSpPr txBox="1"/>
          <p:nvPr/>
        </p:nvSpPr>
        <p:spPr>
          <a:xfrm>
            <a:off x="578371" y="5037187"/>
            <a:ext cx="5592241" cy="584775"/>
          </a:xfrm>
          <a:prstGeom prst="rect">
            <a:avLst/>
          </a:prstGeom>
          <a:noFill/>
        </p:spPr>
        <p:txBody>
          <a:bodyPr wrap="square" rtlCol="0">
            <a:spAutoFit/>
          </a:bodyPr>
          <a:lstStyle/>
          <a:p>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Giáo</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viên</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Phạm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Thị</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Thùy Linh</a:t>
            </a:r>
          </a:p>
        </p:txBody>
      </p:sp>
      <p:sp>
        <p:nvSpPr>
          <p:cNvPr id="9" name="Rectangle 8">
            <a:extLst>
              <a:ext uri="{FF2B5EF4-FFF2-40B4-BE49-F238E27FC236}">
                <a16:creationId xmlns:a16="http://schemas.microsoft.com/office/drawing/2014/main" id="{58B376B5-619D-A449-C46D-FE650E29E3C2}"/>
              </a:ext>
            </a:extLst>
          </p:cNvPr>
          <p:cNvSpPr/>
          <p:nvPr/>
        </p:nvSpPr>
        <p:spPr>
          <a:xfrm>
            <a:off x="7152755" y="5236335"/>
            <a:ext cx="2414444" cy="923330"/>
          </a:xfrm>
          <a:prstGeom prst="rect">
            <a:avLst/>
          </a:prstGeom>
          <a:noFill/>
        </p:spPr>
        <p:txBody>
          <a:bodyPr wrap="none" lIns="91440" tIns="45720" rIns="91440" bIns="45720">
            <a:prstTxWarp prst="textArchUp">
              <a:avLst/>
            </a:prstTxWarp>
            <a:spAutoFit/>
          </a:bodyPr>
          <a:lstStyle/>
          <a:p>
            <a:pPr algn="ctr"/>
            <a:r>
              <a:rPr lang="en-US" sz="5400" b="1" cap="none" spc="0" dirty="0" err="1">
                <a:ln w="22225">
                  <a:solidFill>
                    <a:schemeClr val="accent2"/>
                  </a:solidFill>
                  <a:prstDash val="solid"/>
                </a:ln>
                <a:solidFill>
                  <a:schemeClr val="accent2">
                    <a:lumMod val="40000"/>
                    <a:lumOff val="60000"/>
                  </a:schemeClr>
                </a:solidFill>
                <a:effectLst/>
              </a:rPr>
              <a:t>Lớp</a:t>
            </a:r>
            <a:r>
              <a:rPr lang="en-US" sz="5400" b="1" cap="none" spc="0" dirty="0">
                <a:ln w="22225">
                  <a:solidFill>
                    <a:schemeClr val="accent2"/>
                  </a:solidFill>
                  <a:prstDash val="solid"/>
                </a:ln>
                <a:solidFill>
                  <a:schemeClr val="accent2">
                    <a:lumMod val="40000"/>
                    <a:lumOff val="60000"/>
                  </a:schemeClr>
                </a:solidFill>
                <a:effectLst/>
              </a:rPr>
              <a:t> </a:t>
            </a:r>
            <a:r>
              <a:rPr lang="en-US" sz="5400" b="1" cap="none" spc="0" dirty="0" err="1">
                <a:ln w="22225">
                  <a:solidFill>
                    <a:schemeClr val="accent2"/>
                  </a:solidFill>
                  <a:prstDash val="solid"/>
                </a:ln>
                <a:solidFill>
                  <a:schemeClr val="accent2">
                    <a:lumMod val="40000"/>
                    <a:lumOff val="60000"/>
                  </a:schemeClr>
                </a:solidFill>
                <a:effectLst/>
              </a:rPr>
              <a:t>3C</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2541236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9m, chiều rộng 5m. Bác có để cổng vào 2m.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348</Words>
  <Application>Microsoft Office PowerPoint</Application>
  <PresentationFormat>Widescreen</PresentationFormat>
  <Paragraphs>35</Paragraphs>
  <Slides>21</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Cambria</vt:lpstr>
      <vt:lpstr>Times New Roman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Phạm Thùy Linh</cp:lastModifiedBy>
  <cp:revision>19</cp:revision>
  <dcterms:created xsi:type="dcterms:W3CDTF">2022-10-23T10:26:54Z</dcterms:created>
  <dcterms:modified xsi:type="dcterms:W3CDTF">2023-03-19T12:56:46Z</dcterms:modified>
</cp:coreProperties>
</file>