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8"/>
  </p:notesMasterIdLst>
  <p:sldIdLst>
    <p:sldId id="3077" r:id="rId2"/>
    <p:sldId id="3070" r:id="rId3"/>
    <p:sldId id="3071" r:id="rId4"/>
    <p:sldId id="3072" r:id="rId5"/>
    <p:sldId id="3065" r:id="rId6"/>
    <p:sldId id="3078" r:id="rId7"/>
    <p:sldId id="261" r:id="rId8"/>
    <p:sldId id="3073" r:id="rId9"/>
    <p:sldId id="3074" r:id="rId10"/>
    <p:sldId id="3079" r:id="rId11"/>
    <p:sldId id="263" r:id="rId12"/>
    <p:sldId id="264" r:id="rId13"/>
    <p:sldId id="265" r:id="rId14"/>
    <p:sldId id="266" r:id="rId15"/>
    <p:sldId id="281" r:id="rId16"/>
    <p:sldId id="26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Quattrocento Sans" panose="020B05020500000200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Thầy cô có thể bật/tắt nhạc nền bằng cách nhấp vào biểu tượng Nốt nhạc.</a:t>
            </a:r>
          </a:p>
          <a:p>
            <a:r>
              <a:rPr lang="en-US" altLang="en-US"/>
              <a:t>Thầy cô nhấp vào BẮT ĐẦU hoặc nhấp trái chuột để vào phần câu hỏi.</a:t>
            </a: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0C8C20-82BA-4C31-905C-E93468E4F610}" type="slidenum">
              <a:rPr lang="en-US" altLang="en-US"/>
              <a:pPr/>
              <a:t>2</a:t>
            </a:fld>
            <a:endParaRPr lang="en-US" altLang="en-US"/>
          </a:p>
        </p:txBody>
      </p:sp>
    </p:spTree>
    <p:extLst>
      <p:ext uri="{BB962C8B-B14F-4D97-AF65-F5344CB8AC3E}">
        <p14:creationId xmlns:p14="http://schemas.microsoft.com/office/powerpoint/2010/main" val="7646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HD chỉnh sửa: Thầy cô nhập câu hỏi và các đáp án vào các ô (Căn chỉnh size chữ cho phù hợp với độ dài câu hỏi)</a:t>
            </a:r>
          </a:p>
          <a:p>
            <a:r>
              <a:rPr lang="en-US" altLang="en-US"/>
              <a:t>Thầy cô nhấp chuột phải hoặc phím -&gt; để hiện câu hỏi và các đáp án</a:t>
            </a:r>
          </a:p>
          <a:p>
            <a:r>
              <a:rPr lang="en-US" altLang="en-US"/>
              <a:t>Sau khi HS chọn đáp án, thầy cô nhấp vào PHẦN ĐẤT chứa đáp án đó.</a:t>
            </a:r>
          </a:p>
          <a:p>
            <a:r>
              <a:rPr lang="en-US" altLang="en-US"/>
              <a:t>Sau khi ở phần kiểm tra đúng sai, thầy cô nhấp &lt; để trở về câu hỏi.</a:t>
            </a:r>
          </a:p>
          <a:p>
            <a:r>
              <a:rPr lang="en-US" altLang="en-US"/>
              <a:t>Sau khi hoàn thành xong câu hỏi, thầy cô nhấp hình &gt; hoặc chuột trái, phím -&gt; để chuyển sang câu hỏi tiếp theo.</a:t>
            </a: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07787F-0C91-4234-98C9-0F40071D764F}" type="slidenum">
              <a:rPr lang="en-US" altLang="en-US"/>
              <a:pPr/>
              <a:t>3</a:t>
            </a:fld>
            <a:endParaRPr lang="en-US" altLang="en-US"/>
          </a:p>
        </p:txBody>
      </p:sp>
    </p:spTree>
    <p:extLst>
      <p:ext uri="{BB962C8B-B14F-4D97-AF65-F5344CB8AC3E}">
        <p14:creationId xmlns:p14="http://schemas.microsoft.com/office/powerpoint/2010/main" val="267789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8BACD8-757F-467C-A6AF-CBF652E205C9}" type="slidenum">
              <a:rPr lang="en-US" altLang="en-US"/>
              <a:pPr/>
              <a:t>4</a:t>
            </a:fld>
            <a:endParaRPr lang="en-US" altLang="en-US"/>
          </a:p>
        </p:txBody>
      </p:sp>
    </p:spTree>
    <p:extLst>
      <p:ext uri="{BB962C8B-B14F-4D97-AF65-F5344CB8AC3E}">
        <p14:creationId xmlns:p14="http://schemas.microsoft.com/office/powerpoint/2010/main" val="405011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6"/>
        <p:cNvGrpSpPr/>
        <p:nvPr/>
      </p:nvGrpSpPr>
      <p:grpSpPr>
        <a:xfrm>
          <a:off x="0" y="0"/>
          <a:ext cx="0" cy="0"/>
          <a:chOff x="0" y="0"/>
          <a:chExt cx="0" cy="0"/>
        </a:xfrm>
      </p:grpSpPr>
      <p:sp>
        <p:nvSpPr>
          <p:cNvPr id="17" name="Google Shape;17;p4"/>
          <p:cNvSpPr/>
          <p:nvPr/>
        </p:nvSpPr>
        <p:spPr>
          <a:xfrm>
            <a:off x="236375" y="228600"/>
            <a:ext cx="11719249" cy="6400800"/>
          </a:xfrm>
          <a:prstGeom prst="round2DiagRect">
            <a:avLst>
              <a:gd name="adj1" fmla="val 4762"/>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8" name="Google Shape;18;p4" descr="A picture containing dark, night sky&#10;&#10;Description automatically generated"/>
          <p:cNvPicPr preferRelativeResize="0"/>
          <p:nvPr/>
        </p:nvPicPr>
        <p:blipFill rotWithShape="1">
          <a:blip r:embed="rId2">
            <a:alphaModFix/>
          </a:blip>
          <a:srcRect/>
          <a:stretch/>
        </p:blipFill>
        <p:spPr>
          <a:xfrm>
            <a:off x="2737057" y="837957"/>
            <a:ext cx="6717885" cy="5182085"/>
          </a:xfrm>
          <a:prstGeom prst="rect">
            <a:avLst/>
          </a:prstGeom>
          <a:noFill/>
          <a:ln>
            <a:noFill/>
          </a:ln>
        </p:spPr>
      </p:pic>
      <p:pic>
        <p:nvPicPr>
          <p:cNvPr id="19" name="Google Shape;19;p4"/>
          <p:cNvPicPr preferRelativeResize="0"/>
          <p:nvPr/>
        </p:nvPicPr>
        <p:blipFill rotWithShape="1">
          <a:blip r:embed="rId3">
            <a:alphaModFix/>
          </a:blip>
          <a:srcRect/>
          <a:stretch/>
        </p:blipFill>
        <p:spPr>
          <a:xfrm>
            <a:off x="11325267" y="280391"/>
            <a:ext cx="589731" cy="520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BF78B8-D45D-40DB-BD65-9CEC3EB9D06C}" type="slidenum">
              <a:rPr lang="en-US" altLang="en-US"/>
              <a:pPr/>
              <a:t>‹#›</a:t>
            </a:fld>
            <a:endParaRPr lang="en-US" altLang="en-US"/>
          </a:p>
        </p:txBody>
      </p:sp>
    </p:spTree>
    <p:extLst>
      <p:ext uri="{BB962C8B-B14F-4D97-AF65-F5344CB8AC3E}">
        <p14:creationId xmlns:p14="http://schemas.microsoft.com/office/powerpoint/2010/main" val="414556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BCD53D-8A8B-4C2E-B32E-A7DFD9681129}" type="slidenum">
              <a:rPr lang="en-US" altLang="en-US"/>
              <a:pPr/>
              <a:t>‹#›</a:t>
            </a:fld>
            <a:endParaRPr lang="en-US" altLang="en-US"/>
          </a:p>
        </p:txBody>
      </p:sp>
    </p:spTree>
    <p:extLst>
      <p:ext uri="{BB962C8B-B14F-4D97-AF65-F5344CB8AC3E}">
        <p14:creationId xmlns:p14="http://schemas.microsoft.com/office/powerpoint/2010/main" val="2044901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Lst>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slideLayout" Target="../slideLayouts/slideLayout4.xml"/><Relationship Id="rId21"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4.emf"/><Relationship Id="rId2" Type="http://schemas.openxmlformats.org/officeDocument/2006/relationships/audio" Target="../media/media1.WAV"/><Relationship Id="rId16" Type="http://schemas.openxmlformats.org/officeDocument/2006/relationships/image" Target="../media/image23.png"/><Relationship Id="rId20" Type="http://schemas.openxmlformats.org/officeDocument/2006/relationships/image" Target="../media/image27.png"/><Relationship Id="rId1" Type="http://schemas.microsoft.com/office/2007/relationships/media" Target="../media/media1.WAV"/><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audio" Target="../media/audio1.wav"/><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notesSlide" Target="../notesSlides/notesSlide2.xml"/><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1.png"/><Relationship Id="rId18" Type="http://schemas.openxmlformats.org/officeDocument/2006/relationships/image" Target="../media/image27.png"/><Relationship Id="rId3" Type="http://schemas.openxmlformats.org/officeDocument/2006/relationships/slideLayout" Target="../slideLayouts/slideLayout4.xml"/><Relationship Id="rId7" Type="http://schemas.openxmlformats.org/officeDocument/2006/relationships/image" Target="../media/image15.png"/><Relationship Id="rId12" Type="http://schemas.openxmlformats.org/officeDocument/2006/relationships/image" Target="../media/image29.png"/><Relationship Id="rId17" Type="http://schemas.openxmlformats.org/officeDocument/2006/relationships/image" Target="../media/image26.png"/><Relationship Id="rId2" Type="http://schemas.openxmlformats.org/officeDocument/2006/relationships/audio" Target="../media/media1.WAV"/><Relationship Id="rId16" Type="http://schemas.openxmlformats.org/officeDocument/2006/relationships/image" Target="../media/image22.png"/><Relationship Id="rId20" Type="http://schemas.openxmlformats.org/officeDocument/2006/relationships/image" Target="../media/image23.png"/><Relationship Id="rId1" Type="http://schemas.microsoft.com/office/2007/relationships/media" Target="../media/media1.WAV"/><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17.png"/><Relationship Id="rId19"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6.png"/><Relationship Id="rId14"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emf"/><Relationship Id="rId1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image" Target="../media/image4.png"/><Relationship Id="rId12" Type="http://schemas.openxmlformats.org/officeDocument/2006/relationships/image" Target="../media/image21.png"/><Relationship Id="rId17" Type="http://schemas.openxmlformats.org/officeDocument/2006/relationships/image" Target="../media/image27.png"/><Relationship Id="rId2" Type="http://schemas.openxmlformats.org/officeDocument/2006/relationships/audio" Target="../media/media1.WAV"/><Relationship Id="rId16" Type="http://schemas.openxmlformats.org/officeDocument/2006/relationships/image" Target="../media/image26.png"/><Relationship Id="rId1" Type="http://schemas.microsoft.com/office/2007/relationships/media" Target="../media/media1.WAV"/><Relationship Id="rId6" Type="http://schemas.openxmlformats.org/officeDocument/2006/relationships/image" Target="../media/image15.png"/><Relationship Id="rId11" Type="http://schemas.openxmlformats.org/officeDocument/2006/relationships/image" Target="../media/image29.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28.png"/><Relationship Id="rId19"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17.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3.png"/><Relationship Id="rId7" Type="http://schemas.openxmlformats.org/officeDocument/2006/relationships/image" Target="../media/image38.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slide" Target="slide8.xml"/><Relationship Id="rId5" Type="http://schemas.openxmlformats.org/officeDocument/2006/relationships/image" Target="../media/image33.png"/><Relationship Id="rId10" Type="http://schemas.openxmlformats.org/officeDocument/2006/relationships/image" Target="../media/image42.png"/><Relationship Id="rId4" Type="http://schemas.openxmlformats.org/officeDocument/2006/relationships/image" Target="../media/image44.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3.png"/><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0" Type="http://schemas.openxmlformats.org/officeDocument/2006/relationships/slide" Target="slide16.xml"/><Relationship Id="rId4" Type="http://schemas.openxmlformats.org/officeDocument/2006/relationships/image" Target="../media/image44.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5">
            <a:extLst>
              <a:ext uri="{FF2B5EF4-FFF2-40B4-BE49-F238E27FC236}">
                <a16:creationId xmlns:a16="http://schemas.microsoft.com/office/drawing/2014/main" id="{E42712E4-832D-89FD-6053-F871BE8E16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201525" cy="87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3" descr="12">
            <a:extLst>
              <a:ext uri="{FF2B5EF4-FFF2-40B4-BE49-F238E27FC236}">
                <a16:creationId xmlns:a16="http://schemas.microsoft.com/office/drawing/2014/main" id="{C23F8698-1707-ABFD-89E3-44A53B04DAEB}"/>
              </a:ext>
            </a:extLst>
          </p:cNvPr>
          <p:cNvPicPr>
            <a:picLocks noChangeAspect="1"/>
          </p:cNvPicPr>
          <p:nvPr/>
        </p:nvPicPr>
        <p:blipFill>
          <a:blip r:embed="rId3"/>
          <a:srcRect t="58420" b="19318"/>
          <a:stretch>
            <a:fillRect/>
          </a:stretch>
        </p:blipFill>
        <p:spPr>
          <a:xfrm>
            <a:off x="0" y="5840730"/>
            <a:ext cx="12192000" cy="1082675"/>
          </a:xfrm>
          <a:prstGeom prst="rect">
            <a:avLst/>
          </a:prstGeom>
        </p:spPr>
      </p:pic>
      <p:sp>
        <p:nvSpPr>
          <p:cNvPr id="4" name="TextBox 3">
            <a:extLst>
              <a:ext uri="{FF2B5EF4-FFF2-40B4-BE49-F238E27FC236}">
                <a16:creationId xmlns:a16="http://schemas.microsoft.com/office/drawing/2014/main" id="{1B40C75F-453B-BA2D-394C-AEEF07AE6566}"/>
              </a:ext>
            </a:extLst>
          </p:cNvPr>
          <p:cNvSpPr txBox="1"/>
          <p:nvPr/>
        </p:nvSpPr>
        <p:spPr>
          <a:xfrm>
            <a:off x="1052399" y="209487"/>
            <a:ext cx="10330543" cy="1569660"/>
          </a:xfrm>
          <a:prstGeom prst="rect">
            <a:avLst/>
          </a:prstGeom>
          <a:noFill/>
        </p:spPr>
        <p:txBody>
          <a:bodyPr wrap="square">
            <a:spAutoFit/>
          </a:bodyPr>
          <a:lstStyle/>
          <a:p>
            <a:pPr algn="ctr"/>
            <a:r>
              <a:rPr lang="en-US" sz="4800" dirty="0" err="1">
                <a:latin typeface="Times New Roman" panose="02020603050405020304" pitchFamily="18" charset="0"/>
                <a:cs typeface="Times New Roman" panose="02020603050405020304" pitchFamily="18" charset="0"/>
              </a:rPr>
              <a:t>Thứ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ngày</a:t>
            </a:r>
            <a:r>
              <a:rPr lang="en-US" sz="4800" dirty="0">
                <a:latin typeface="Times New Roman" panose="02020603050405020304" pitchFamily="18" charset="0"/>
                <a:cs typeface="Times New Roman" panose="02020603050405020304" pitchFamily="18" charset="0"/>
              </a:rPr>
              <a:t> 13 </a:t>
            </a:r>
            <a:r>
              <a:rPr lang="en-US" sz="4800" dirty="0" err="1">
                <a:latin typeface="Times New Roman" panose="02020603050405020304" pitchFamily="18" charset="0"/>
                <a:cs typeface="Times New Roman" panose="02020603050405020304" pitchFamily="18" charset="0"/>
              </a:rPr>
              <a:t>tháng</a:t>
            </a:r>
            <a:r>
              <a:rPr lang="en-US" sz="4800" dirty="0">
                <a:latin typeface="Times New Roman" panose="02020603050405020304" pitchFamily="18" charset="0"/>
                <a:cs typeface="Times New Roman" panose="02020603050405020304" pitchFamily="18" charset="0"/>
              </a:rPr>
              <a:t> 12 </a:t>
            </a:r>
            <a:r>
              <a:rPr lang="en-US" sz="4800" dirty="0" err="1">
                <a:latin typeface="Times New Roman" panose="02020603050405020304" pitchFamily="18" charset="0"/>
                <a:cs typeface="Times New Roman" panose="02020603050405020304" pitchFamily="18" charset="0"/>
              </a:rPr>
              <a:t>năm</a:t>
            </a:r>
            <a:r>
              <a:rPr lang="en-US" sz="4800" dirty="0">
                <a:latin typeface="Times New Roman" panose="02020603050405020304" pitchFamily="18" charset="0"/>
                <a:cs typeface="Times New Roman" panose="02020603050405020304" pitchFamily="18" charset="0"/>
              </a:rPr>
              <a:t> 2022</a:t>
            </a:r>
          </a:p>
          <a:p>
            <a:pPr algn="ctr"/>
            <a:r>
              <a:rPr lang="en-US" sz="4800" dirty="0">
                <a:latin typeface="Times New Roman" panose="02020603050405020304" pitchFamily="18" charset="0"/>
                <a:cs typeface="Times New Roman" panose="02020603050405020304" pitchFamily="18" charset="0"/>
              </a:rPr>
              <a:t>Tin</a:t>
            </a:r>
          </a:p>
        </p:txBody>
      </p:sp>
      <p:sp>
        <p:nvSpPr>
          <p:cNvPr id="5" name="TextBox 4">
            <a:extLst>
              <a:ext uri="{FF2B5EF4-FFF2-40B4-BE49-F238E27FC236}">
                <a16:creationId xmlns:a16="http://schemas.microsoft.com/office/drawing/2014/main" id="{D4FA0343-C0A2-E368-6BE5-A52A052C7291}"/>
              </a:ext>
            </a:extLst>
          </p:cNvPr>
          <p:cNvSpPr txBox="1"/>
          <p:nvPr/>
        </p:nvSpPr>
        <p:spPr>
          <a:xfrm>
            <a:off x="1052399" y="5255955"/>
            <a:ext cx="5592241" cy="584775"/>
          </a:xfrm>
          <a:prstGeom prst="rect">
            <a:avLst/>
          </a:prstGeom>
          <a:noFill/>
        </p:spPr>
        <p:txBody>
          <a:bodyPr wrap="square" rtlCol="0">
            <a:spAutoFit/>
          </a:bodyPr>
          <a:lstStyle/>
          <a:p>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Giáo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Phạm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Thị</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Thùy Linh</a:t>
            </a:r>
          </a:p>
        </p:txBody>
      </p:sp>
      <p:sp>
        <p:nvSpPr>
          <p:cNvPr id="6" name="Rectangle 5">
            <a:extLst>
              <a:ext uri="{FF2B5EF4-FFF2-40B4-BE49-F238E27FC236}">
                <a16:creationId xmlns:a16="http://schemas.microsoft.com/office/drawing/2014/main" id="{B7AD225F-45A3-9CF6-08A9-99EB56D662D6}"/>
              </a:ext>
            </a:extLst>
          </p:cNvPr>
          <p:cNvSpPr/>
          <p:nvPr/>
        </p:nvSpPr>
        <p:spPr>
          <a:xfrm>
            <a:off x="2390562" y="1912062"/>
            <a:ext cx="8148386" cy="923330"/>
          </a:xfrm>
          <a:prstGeom prst="rect">
            <a:avLst/>
          </a:prstGeom>
          <a:noFill/>
        </p:spPr>
        <p:txBody>
          <a:bodyPr wrap="none" lIns="91440" tIns="45720" rIns="91440" bIns="45720">
            <a:spAutoFit/>
          </a:body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9: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Sắp</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xếp</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để</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dễ</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tìm</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TextBox 6">
            <a:extLst>
              <a:ext uri="{FF2B5EF4-FFF2-40B4-BE49-F238E27FC236}">
                <a16:creationId xmlns:a16="http://schemas.microsoft.com/office/drawing/2014/main" id="{F3C8CEFA-A0B0-8BB8-8E02-1A7F1A8BDB79}"/>
              </a:ext>
            </a:extLst>
          </p:cNvPr>
          <p:cNvSpPr txBox="1"/>
          <p:nvPr/>
        </p:nvSpPr>
        <p:spPr>
          <a:xfrm>
            <a:off x="5506720" y="3314723"/>
            <a:ext cx="2275840"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 2</a:t>
            </a:r>
          </a:p>
        </p:txBody>
      </p:sp>
      <p:sp>
        <p:nvSpPr>
          <p:cNvPr id="8" name="TextBox 7">
            <a:extLst>
              <a:ext uri="{FF2B5EF4-FFF2-40B4-BE49-F238E27FC236}">
                <a16:creationId xmlns:a16="http://schemas.microsoft.com/office/drawing/2014/main" id="{D632D1B8-3C91-F1DE-567D-DDFFCB9C0757}"/>
              </a:ext>
            </a:extLst>
          </p:cNvPr>
          <p:cNvSpPr txBox="1"/>
          <p:nvPr/>
        </p:nvSpPr>
        <p:spPr>
          <a:xfrm>
            <a:off x="548640" y="5993243"/>
            <a:ext cx="6096000" cy="830997"/>
          </a:xfrm>
          <a:prstGeom prst="rect">
            <a:avLst/>
          </a:prstGeom>
          <a:noFill/>
        </p:spPr>
        <p:txBody>
          <a:bodyPr wrap="square">
            <a:spAutoFit/>
          </a:bodyPr>
          <a:lstStyle/>
          <a:p>
            <a:pPr algn="ctr"/>
            <a:r>
              <a:rPr lang="en-US" sz="4800" dirty="0" err="1">
                <a:ln w="0"/>
                <a:solidFill>
                  <a:schemeClr val="accent1"/>
                </a:solidFill>
                <a:effectLst>
                  <a:outerShdw blurRad="38100" dist="25400" dir="5400000" algn="ctr" rotWithShape="0">
                    <a:srgbClr val="6E747A">
                      <a:alpha val="43000"/>
                    </a:srgbClr>
                  </a:outerShdw>
                </a:effectLst>
              </a:rPr>
              <a:t>Lớp</a:t>
            </a:r>
            <a:r>
              <a:rPr lang="en-US" sz="4800" dirty="0">
                <a:ln w="0"/>
                <a:solidFill>
                  <a:schemeClr val="accent1"/>
                </a:solidFill>
                <a:effectLst>
                  <a:outerShdw blurRad="38100" dist="25400" dir="5400000" algn="ctr" rotWithShape="0">
                    <a:srgbClr val="6E747A">
                      <a:alpha val="43000"/>
                    </a:srgbClr>
                  </a:outerShdw>
                </a:effectLst>
              </a:rPr>
              <a:t> </a:t>
            </a:r>
            <a:r>
              <a:rPr lang="en-US" sz="4800" dirty="0" err="1">
                <a:ln w="0"/>
                <a:solidFill>
                  <a:schemeClr val="accent1"/>
                </a:solidFill>
                <a:effectLst>
                  <a:outerShdw blurRad="38100" dist="25400" dir="5400000" algn="ctr" rotWithShape="0">
                    <a:srgbClr val="6E747A">
                      <a:alpha val="43000"/>
                    </a:srgbClr>
                  </a:outerShdw>
                </a:effectLst>
              </a:rPr>
              <a:t>3B</a:t>
            </a:r>
            <a:endParaRPr lang="en-US" sz="4800" dirty="0">
              <a:ln w="0"/>
              <a:solidFill>
                <a:schemeClr val="accent1"/>
              </a:solidFill>
              <a:effectLst>
                <a:outerShdw blurRad="38100" dist="25400" dir="5400000" algn="ctr" rotWithShape="0">
                  <a:srgbClr val="6E747A">
                    <a:alpha val="43000"/>
                  </a:srgbClr>
                </a:outerShdw>
              </a:effectLst>
            </a:endParaRPr>
          </a:p>
        </p:txBody>
      </p:sp>
      <p:pic>
        <p:nvPicPr>
          <p:cNvPr id="10" name="Picture 9">
            <a:extLst>
              <a:ext uri="{FF2B5EF4-FFF2-40B4-BE49-F238E27FC236}">
                <a16:creationId xmlns:a16="http://schemas.microsoft.com/office/drawing/2014/main" id="{20D4342D-2C9C-4F04-0ACB-50F737735F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176" y="3167457"/>
            <a:ext cx="2350016" cy="323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59120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AA7C-5880-021E-7352-E2D3C7EC1B0C}"/>
              </a:ext>
            </a:extLst>
          </p:cNvPr>
          <p:cNvSpPr/>
          <p:nvPr/>
        </p:nvSpPr>
        <p:spPr>
          <a:xfrm>
            <a:off x="2859180" y="2497976"/>
            <a:ext cx="7475124" cy="1862048"/>
          </a:xfrm>
          <a:prstGeom prst="rect">
            <a:avLst/>
          </a:prstGeom>
          <a:noFill/>
        </p:spPr>
        <p:txBody>
          <a:bodyPr wrap="none" lIns="91440" tIns="45720" rIns="91440" bIns="45720">
            <a:spAutoFit/>
          </a:bodyPr>
          <a:lstStyle/>
          <a:p>
            <a:pPr algn="ctr"/>
            <a:r>
              <a:rPr lang="en-US" sz="11500" b="1" dirty="0" err="1">
                <a:ln w="22225">
                  <a:solidFill>
                    <a:schemeClr val="accent2"/>
                  </a:solidFill>
                  <a:prstDash val="solid"/>
                </a:ln>
                <a:solidFill>
                  <a:schemeClr val="accent2">
                    <a:lumMod val="40000"/>
                    <a:lumOff val="60000"/>
                  </a:schemeClr>
                </a:solidFill>
              </a:rPr>
              <a:t>Hoạt</a:t>
            </a:r>
            <a:r>
              <a:rPr lang="en-US" sz="11500" b="1" dirty="0">
                <a:ln w="22225">
                  <a:solidFill>
                    <a:schemeClr val="accent2"/>
                  </a:solidFill>
                  <a:prstDash val="solid"/>
                </a:ln>
                <a:solidFill>
                  <a:schemeClr val="accent2">
                    <a:lumMod val="40000"/>
                    <a:lumOff val="60000"/>
                  </a:schemeClr>
                </a:solidFill>
              </a:rPr>
              <a:t> </a:t>
            </a:r>
            <a:r>
              <a:rPr lang="en-US" sz="11500" b="1" dirty="0" err="1">
                <a:ln w="22225">
                  <a:solidFill>
                    <a:schemeClr val="accent2"/>
                  </a:solidFill>
                  <a:prstDash val="solid"/>
                </a:ln>
                <a:solidFill>
                  <a:schemeClr val="accent2">
                    <a:lumMod val="40000"/>
                    <a:lumOff val="60000"/>
                  </a:schemeClr>
                </a:solidFill>
              </a:rPr>
              <a:t>động</a:t>
            </a:r>
            <a:endParaRPr lang="en-US" sz="115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654064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12"/>
          <p:cNvGrpSpPr/>
          <p:nvPr/>
        </p:nvGrpSpPr>
        <p:grpSpPr>
          <a:xfrm>
            <a:off x="714903" y="358249"/>
            <a:ext cx="10754369" cy="1629525"/>
            <a:chOff x="149795" y="535277"/>
            <a:chExt cx="10754369" cy="1629525"/>
          </a:xfrm>
        </p:grpSpPr>
        <p:grpSp>
          <p:nvGrpSpPr>
            <p:cNvPr id="168" name="Google Shape;168;p12"/>
            <p:cNvGrpSpPr/>
            <p:nvPr/>
          </p:nvGrpSpPr>
          <p:grpSpPr>
            <a:xfrm>
              <a:off x="149795" y="535277"/>
              <a:ext cx="10754369" cy="1629525"/>
              <a:chOff x="149795" y="535277"/>
              <a:chExt cx="10754369" cy="1629525"/>
            </a:xfrm>
          </p:grpSpPr>
          <p:grpSp>
            <p:nvGrpSpPr>
              <p:cNvPr id="169" name="Google Shape;169;p12"/>
              <p:cNvGrpSpPr/>
              <p:nvPr/>
            </p:nvGrpSpPr>
            <p:grpSpPr>
              <a:xfrm>
                <a:off x="552796" y="917810"/>
                <a:ext cx="10351368" cy="1246992"/>
                <a:chOff x="1338208" y="943284"/>
                <a:chExt cx="9312540" cy="1839657"/>
              </a:xfrm>
            </p:grpSpPr>
            <p:sp>
              <p:nvSpPr>
                <p:cNvPr id="170" name="Google Shape;170;p12"/>
                <p:cNvSpPr/>
                <p:nvPr/>
              </p:nvSpPr>
              <p:spPr>
                <a:xfrm>
                  <a:off x="1424711" y="1063553"/>
                  <a:ext cx="9226037" cy="1719388"/>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1" name="Google Shape;171;p12"/>
                <p:cNvSpPr/>
                <p:nvPr/>
              </p:nvSpPr>
              <p:spPr>
                <a:xfrm>
                  <a:off x="1338208" y="943284"/>
                  <a:ext cx="9226043" cy="1719387"/>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72" name="Google Shape;172;p12"/>
              <p:cNvPicPr preferRelativeResize="0"/>
              <p:nvPr/>
            </p:nvPicPr>
            <p:blipFill rotWithShape="1">
              <a:blip r:embed="rId3">
                <a:alphaModFix/>
              </a:blip>
              <a:srcRect/>
              <a:stretch/>
            </p:blipFill>
            <p:spPr>
              <a:xfrm>
                <a:off x="149795" y="535277"/>
                <a:ext cx="998307" cy="883997"/>
              </a:xfrm>
              <a:prstGeom prst="rect">
                <a:avLst/>
              </a:prstGeom>
              <a:noFill/>
              <a:ln>
                <a:noFill/>
              </a:ln>
            </p:spPr>
          </p:pic>
        </p:grpSp>
        <p:sp>
          <p:nvSpPr>
            <p:cNvPr id="173" name="Google Shape;173;p12"/>
            <p:cNvSpPr/>
            <p:nvPr/>
          </p:nvSpPr>
          <p:spPr>
            <a:xfrm>
              <a:off x="946676" y="1021967"/>
              <a:ext cx="9659760" cy="953210"/>
            </a:xfrm>
            <a:prstGeom prst="rect">
              <a:avLst/>
            </a:prstGeom>
            <a:noFill/>
            <a:ln>
              <a:noFill/>
            </a:ln>
          </p:spPr>
          <p:txBody>
            <a:bodyPr spcFirstLastPara="1" wrap="square" lIns="91425" tIns="45700" rIns="91425" bIns="45700" anchor="t" anchorCtr="0">
              <a:noAutofit/>
            </a:bodyPr>
            <a:lstStyle/>
            <a:p>
              <a:pPr marL="0" marR="0" lvl="0" indent="0" algn="ctr" rtl="0">
                <a:lnSpc>
                  <a:spcPct val="135000"/>
                </a:lnSpc>
                <a:spcBef>
                  <a:spcPts val="0"/>
                </a:spcBef>
                <a:spcAft>
                  <a:spcPts val="0"/>
                </a:spcAft>
                <a:buNone/>
              </a:pPr>
              <a:r>
                <a:rPr lang="en-US" sz="2200" b="1" i="0" u="none" strike="noStrike" cap="none" dirty="0" err="1">
                  <a:solidFill>
                    <a:srgbClr val="F03C69"/>
                  </a:solidFill>
                  <a:latin typeface="Arial"/>
                  <a:ea typeface="Arial"/>
                  <a:cs typeface="Arial"/>
                  <a:sym typeface="Arial"/>
                </a:rPr>
                <a:t>Sắp</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xếp</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là</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việc</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phân</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loại</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đồ</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vật</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dữ</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liệu</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vào</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các</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nhóm</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sao</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cho</a:t>
              </a:r>
              <a:endParaRPr dirty="0"/>
            </a:p>
            <a:p>
              <a:pPr marL="0" marR="0" lvl="0" indent="0" algn="ctr" rtl="0">
                <a:lnSpc>
                  <a:spcPct val="135000"/>
                </a:lnSpc>
                <a:spcBef>
                  <a:spcPts val="0"/>
                </a:spcBef>
                <a:spcAft>
                  <a:spcPts val="0"/>
                </a:spcAft>
                <a:buNone/>
              </a:pPr>
              <a:r>
                <a:rPr lang="en-US" sz="2200" b="1" i="0" u="none" strike="noStrike" cap="none" dirty="0" err="1">
                  <a:solidFill>
                    <a:srgbClr val="F03C69"/>
                  </a:solidFill>
                  <a:latin typeface="Arial"/>
                  <a:ea typeface="Arial"/>
                  <a:cs typeface="Arial"/>
                  <a:sym typeface="Arial"/>
                </a:rPr>
                <a:t>đồ</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vật</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dữ</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liệu</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trong</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mỗi</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nhóm</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có</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một</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số</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đặc</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điểm</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chung</a:t>
              </a:r>
              <a:r>
                <a:rPr lang="en-US" sz="2200" b="1" i="0" u="none" strike="noStrike" cap="none" dirty="0">
                  <a:solidFill>
                    <a:srgbClr val="F03C69"/>
                  </a:solidFill>
                  <a:latin typeface="Arial"/>
                  <a:ea typeface="Arial"/>
                  <a:cs typeface="Arial"/>
                  <a:sym typeface="Arial"/>
                </a:rPr>
                <a:t>.</a:t>
              </a:r>
              <a:endParaRPr dirty="0"/>
            </a:p>
          </p:txBody>
        </p:sp>
      </p:grpSp>
      <p:pic>
        <p:nvPicPr>
          <p:cNvPr id="174" name="Google Shape;174;p12"/>
          <p:cNvPicPr preferRelativeResize="0"/>
          <p:nvPr/>
        </p:nvPicPr>
        <p:blipFill rotWithShape="1">
          <a:blip r:embed="rId4">
            <a:alphaModFix/>
          </a:blip>
          <a:srcRect/>
          <a:stretch/>
        </p:blipFill>
        <p:spPr>
          <a:xfrm>
            <a:off x="714902" y="2288783"/>
            <a:ext cx="897917" cy="883996"/>
          </a:xfrm>
          <a:prstGeom prst="rect">
            <a:avLst/>
          </a:prstGeom>
          <a:noFill/>
          <a:ln>
            <a:noFill/>
          </a:ln>
        </p:spPr>
      </p:pic>
      <p:sp>
        <p:nvSpPr>
          <p:cNvPr id="175" name="Google Shape;175;p12"/>
          <p:cNvSpPr/>
          <p:nvPr/>
        </p:nvSpPr>
        <p:spPr>
          <a:xfrm>
            <a:off x="1713210" y="2401166"/>
            <a:ext cx="9315124" cy="53322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200" b="1" i="0" u="none" strike="noStrike" cap="none" dirty="0">
                <a:solidFill>
                  <a:schemeClr val="dk1"/>
                </a:solidFill>
                <a:latin typeface="Arial"/>
                <a:ea typeface="Arial"/>
                <a:cs typeface="Arial"/>
                <a:sym typeface="Arial"/>
              </a:rPr>
              <a:t>1. </a:t>
            </a:r>
            <a:r>
              <a:rPr lang="en-US" sz="2200" b="0" i="0" u="none" strike="noStrike" cap="none" dirty="0" err="1">
                <a:solidFill>
                  <a:schemeClr val="dk1"/>
                </a:solidFill>
                <a:latin typeface="Arial"/>
                <a:ea typeface="Arial"/>
                <a:cs typeface="Arial"/>
                <a:sym typeface="Arial"/>
              </a:rPr>
              <a:t>Em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hãy</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sắp</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xếp</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sách</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lên</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giá</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sách</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cho</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hợp</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lí</a:t>
            </a:r>
            <a:r>
              <a:rPr lang="en-US" sz="2200" b="0" i="0" u="none" strike="noStrike" cap="none" dirty="0">
                <a:solidFill>
                  <a:schemeClr val="dk1"/>
                </a:solidFill>
                <a:latin typeface="Arial"/>
                <a:ea typeface="Arial"/>
                <a:cs typeface="Arial"/>
                <a:sym typeface="Arial"/>
              </a:rPr>
              <a:t>.</a:t>
            </a:r>
            <a:endParaRPr dirty="0"/>
          </a:p>
        </p:txBody>
      </p:sp>
      <p:pic>
        <p:nvPicPr>
          <p:cNvPr id="176" name="Google Shape;176;p12"/>
          <p:cNvPicPr preferRelativeResize="0"/>
          <p:nvPr/>
        </p:nvPicPr>
        <p:blipFill rotWithShape="1">
          <a:blip r:embed="rId5">
            <a:alphaModFix/>
          </a:blip>
          <a:srcRect/>
          <a:stretch/>
        </p:blipFill>
        <p:spPr>
          <a:xfrm>
            <a:off x="5690738" y="3168657"/>
            <a:ext cx="3813481" cy="3292173"/>
          </a:xfrm>
          <a:prstGeom prst="rect">
            <a:avLst/>
          </a:prstGeom>
          <a:noFill/>
          <a:ln>
            <a:noFill/>
          </a:ln>
        </p:spPr>
      </p:pic>
      <p:pic>
        <p:nvPicPr>
          <p:cNvPr id="177" name="Google Shape;177;p12"/>
          <p:cNvPicPr preferRelativeResize="0"/>
          <p:nvPr/>
        </p:nvPicPr>
        <p:blipFill rotWithShape="1">
          <a:blip r:embed="rId6">
            <a:alphaModFix/>
          </a:blip>
          <a:srcRect/>
          <a:stretch/>
        </p:blipFill>
        <p:spPr>
          <a:xfrm>
            <a:off x="2052446" y="3923612"/>
            <a:ext cx="3153400" cy="2537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childTnLst>
                                </p:cTn>
                              </p:par>
                              <p:par>
                                <p:cTn id="13" presetID="10" presetClass="entr" presetSubtype="0" fill="hold" nodeType="with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500"/>
                                        <p:tgtEl>
                                          <p:spTgt spid="175"/>
                                        </p:tgtEl>
                                      </p:cBhvr>
                                    </p:animEffec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additive="base">
                                        <p:cTn id="19" dur="500"/>
                                        <p:tgtEl>
                                          <p:spTgt spid="177"/>
                                        </p:tgtEl>
                                        <p:attrNameLst>
                                          <p:attrName>ppt_w</p:attrName>
                                        </p:attrNameLst>
                                      </p:cBhvr>
                                      <p:tavLst>
                                        <p:tav tm="0">
                                          <p:val>
                                            <p:strVal val="0"/>
                                          </p:val>
                                        </p:tav>
                                        <p:tav tm="100000">
                                          <p:val>
                                            <p:strVal val="#ppt_w"/>
                                          </p:val>
                                        </p:tav>
                                      </p:tavLst>
                                    </p:anim>
                                    <p:anim calcmode="lin" valueType="num">
                                      <p:cBhvr additive="base">
                                        <p:cTn id="20" dur="500"/>
                                        <p:tgtEl>
                                          <p:spTgt spid="1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anim calcmode="lin" valueType="num">
                                      <p:cBhvr additive="base">
                                        <p:cTn id="23" dur="500"/>
                                        <p:tgtEl>
                                          <p:spTgt spid="176"/>
                                        </p:tgtEl>
                                        <p:attrNameLst>
                                          <p:attrName>ppt_w</p:attrName>
                                        </p:attrNameLst>
                                      </p:cBhvr>
                                      <p:tavLst>
                                        <p:tav tm="0">
                                          <p:val>
                                            <p:strVal val="0"/>
                                          </p:val>
                                        </p:tav>
                                        <p:tav tm="100000">
                                          <p:val>
                                            <p:strVal val="#ppt_w"/>
                                          </p:val>
                                        </p:tav>
                                      </p:tavLst>
                                    </p:anim>
                                    <p:anim calcmode="lin" valueType="num">
                                      <p:cBhvr additive="base">
                                        <p:cTn id="24" dur="500"/>
                                        <p:tgtEl>
                                          <p:spTgt spid="1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3"/>
          <p:cNvPicPr preferRelativeResize="0"/>
          <p:nvPr/>
        </p:nvPicPr>
        <p:blipFill rotWithShape="1">
          <a:blip r:embed="rId3">
            <a:alphaModFix/>
          </a:blip>
          <a:srcRect/>
          <a:stretch/>
        </p:blipFill>
        <p:spPr>
          <a:xfrm>
            <a:off x="2137067" y="1599021"/>
            <a:ext cx="7917866" cy="3223539"/>
          </a:xfrm>
          <a:prstGeom prst="rect">
            <a:avLst/>
          </a:prstGeom>
          <a:noFill/>
          <a:ln>
            <a:noFill/>
          </a:ln>
        </p:spPr>
      </p:pic>
      <p:sp>
        <p:nvSpPr>
          <p:cNvPr id="183" name="Google Shape;183;p13"/>
          <p:cNvSpPr/>
          <p:nvPr/>
        </p:nvSpPr>
        <p:spPr>
          <a:xfrm>
            <a:off x="551805" y="435240"/>
            <a:ext cx="11088390" cy="103611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2. </a:t>
            </a:r>
            <a:r>
              <a:rPr lang="en-US" sz="2200" b="0" i="0" u="none" strike="noStrike" cap="none">
                <a:solidFill>
                  <a:schemeClr val="dk1"/>
                </a:solidFill>
                <a:latin typeface="Arial"/>
                <a:ea typeface="Arial"/>
                <a:cs typeface="Arial"/>
                <a:sym typeface="Arial"/>
              </a:rPr>
              <a:t>Trong mỗi nhóm dưới đây, bạn An đã sắp xếp một đồ chơi không phù hợp vào nhóm. Em hãy giúp bạn An chỉ ra đồ chơi đó nhé.</a:t>
            </a:r>
            <a:endParaRPr/>
          </a:p>
        </p:txBody>
      </p:sp>
      <p:pic>
        <p:nvPicPr>
          <p:cNvPr id="184" name="Google Shape;184;p13" descr="Logo&#10;&#10;Description automatically generated"/>
          <p:cNvPicPr preferRelativeResize="0"/>
          <p:nvPr/>
        </p:nvPicPr>
        <p:blipFill rotWithShape="1">
          <a:blip r:embed="rId4">
            <a:alphaModFix/>
          </a:blip>
          <a:srcRect/>
          <a:stretch/>
        </p:blipFill>
        <p:spPr>
          <a:xfrm>
            <a:off x="6682203" y="1844266"/>
            <a:ext cx="884993" cy="785813"/>
          </a:xfrm>
          <a:prstGeom prst="rect">
            <a:avLst/>
          </a:prstGeom>
          <a:noFill/>
          <a:ln>
            <a:noFill/>
          </a:ln>
        </p:spPr>
      </p:pic>
      <p:pic>
        <p:nvPicPr>
          <p:cNvPr id="185" name="Google Shape;185;p13" descr="Logo&#10;&#10;Description automatically generated"/>
          <p:cNvPicPr preferRelativeResize="0"/>
          <p:nvPr/>
        </p:nvPicPr>
        <p:blipFill rotWithShape="1">
          <a:blip r:embed="rId4">
            <a:alphaModFix/>
          </a:blip>
          <a:srcRect/>
          <a:stretch/>
        </p:blipFill>
        <p:spPr>
          <a:xfrm>
            <a:off x="5452612" y="2734421"/>
            <a:ext cx="884993" cy="785813"/>
          </a:xfrm>
          <a:prstGeom prst="rect">
            <a:avLst/>
          </a:prstGeom>
          <a:noFill/>
          <a:ln>
            <a:noFill/>
          </a:ln>
        </p:spPr>
      </p:pic>
      <p:pic>
        <p:nvPicPr>
          <p:cNvPr id="186" name="Google Shape;186;p13" descr="Logo&#10;&#10;Description automatically generated"/>
          <p:cNvPicPr preferRelativeResize="0"/>
          <p:nvPr/>
        </p:nvPicPr>
        <p:blipFill rotWithShape="1">
          <a:blip r:embed="rId4">
            <a:alphaModFix/>
          </a:blip>
          <a:srcRect/>
          <a:stretch/>
        </p:blipFill>
        <p:spPr>
          <a:xfrm>
            <a:off x="7863303" y="3721557"/>
            <a:ext cx="884993" cy="7858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5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500"/>
                                        <p:tgtEl>
                                          <p:spTgt spid="1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p:nvPr/>
        </p:nvSpPr>
        <p:spPr>
          <a:xfrm>
            <a:off x="532200" y="1431490"/>
            <a:ext cx="10640905" cy="53322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1. </a:t>
            </a:r>
            <a:r>
              <a:rPr lang="en-US" sz="2200" b="0" i="0" u="none" strike="noStrike" cap="none">
                <a:solidFill>
                  <a:schemeClr val="dk1"/>
                </a:solidFill>
                <a:latin typeface="Arial"/>
                <a:ea typeface="Arial"/>
                <a:cs typeface="Arial"/>
                <a:sym typeface="Arial"/>
              </a:rPr>
              <a:t>Em hãy sắp xếp các loại rau quả dưới đây vào ba hộp cho phù hợp:</a:t>
            </a:r>
            <a:endParaRPr/>
          </a:p>
        </p:txBody>
      </p:sp>
      <p:grpSp>
        <p:nvGrpSpPr>
          <p:cNvPr id="222" name="Google Shape;222;p14"/>
          <p:cNvGrpSpPr/>
          <p:nvPr/>
        </p:nvGrpSpPr>
        <p:grpSpPr>
          <a:xfrm>
            <a:off x="999290" y="3785735"/>
            <a:ext cx="3554045" cy="2679309"/>
            <a:chOff x="999290" y="3785735"/>
            <a:chExt cx="3554045" cy="2679309"/>
          </a:xfrm>
        </p:grpSpPr>
        <p:grpSp>
          <p:nvGrpSpPr>
            <p:cNvPr id="223" name="Google Shape;223;p14"/>
            <p:cNvGrpSpPr/>
            <p:nvPr/>
          </p:nvGrpSpPr>
          <p:grpSpPr>
            <a:xfrm>
              <a:off x="999290" y="3785735"/>
              <a:ext cx="3554045" cy="2679309"/>
              <a:chOff x="1332728" y="1587945"/>
              <a:chExt cx="4172168" cy="3099700"/>
            </a:xfrm>
          </p:grpSpPr>
          <p:pic>
            <p:nvPicPr>
              <p:cNvPr id="224" name="Google Shape;224;p14"/>
              <p:cNvPicPr preferRelativeResize="0"/>
              <p:nvPr/>
            </p:nvPicPr>
            <p:blipFill rotWithShape="1">
              <a:blip r:embed="rId3">
                <a:alphaModFix/>
              </a:blip>
              <a:srcRect/>
              <a:stretch/>
            </p:blipFill>
            <p:spPr>
              <a:xfrm>
                <a:off x="1332728" y="2335006"/>
                <a:ext cx="4172168" cy="2352639"/>
              </a:xfrm>
              <a:prstGeom prst="rect">
                <a:avLst/>
              </a:prstGeom>
              <a:noFill/>
              <a:ln>
                <a:noFill/>
              </a:ln>
            </p:spPr>
          </p:pic>
          <p:sp>
            <p:nvSpPr>
              <p:cNvPr id="225" name="Google Shape;225;p14"/>
              <p:cNvSpPr/>
              <p:nvPr/>
            </p:nvSpPr>
            <p:spPr>
              <a:xfrm>
                <a:off x="3314346" y="1587945"/>
                <a:ext cx="1028701" cy="57323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400" b="1">
                    <a:solidFill>
                      <a:srgbClr val="FFFFFF"/>
                    </a:solidFill>
                    <a:latin typeface="Arial"/>
                    <a:ea typeface="Arial"/>
                    <a:cs typeface="Arial"/>
                    <a:sym typeface="Arial"/>
                  </a:rPr>
                  <a:t>rau</a:t>
                </a:r>
                <a:endParaRPr sz="2400">
                  <a:solidFill>
                    <a:srgbClr val="FFFFFF"/>
                  </a:solidFill>
                  <a:latin typeface="Arial"/>
                  <a:ea typeface="Arial"/>
                  <a:cs typeface="Arial"/>
                  <a:sym typeface="Arial"/>
                </a:endParaRPr>
              </a:p>
            </p:txBody>
          </p:sp>
        </p:grpSp>
        <p:grpSp>
          <p:nvGrpSpPr>
            <p:cNvPr id="226" name="Google Shape;226;p14"/>
            <p:cNvGrpSpPr/>
            <p:nvPr/>
          </p:nvGrpSpPr>
          <p:grpSpPr>
            <a:xfrm rot="-956105">
              <a:off x="2657064" y="5387113"/>
              <a:ext cx="1553930" cy="742685"/>
              <a:chOff x="2520372" y="5478773"/>
              <a:chExt cx="1553930" cy="742685"/>
            </a:xfrm>
          </p:grpSpPr>
          <p:pic>
            <p:nvPicPr>
              <p:cNvPr id="227" name="Google Shape;227;p14"/>
              <p:cNvPicPr preferRelativeResize="0"/>
              <p:nvPr/>
            </p:nvPicPr>
            <p:blipFill rotWithShape="1">
              <a:blip r:embed="rId4">
                <a:alphaModFix/>
              </a:blip>
              <a:srcRect/>
              <a:stretch/>
            </p:blipFill>
            <p:spPr>
              <a:xfrm>
                <a:off x="2520372" y="5499776"/>
                <a:ext cx="1553930" cy="700681"/>
              </a:xfrm>
              <a:prstGeom prst="rect">
                <a:avLst/>
              </a:prstGeom>
              <a:noFill/>
              <a:ln>
                <a:noFill/>
              </a:ln>
            </p:spPr>
          </p:pic>
          <p:sp>
            <p:nvSpPr>
              <p:cNvPr id="228" name="Google Shape;228;p14"/>
              <p:cNvSpPr/>
              <p:nvPr/>
            </p:nvSpPr>
            <p:spPr>
              <a:xfrm rot="956105">
                <a:off x="2878553" y="5583504"/>
                <a:ext cx="837567" cy="533223"/>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200" b="1">
                    <a:solidFill>
                      <a:schemeClr val="dk1"/>
                    </a:solidFill>
                    <a:latin typeface="Arial"/>
                    <a:ea typeface="Arial"/>
                    <a:cs typeface="Arial"/>
                    <a:sym typeface="Arial"/>
                  </a:rPr>
                  <a:t>củ</a:t>
                </a:r>
                <a:endParaRPr sz="2200">
                  <a:solidFill>
                    <a:schemeClr val="dk1"/>
                  </a:solidFill>
                  <a:latin typeface="Arial"/>
                  <a:ea typeface="Arial"/>
                  <a:cs typeface="Arial"/>
                  <a:sym typeface="Arial"/>
                </a:endParaRPr>
              </a:p>
            </p:txBody>
          </p:sp>
        </p:grpSp>
      </p:grpSp>
      <p:grpSp>
        <p:nvGrpSpPr>
          <p:cNvPr id="229" name="Google Shape;229;p14"/>
          <p:cNvGrpSpPr/>
          <p:nvPr/>
        </p:nvGrpSpPr>
        <p:grpSpPr>
          <a:xfrm>
            <a:off x="4477837" y="4431477"/>
            <a:ext cx="3554045" cy="2033567"/>
            <a:chOff x="999290" y="4431477"/>
            <a:chExt cx="3554045" cy="2033567"/>
          </a:xfrm>
        </p:grpSpPr>
        <p:pic>
          <p:nvPicPr>
            <p:cNvPr id="230" name="Google Shape;230;p14"/>
            <p:cNvPicPr preferRelativeResize="0"/>
            <p:nvPr/>
          </p:nvPicPr>
          <p:blipFill rotWithShape="1">
            <a:blip r:embed="rId3">
              <a:alphaModFix/>
            </a:blip>
            <a:srcRect/>
            <a:stretch/>
          </p:blipFill>
          <p:spPr>
            <a:xfrm>
              <a:off x="999290" y="4431477"/>
              <a:ext cx="3554045" cy="2033567"/>
            </a:xfrm>
            <a:prstGeom prst="rect">
              <a:avLst/>
            </a:prstGeom>
            <a:noFill/>
            <a:ln>
              <a:noFill/>
            </a:ln>
          </p:spPr>
        </p:pic>
        <p:grpSp>
          <p:nvGrpSpPr>
            <p:cNvPr id="231" name="Google Shape;231;p14"/>
            <p:cNvGrpSpPr/>
            <p:nvPr/>
          </p:nvGrpSpPr>
          <p:grpSpPr>
            <a:xfrm rot="-956105">
              <a:off x="2657064" y="5387113"/>
              <a:ext cx="1553930" cy="742685"/>
              <a:chOff x="2520372" y="5478773"/>
              <a:chExt cx="1553930" cy="742685"/>
            </a:xfrm>
          </p:grpSpPr>
          <p:pic>
            <p:nvPicPr>
              <p:cNvPr id="232" name="Google Shape;232;p14"/>
              <p:cNvPicPr preferRelativeResize="0"/>
              <p:nvPr/>
            </p:nvPicPr>
            <p:blipFill rotWithShape="1">
              <a:blip r:embed="rId4">
                <a:alphaModFix/>
              </a:blip>
              <a:srcRect/>
              <a:stretch/>
            </p:blipFill>
            <p:spPr>
              <a:xfrm>
                <a:off x="2520372" y="5499776"/>
                <a:ext cx="1553930" cy="700681"/>
              </a:xfrm>
              <a:prstGeom prst="rect">
                <a:avLst/>
              </a:prstGeom>
              <a:noFill/>
              <a:ln>
                <a:noFill/>
              </a:ln>
            </p:spPr>
          </p:pic>
          <p:sp>
            <p:nvSpPr>
              <p:cNvPr id="233" name="Google Shape;233;p14"/>
              <p:cNvSpPr/>
              <p:nvPr/>
            </p:nvSpPr>
            <p:spPr>
              <a:xfrm rot="956105">
                <a:off x="2878553" y="5583504"/>
                <a:ext cx="837567" cy="533223"/>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200" b="1">
                    <a:solidFill>
                      <a:schemeClr val="dk1"/>
                    </a:solidFill>
                    <a:latin typeface="Arial"/>
                    <a:ea typeface="Arial"/>
                    <a:cs typeface="Arial"/>
                    <a:sym typeface="Arial"/>
                  </a:rPr>
                  <a:t>quả</a:t>
                </a:r>
                <a:endParaRPr sz="2200">
                  <a:solidFill>
                    <a:schemeClr val="dk1"/>
                  </a:solidFill>
                  <a:latin typeface="Arial"/>
                  <a:ea typeface="Arial"/>
                  <a:cs typeface="Arial"/>
                  <a:sym typeface="Arial"/>
                </a:endParaRPr>
              </a:p>
            </p:txBody>
          </p:sp>
        </p:grpSp>
      </p:grpSp>
      <p:grpSp>
        <p:nvGrpSpPr>
          <p:cNvPr id="234" name="Google Shape;234;p14"/>
          <p:cNvGrpSpPr/>
          <p:nvPr/>
        </p:nvGrpSpPr>
        <p:grpSpPr>
          <a:xfrm>
            <a:off x="7956384" y="3785735"/>
            <a:ext cx="3554045" cy="2679309"/>
            <a:chOff x="999290" y="3785735"/>
            <a:chExt cx="3554045" cy="2679309"/>
          </a:xfrm>
        </p:grpSpPr>
        <p:grpSp>
          <p:nvGrpSpPr>
            <p:cNvPr id="235" name="Google Shape;235;p14"/>
            <p:cNvGrpSpPr/>
            <p:nvPr/>
          </p:nvGrpSpPr>
          <p:grpSpPr>
            <a:xfrm>
              <a:off x="999290" y="3785735"/>
              <a:ext cx="3554045" cy="2679309"/>
              <a:chOff x="1332728" y="1587945"/>
              <a:chExt cx="4172168" cy="3099700"/>
            </a:xfrm>
          </p:grpSpPr>
          <p:pic>
            <p:nvPicPr>
              <p:cNvPr id="236" name="Google Shape;236;p14"/>
              <p:cNvPicPr preferRelativeResize="0"/>
              <p:nvPr/>
            </p:nvPicPr>
            <p:blipFill rotWithShape="1">
              <a:blip r:embed="rId3">
                <a:alphaModFix/>
              </a:blip>
              <a:srcRect/>
              <a:stretch/>
            </p:blipFill>
            <p:spPr>
              <a:xfrm>
                <a:off x="1332728" y="2335006"/>
                <a:ext cx="4172168" cy="2352639"/>
              </a:xfrm>
              <a:prstGeom prst="rect">
                <a:avLst/>
              </a:prstGeom>
              <a:noFill/>
              <a:ln>
                <a:noFill/>
              </a:ln>
            </p:spPr>
          </p:pic>
          <p:sp>
            <p:nvSpPr>
              <p:cNvPr id="237" name="Google Shape;237;p14"/>
              <p:cNvSpPr/>
              <p:nvPr/>
            </p:nvSpPr>
            <p:spPr>
              <a:xfrm>
                <a:off x="3314346" y="1587945"/>
                <a:ext cx="1028701" cy="57323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400" b="1">
                    <a:solidFill>
                      <a:srgbClr val="FFFFFF"/>
                    </a:solidFill>
                    <a:latin typeface="Arial"/>
                    <a:ea typeface="Arial"/>
                    <a:cs typeface="Arial"/>
                    <a:sym typeface="Arial"/>
                  </a:rPr>
                  <a:t>rau</a:t>
                </a:r>
                <a:endParaRPr sz="2400">
                  <a:solidFill>
                    <a:srgbClr val="FFFFFF"/>
                  </a:solidFill>
                  <a:latin typeface="Arial"/>
                  <a:ea typeface="Arial"/>
                  <a:cs typeface="Arial"/>
                  <a:sym typeface="Arial"/>
                </a:endParaRPr>
              </a:p>
            </p:txBody>
          </p:sp>
        </p:grpSp>
        <p:grpSp>
          <p:nvGrpSpPr>
            <p:cNvPr id="238" name="Google Shape;238;p14"/>
            <p:cNvGrpSpPr/>
            <p:nvPr/>
          </p:nvGrpSpPr>
          <p:grpSpPr>
            <a:xfrm rot="-956105">
              <a:off x="2657064" y="5387113"/>
              <a:ext cx="1553930" cy="742685"/>
              <a:chOff x="2520372" y="5478773"/>
              <a:chExt cx="1553930" cy="742685"/>
            </a:xfrm>
          </p:grpSpPr>
          <p:pic>
            <p:nvPicPr>
              <p:cNvPr id="239" name="Google Shape;239;p14"/>
              <p:cNvPicPr preferRelativeResize="0"/>
              <p:nvPr/>
            </p:nvPicPr>
            <p:blipFill rotWithShape="1">
              <a:blip r:embed="rId4">
                <a:alphaModFix/>
              </a:blip>
              <a:srcRect/>
              <a:stretch/>
            </p:blipFill>
            <p:spPr>
              <a:xfrm>
                <a:off x="2520372" y="5499776"/>
                <a:ext cx="1553930" cy="700681"/>
              </a:xfrm>
              <a:prstGeom prst="rect">
                <a:avLst/>
              </a:prstGeom>
              <a:noFill/>
              <a:ln>
                <a:noFill/>
              </a:ln>
            </p:spPr>
          </p:pic>
          <p:sp>
            <p:nvSpPr>
              <p:cNvPr id="240" name="Google Shape;240;p14"/>
              <p:cNvSpPr/>
              <p:nvPr/>
            </p:nvSpPr>
            <p:spPr>
              <a:xfrm rot="956105">
                <a:off x="2878553" y="5583504"/>
                <a:ext cx="837567" cy="53322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200" b="1">
                    <a:solidFill>
                      <a:schemeClr val="dk1"/>
                    </a:solidFill>
                    <a:latin typeface="Arial"/>
                    <a:ea typeface="Arial"/>
                    <a:cs typeface="Arial"/>
                    <a:sym typeface="Arial"/>
                  </a:rPr>
                  <a:t>rau</a:t>
                </a:r>
                <a:endParaRPr sz="2200">
                  <a:solidFill>
                    <a:schemeClr val="dk1"/>
                  </a:solidFill>
                  <a:latin typeface="Arial"/>
                  <a:ea typeface="Arial"/>
                  <a:cs typeface="Arial"/>
                  <a:sym typeface="Arial"/>
                </a:endParaRPr>
              </a:p>
            </p:txBody>
          </p:sp>
        </p:grpSp>
      </p:grpSp>
      <p:grpSp>
        <p:nvGrpSpPr>
          <p:cNvPr id="241" name="Google Shape;241;p14"/>
          <p:cNvGrpSpPr/>
          <p:nvPr/>
        </p:nvGrpSpPr>
        <p:grpSpPr>
          <a:xfrm>
            <a:off x="414536" y="410130"/>
            <a:ext cx="3761537" cy="1014929"/>
            <a:chOff x="371924" y="467376"/>
            <a:chExt cx="3761537" cy="1014929"/>
          </a:xfrm>
        </p:grpSpPr>
        <p:pic>
          <p:nvPicPr>
            <p:cNvPr id="242" name="Google Shape;242;p14"/>
            <p:cNvPicPr preferRelativeResize="0"/>
            <p:nvPr/>
          </p:nvPicPr>
          <p:blipFill rotWithShape="1">
            <a:blip r:embed="rId5">
              <a:alphaModFix/>
            </a:blip>
            <a:srcRect/>
            <a:stretch/>
          </p:blipFill>
          <p:spPr>
            <a:xfrm>
              <a:off x="371924" y="467376"/>
              <a:ext cx="1280271" cy="1014929"/>
            </a:xfrm>
            <a:prstGeom prst="rect">
              <a:avLst/>
            </a:prstGeom>
            <a:noFill/>
            <a:ln>
              <a:noFill/>
            </a:ln>
          </p:spPr>
        </p:pic>
        <p:sp>
          <p:nvSpPr>
            <p:cNvPr id="243" name="Google Shape;243;p14"/>
            <p:cNvSpPr/>
            <p:nvPr/>
          </p:nvSpPr>
          <p:spPr>
            <a:xfrm>
              <a:off x="1752860" y="653374"/>
              <a:ext cx="2380601" cy="64293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800" b="1">
                  <a:solidFill>
                    <a:srgbClr val="0998D7"/>
                  </a:solidFill>
                  <a:latin typeface="Arial"/>
                  <a:ea typeface="Arial"/>
                  <a:cs typeface="Arial"/>
                  <a:sym typeface="Arial"/>
                </a:rPr>
                <a:t>LUYỆN TẬP</a:t>
              </a:r>
              <a:endParaRPr sz="2800" b="1">
                <a:solidFill>
                  <a:srgbClr val="0998D7"/>
                </a:solidFill>
                <a:latin typeface="Arial"/>
                <a:ea typeface="Arial"/>
                <a:cs typeface="Arial"/>
                <a:sym typeface="Arial"/>
              </a:endParaRPr>
            </a:p>
          </p:txBody>
        </p:sp>
      </p:grpSp>
      <p:grpSp>
        <p:nvGrpSpPr>
          <p:cNvPr id="8" name="Google Shape;192;p14">
            <a:extLst>
              <a:ext uri="{FF2B5EF4-FFF2-40B4-BE49-F238E27FC236}">
                <a16:creationId xmlns:a16="http://schemas.microsoft.com/office/drawing/2014/main" id="{DC24073F-34B8-9668-EBFC-0B063C4AB388}"/>
              </a:ext>
            </a:extLst>
          </p:cNvPr>
          <p:cNvGrpSpPr/>
          <p:nvPr/>
        </p:nvGrpSpPr>
        <p:grpSpPr>
          <a:xfrm>
            <a:off x="7464548" y="2412807"/>
            <a:ext cx="1724415" cy="874782"/>
            <a:chOff x="7261787" y="1988632"/>
            <a:chExt cx="1724415" cy="874782"/>
          </a:xfrm>
        </p:grpSpPr>
        <p:sp>
          <p:nvSpPr>
            <p:cNvPr id="9" name="Google Shape;193;p14">
              <a:extLst>
                <a:ext uri="{FF2B5EF4-FFF2-40B4-BE49-F238E27FC236}">
                  <a16:creationId xmlns:a16="http://schemas.microsoft.com/office/drawing/2014/main" id="{3743263E-7B73-8F34-7840-E965248A850D}"/>
                </a:ext>
              </a:extLst>
            </p:cNvPr>
            <p:cNvSpPr/>
            <p:nvPr/>
          </p:nvSpPr>
          <p:spPr>
            <a:xfrm>
              <a:off x="7261787" y="1988632"/>
              <a:ext cx="1314211"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u="none" strike="noStrike" cap="none" dirty="0" err="1">
                  <a:solidFill>
                    <a:schemeClr val="lt1"/>
                  </a:solidFill>
                  <a:latin typeface="Arial"/>
                  <a:ea typeface="Arial"/>
                  <a:cs typeface="Arial"/>
                  <a:sym typeface="Arial"/>
                </a:rPr>
                <a:t>cà</a:t>
              </a:r>
              <a:r>
                <a:rPr lang="en-US" sz="2200" b="1" i="0" u="none" strike="noStrike" cap="none" dirty="0">
                  <a:solidFill>
                    <a:schemeClr val="lt1"/>
                  </a:solidFill>
                  <a:latin typeface="Arial"/>
                  <a:ea typeface="Arial"/>
                  <a:cs typeface="Arial"/>
                  <a:sym typeface="Arial"/>
                </a:rPr>
                <a:t> </a:t>
              </a:r>
              <a:r>
                <a:rPr lang="en-US" sz="2200" b="1" i="0" u="none" strike="noStrike" cap="none" dirty="0" err="1">
                  <a:solidFill>
                    <a:schemeClr val="lt1"/>
                  </a:solidFill>
                  <a:latin typeface="Arial"/>
                  <a:ea typeface="Arial"/>
                  <a:cs typeface="Arial"/>
                  <a:sym typeface="Arial"/>
                </a:rPr>
                <a:t>rốt</a:t>
              </a:r>
              <a:endParaRPr dirty="0"/>
            </a:p>
          </p:txBody>
        </p:sp>
        <p:pic>
          <p:nvPicPr>
            <p:cNvPr id="10" name="Google Shape;194;p14" descr="A group of carrots&#10;&#10;Description automatically generated">
              <a:extLst>
                <a:ext uri="{FF2B5EF4-FFF2-40B4-BE49-F238E27FC236}">
                  <a16:creationId xmlns:a16="http://schemas.microsoft.com/office/drawing/2014/main" id="{70C34ED0-0C64-512D-A0B1-DC02B914396C}"/>
                </a:ext>
              </a:extLst>
            </p:cNvPr>
            <p:cNvPicPr preferRelativeResize="0"/>
            <p:nvPr/>
          </p:nvPicPr>
          <p:blipFill rotWithShape="1">
            <a:blip r:embed="rId6">
              <a:alphaModFix/>
            </a:blip>
            <a:srcRect/>
            <a:stretch/>
          </p:blipFill>
          <p:spPr>
            <a:xfrm>
              <a:off x="8165793" y="2043005"/>
              <a:ext cx="820409" cy="820409"/>
            </a:xfrm>
            <a:prstGeom prst="rect">
              <a:avLst/>
            </a:prstGeom>
            <a:noFill/>
            <a:ln>
              <a:noFill/>
            </a:ln>
          </p:spPr>
        </p:pic>
      </p:grpSp>
      <p:grpSp>
        <p:nvGrpSpPr>
          <p:cNvPr id="11" name="Google Shape;198;p14">
            <a:extLst>
              <a:ext uri="{FF2B5EF4-FFF2-40B4-BE49-F238E27FC236}">
                <a16:creationId xmlns:a16="http://schemas.microsoft.com/office/drawing/2014/main" id="{2CCBFCDA-ACDC-FC71-7779-B957B9F4EBCA}"/>
              </a:ext>
            </a:extLst>
          </p:cNvPr>
          <p:cNvGrpSpPr/>
          <p:nvPr/>
        </p:nvGrpSpPr>
        <p:grpSpPr>
          <a:xfrm>
            <a:off x="1152141" y="2270216"/>
            <a:ext cx="1679488" cy="891355"/>
            <a:chOff x="1524754" y="1628919"/>
            <a:chExt cx="1679488" cy="891355"/>
          </a:xfrm>
        </p:grpSpPr>
        <p:sp>
          <p:nvSpPr>
            <p:cNvPr id="12" name="Google Shape;199;p14">
              <a:extLst>
                <a:ext uri="{FF2B5EF4-FFF2-40B4-BE49-F238E27FC236}">
                  <a16:creationId xmlns:a16="http://schemas.microsoft.com/office/drawing/2014/main" id="{0D1429DF-82A7-0CA1-356D-9335A220801A}"/>
                </a:ext>
              </a:extLst>
            </p:cNvPr>
            <p:cNvSpPr/>
            <p:nvPr/>
          </p:nvSpPr>
          <p:spPr>
            <a:xfrm>
              <a:off x="1524754" y="1789864"/>
              <a:ext cx="1179368"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i="0" u="none" strike="noStrike" cap="none" dirty="0" err="1">
                  <a:solidFill>
                    <a:schemeClr val="lt1"/>
                  </a:solidFill>
                  <a:latin typeface="Arial"/>
                  <a:ea typeface="Arial"/>
                  <a:cs typeface="Arial"/>
                  <a:sym typeface="Arial"/>
                </a:rPr>
                <a:t>nhãn</a:t>
              </a:r>
              <a:endParaRPr dirty="0"/>
            </a:p>
          </p:txBody>
        </p:sp>
        <p:pic>
          <p:nvPicPr>
            <p:cNvPr id="13" name="Google Shape;200;p14">
              <a:extLst>
                <a:ext uri="{FF2B5EF4-FFF2-40B4-BE49-F238E27FC236}">
                  <a16:creationId xmlns:a16="http://schemas.microsoft.com/office/drawing/2014/main" id="{EC47CE6F-03F4-7B88-174A-B7FB5135D9CD}"/>
                </a:ext>
              </a:extLst>
            </p:cNvPr>
            <p:cNvPicPr preferRelativeResize="0"/>
            <p:nvPr/>
          </p:nvPicPr>
          <p:blipFill rotWithShape="1">
            <a:blip r:embed="rId7">
              <a:alphaModFix/>
            </a:blip>
            <a:srcRect/>
            <a:stretch/>
          </p:blipFill>
          <p:spPr>
            <a:xfrm flipH="1">
              <a:off x="2366675" y="1628919"/>
              <a:ext cx="837567" cy="891355"/>
            </a:xfrm>
            <a:prstGeom prst="rect">
              <a:avLst/>
            </a:prstGeom>
            <a:noFill/>
            <a:ln>
              <a:noFill/>
            </a:ln>
          </p:spPr>
        </p:pic>
      </p:grpSp>
      <p:grpSp>
        <p:nvGrpSpPr>
          <p:cNvPr id="14" name="Google Shape;201;p14">
            <a:extLst>
              <a:ext uri="{FF2B5EF4-FFF2-40B4-BE49-F238E27FC236}">
                <a16:creationId xmlns:a16="http://schemas.microsoft.com/office/drawing/2014/main" id="{C97C7DF4-7B6F-7425-9D93-979DDDF315BF}"/>
              </a:ext>
            </a:extLst>
          </p:cNvPr>
          <p:cNvGrpSpPr/>
          <p:nvPr/>
        </p:nvGrpSpPr>
        <p:grpSpPr>
          <a:xfrm>
            <a:off x="3047346" y="2240521"/>
            <a:ext cx="1870907" cy="784579"/>
            <a:chOff x="3047347" y="1619474"/>
            <a:chExt cx="1870907" cy="784579"/>
          </a:xfrm>
        </p:grpSpPr>
        <p:sp>
          <p:nvSpPr>
            <p:cNvPr id="15" name="Google Shape;202;p14">
              <a:extLst>
                <a:ext uri="{FF2B5EF4-FFF2-40B4-BE49-F238E27FC236}">
                  <a16:creationId xmlns:a16="http://schemas.microsoft.com/office/drawing/2014/main" id="{940667FE-B51F-3297-DDC2-0E007B5385B4}"/>
                </a:ext>
              </a:extLst>
            </p:cNvPr>
            <p:cNvSpPr/>
            <p:nvPr/>
          </p:nvSpPr>
          <p:spPr>
            <a:xfrm>
              <a:off x="3047347" y="1807084"/>
              <a:ext cx="1564221"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dirty="0" err="1">
                  <a:solidFill>
                    <a:schemeClr val="lt1"/>
                  </a:solidFill>
                  <a:latin typeface="Arial"/>
                  <a:ea typeface="Arial"/>
                  <a:cs typeface="Arial"/>
                  <a:sym typeface="Arial"/>
                </a:rPr>
                <a:t>dưa</a:t>
              </a:r>
              <a:r>
                <a:rPr lang="en-US" sz="2200" b="1" dirty="0">
                  <a:solidFill>
                    <a:schemeClr val="lt1"/>
                  </a:solidFill>
                  <a:latin typeface="Arial"/>
                  <a:ea typeface="Arial"/>
                  <a:cs typeface="Arial"/>
                  <a:sym typeface="Arial"/>
                </a:rPr>
                <a:t> </a:t>
              </a:r>
              <a:r>
                <a:rPr lang="en-US" sz="2200" b="1" dirty="0" err="1">
                  <a:solidFill>
                    <a:schemeClr val="lt1"/>
                  </a:solidFill>
                  <a:latin typeface="Arial"/>
                  <a:ea typeface="Arial"/>
                  <a:cs typeface="Arial"/>
                  <a:sym typeface="Arial"/>
                </a:rPr>
                <a:t>hấu</a:t>
              </a:r>
              <a:endParaRPr dirty="0"/>
            </a:p>
          </p:txBody>
        </p:sp>
        <p:pic>
          <p:nvPicPr>
            <p:cNvPr id="16" name="Google Shape;203;p14" descr="A picture containing shape&#10;&#10;Description automatically generated">
              <a:extLst>
                <a:ext uri="{FF2B5EF4-FFF2-40B4-BE49-F238E27FC236}">
                  <a16:creationId xmlns:a16="http://schemas.microsoft.com/office/drawing/2014/main" id="{16B14CB3-797C-8866-6045-4BC53DAC95F3}"/>
                </a:ext>
              </a:extLst>
            </p:cNvPr>
            <p:cNvPicPr preferRelativeResize="0"/>
            <p:nvPr/>
          </p:nvPicPr>
          <p:blipFill rotWithShape="1">
            <a:blip r:embed="rId8">
              <a:alphaModFix/>
            </a:blip>
            <a:srcRect/>
            <a:stretch/>
          </p:blipFill>
          <p:spPr>
            <a:xfrm>
              <a:off x="4366904" y="1619474"/>
              <a:ext cx="551350" cy="475372"/>
            </a:xfrm>
            <a:prstGeom prst="rect">
              <a:avLst/>
            </a:prstGeom>
            <a:noFill/>
            <a:ln>
              <a:noFill/>
            </a:ln>
          </p:spPr>
        </p:pic>
      </p:grpSp>
      <p:grpSp>
        <p:nvGrpSpPr>
          <p:cNvPr id="17" name="Google Shape;204;p14">
            <a:extLst>
              <a:ext uri="{FF2B5EF4-FFF2-40B4-BE49-F238E27FC236}">
                <a16:creationId xmlns:a16="http://schemas.microsoft.com/office/drawing/2014/main" id="{DEAD8A23-7ECF-C0B5-077E-71F444C77106}"/>
              </a:ext>
            </a:extLst>
          </p:cNvPr>
          <p:cNvGrpSpPr/>
          <p:nvPr/>
        </p:nvGrpSpPr>
        <p:grpSpPr>
          <a:xfrm>
            <a:off x="9480050" y="2412807"/>
            <a:ext cx="2164305" cy="846867"/>
            <a:chOff x="7584704" y="3623824"/>
            <a:chExt cx="2164305" cy="846867"/>
          </a:xfrm>
        </p:grpSpPr>
        <p:sp>
          <p:nvSpPr>
            <p:cNvPr id="18" name="Google Shape;205;p14">
              <a:extLst>
                <a:ext uri="{FF2B5EF4-FFF2-40B4-BE49-F238E27FC236}">
                  <a16:creationId xmlns:a16="http://schemas.microsoft.com/office/drawing/2014/main" id="{24479A8F-324A-E0CC-392C-697C5C9F64EF}"/>
                </a:ext>
              </a:extLst>
            </p:cNvPr>
            <p:cNvSpPr/>
            <p:nvPr/>
          </p:nvSpPr>
          <p:spPr>
            <a:xfrm>
              <a:off x="7584704" y="3623824"/>
              <a:ext cx="1775665"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dirty="0" err="1">
                  <a:solidFill>
                    <a:schemeClr val="lt1"/>
                  </a:solidFill>
                  <a:latin typeface="Arial"/>
                  <a:ea typeface="Arial"/>
                  <a:cs typeface="Arial"/>
                  <a:sym typeface="Arial"/>
                </a:rPr>
                <a:t>mồng</a:t>
              </a:r>
              <a:r>
                <a:rPr lang="en-US" sz="2200" b="1" dirty="0">
                  <a:solidFill>
                    <a:schemeClr val="lt1"/>
                  </a:solidFill>
                  <a:latin typeface="Arial"/>
                  <a:ea typeface="Arial"/>
                  <a:cs typeface="Arial"/>
                  <a:sym typeface="Arial"/>
                </a:rPr>
                <a:t> </a:t>
              </a:r>
              <a:r>
                <a:rPr lang="en-US" sz="2200" b="1" dirty="0" err="1">
                  <a:solidFill>
                    <a:schemeClr val="lt1"/>
                  </a:solidFill>
                  <a:latin typeface="Arial"/>
                  <a:ea typeface="Arial"/>
                  <a:cs typeface="Arial"/>
                  <a:sym typeface="Arial"/>
                </a:rPr>
                <a:t>tơi</a:t>
              </a:r>
              <a:endParaRPr sz="2200" b="1" dirty="0">
                <a:solidFill>
                  <a:schemeClr val="lt1"/>
                </a:solidFill>
                <a:latin typeface="Arial"/>
                <a:ea typeface="Arial"/>
                <a:cs typeface="Arial"/>
                <a:sym typeface="Arial"/>
              </a:endParaRPr>
            </a:p>
          </p:txBody>
        </p:sp>
        <p:pic>
          <p:nvPicPr>
            <p:cNvPr id="19" name="Google Shape;206;p14" descr="A group of green leaves&#10;&#10;Description automatically generated with low confidence">
              <a:extLst>
                <a:ext uri="{FF2B5EF4-FFF2-40B4-BE49-F238E27FC236}">
                  <a16:creationId xmlns:a16="http://schemas.microsoft.com/office/drawing/2014/main" id="{809A0CB5-3136-D15E-E3EA-629BB76CEC2E}"/>
                </a:ext>
              </a:extLst>
            </p:cNvPr>
            <p:cNvPicPr preferRelativeResize="0"/>
            <p:nvPr/>
          </p:nvPicPr>
          <p:blipFill rotWithShape="1">
            <a:blip r:embed="rId9">
              <a:alphaModFix/>
            </a:blip>
            <a:srcRect/>
            <a:stretch/>
          </p:blipFill>
          <p:spPr>
            <a:xfrm>
              <a:off x="9053655" y="3730682"/>
              <a:ext cx="695354" cy="740009"/>
            </a:xfrm>
            <a:prstGeom prst="rect">
              <a:avLst/>
            </a:prstGeom>
            <a:noFill/>
            <a:ln>
              <a:noFill/>
            </a:ln>
          </p:spPr>
        </p:pic>
      </p:grpSp>
      <p:grpSp>
        <p:nvGrpSpPr>
          <p:cNvPr id="20" name="Google Shape;210;p14">
            <a:extLst>
              <a:ext uri="{FF2B5EF4-FFF2-40B4-BE49-F238E27FC236}">
                <a16:creationId xmlns:a16="http://schemas.microsoft.com/office/drawing/2014/main" id="{72710E05-A1C9-89BF-EAB1-80EF46F46A7C}"/>
              </a:ext>
            </a:extLst>
          </p:cNvPr>
          <p:cNvGrpSpPr/>
          <p:nvPr/>
        </p:nvGrpSpPr>
        <p:grpSpPr>
          <a:xfrm>
            <a:off x="4932688" y="3360825"/>
            <a:ext cx="2130127" cy="928208"/>
            <a:chOff x="7905971" y="3594043"/>
            <a:chExt cx="2130127" cy="928208"/>
          </a:xfrm>
        </p:grpSpPr>
        <p:sp>
          <p:nvSpPr>
            <p:cNvPr id="21" name="Google Shape;211;p14">
              <a:extLst>
                <a:ext uri="{FF2B5EF4-FFF2-40B4-BE49-F238E27FC236}">
                  <a16:creationId xmlns:a16="http://schemas.microsoft.com/office/drawing/2014/main" id="{DAADC8F8-99E9-4E9C-4DF9-605382CE1D71}"/>
                </a:ext>
              </a:extLst>
            </p:cNvPr>
            <p:cNvSpPr/>
            <p:nvPr/>
          </p:nvSpPr>
          <p:spPr>
            <a:xfrm>
              <a:off x="7905971" y="3594043"/>
              <a:ext cx="1684546"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dirty="0" err="1">
                  <a:solidFill>
                    <a:schemeClr val="lt1"/>
                  </a:solidFill>
                  <a:latin typeface="Arial"/>
                  <a:ea typeface="Arial"/>
                  <a:cs typeface="Arial"/>
                  <a:sym typeface="Arial"/>
                </a:rPr>
                <a:t>khoai</a:t>
              </a:r>
              <a:r>
                <a:rPr lang="en-US" sz="2200" b="1" dirty="0">
                  <a:solidFill>
                    <a:schemeClr val="lt1"/>
                  </a:solidFill>
                  <a:latin typeface="Arial"/>
                  <a:ea typeface="Arial"/>
                  <a:cs typeface="Arial"/>
                  <a:sym typeface="Arial"/>
                </a:rPr>
                <a:t> </a:t>
              </a:r>
              <a:r>
                <a:rPr lang="en-US" sz="2200" b="1" dirty="0" err="1">
                  <a:solidFill>
                    <a:schemeClr val="lt1"/>
                  </a:solidFill>
                  <a:latin typeface="Arial"/>
                  <a:ea typeface="Arial"/>
                  <a:cs typeface="Arial"/>
                  <a:sym typeface="Arial"/>
                </a:rPr>
                <a:t>tây</a:t>
              </a:r>
              <a:endParaRPr dirty="0"/>
            </a:p>
          </p:txBody>
        </p:sp>
        <p:pic>
          <p:nvPicPr>
            <p:cNvPr id="22" name="Google Shape;212;p14" descr="A picture containing indoor&#10;&#10;Description automatically generated">
              <a:extLst>
                <a:ext uri="{FF2B5EF4-FFF2-40B4-BE49-F238E27FC236}">
                  <a16:creationId xmlns:a16="http://schemas.microsoft.com/office/drawing/2014/main" id="{790BF281-9343-9C79-B2E2-E1653962306C}"/>
                </a:ext>
              </a:extLst>
            </p:cNvPr>
            <p:cNvPicPr preferRelativeResize="0"/>
            <p:nvPr/>
          </p:nvPicPr>
          <p:blipFill rotWithShape="1">
            <a:blip r:embed="rId10">
              <a:alphaModFix/>
            </a:blip>
            <a:srcRect/>
            <a:stretch/>
          </p:blipFill>
          <p:spPr>
            <a:xfrm>
              <a:off x="9228142" y="3925282"/>
              <a:ext cx="807956" cy="596969"/>
            </a:xfrm>
            <a:prstGeom prst="rect">
              <a:avLst/>
            </a:prstGeom>
            <a:noFill/>
            <a:ln>
              <a:noFill/>
            </a:ln>
          </p:spPr>
        </p:pic>
      </p:grpSp>
      <p:grpSp>
        <p:nvGrpSpPr>
          <p:cNvPr id="23" name="Google Shape;213;p14">
            <a:extLst>
              <a:ext uri="{FF2B5EF4-FFF2-40B4-BE49-F238E27FC236}">
                <a16:creationId xmlns:a16="http://schemas.microsoft.com/office/drawing/2014/main" id="{EB55A245-646E-EA95-34C2-C8EAB5D1C2D8}"/>
              </a:ext>
            </a:extLst>
          </p:cNvPr>
          <p:cNvGrpSpPr/>
          <p:nvPr/>
        </p:nvGrpSpPr>
        <p:grpSpPr>
          <a:xfrm>
            <a:off x="5306680" y="2047228"/>
            <a:ext cx="1888268" cy="977871"/>
            <a:chOff x="5306681" y="1426181"/>
            <a:chExt cx="1888268" cy="977871"/>
          </a:xfrm>
        </p:grpSpPr>
        <p:sp>
          <p:nvSpPr>
            <p:cNvPr id="24" name="Google Shape;214;p14">
              <a:extLst>
                <a:ext uri="{FF2B5EF4-FFF2-40B4-BE49-F238E27FC236}">
                  <a16:creationId xmlns:a16="http://schemas.microsoft.com/office/drawing/2014/main" id="{2CCA6A05-1916-2828-C9F1-F2155728A167}"/>
                </a:ext>
              </a:extLst>
            </p:cNvPr>
            <p:cNvSpPr/>
            <p:nvPr/>
          </p:nvSpPr>
          <p:spPr>
            <a:xfrm>
              <a:off x="5306681" y="1807083"/>
              <a:ext cx="1462755"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dirty="0" err="1">
                  <a:solidFill>
                    <a:schemeClr val="lt1"/>
                  </a:solidFill>
                  <a:latin typeface="Arial"/>
                  <a:ea typeface="Arial"/>
                  <a:cs typeface="Arial"/>
                  <a:sym typeface="Arial"/>
                </a:rPr>
                <a:t>su</a:t>
              </a:r>
              <a:r>
                <a:rPr lang="en-US" sz="2200" b="1" dirty="0">
                  <a:solidFill>
                    <a:schemeClr val="lt1"/>
                  </a:solidFill>
                  <a:latin typeface="Arial"/>
                  <a:ea typeface="Arial"/>
                  <a:cs typeface="Arial"/>
                  <a:sym typeface="Arial"/>
                </a:rPr>
                <a:t> </a:t>
              </a:r>
              <a:r>
                <a:rPr lang="en-US" sz="2200" b="1" dirty="0" err="1">
                  <a:solidFill>
                    <a:schemeClr val="lt1"/>
                  </a:solidFill>
                  <a:latin typeface="Arial"/>
                  <a:ea typeface="Arial"/>
                  <a:cs typeface="Arial"/>
                  <a:sym typeface="Arial"/>
                </a:rPr>
                <a:t>hào</a:t>
              </a:r>
              <a:endParaRPr dirty="0"/>
            </a:p>
          </p:txBody>
        </p:sp>
        <p:pic>
          <p:nvPicPr>
            <p:cNvPr id="25" name="Google Shape;215;p14" descr="A picture containing vegetable, kohlrabi, green, plant&#10;&#10;Description automatically generated">
              <a:extLst>
                <a:ext uri="{FF2B5EF4-FFF2-40B4-BE49-F238E27FC236}">
                  <a16:creationId xmlns:a16="http://schemas.microsoft.com/office/drawing/2014/main" id="{7975CF1A-7788-B24D-538C-8C94D16E03CF}"/>
                </a:ext>
              </a:extLst>
            </p:cNvPr>
            <p:cNvPicPr preferRelativeResize="0"/>
            <p:nvPr/>
          </p:nvPicPr>
          <p:blipFill rotWithShape="1">
            <a:blip r:embed="rId11">
              <a:alphaModFix/>
            </a:blip>
            <a:srcRect/>
            <a:stretch/>
          </p:blipFill>
          <p:spPr>
            <a:xfrm>
              <a:off x="6280549" y="1426181"/>
              <a:ext cx="914400" cy="914400"/>
            </a:xfrm>
            <a:prstGeom prst="rect">
              <a:avLst/>
            </a:prstGeom>
            <a:noFill/>
            <a:ln>
              <a:noFill/>
            </a:ln>
          </p:spPr>
        </p:pic>
      </p:grpSp>
      <p:grpSp>
        <p:nvGrpSpPr>
          <p:cNvPr id="26" name="Google Shape;216;p14">
            <a:extLst>
              <a:ext uri="{FF2B5EF4-FFF2-40B4-BE49-F238E27FC236}">
                <a16:creationId xmlns:a16="http://schemas.microsoft.com/office/drawing/2014/main" id="{695D5595-1BF8-BEBC-F282-2460D9ECFF40}"/>
              </a:ext>
            </a:extLst>
          </p:cNvPr>
          <p:cNvGrpSpPr/>
          <p:nvPr/>
        </p:nvGrpSpPr>
        <p:grpSpPr>
          <a:xfrm>
            <a:off x="9781831" y="3353735"/>
            <a:ext cx="1863751" cy="964964"/>
            <a:chOff x="10106952" y="2732688"/>
            <a:chExt cx="1863751" cy="964964"/>
          </a:xfrm>
        </p:grpSpPr>
        <p:sp>
          <p:nvSpPr>
            <p:cNvPr id="27" name="Google Shape;217;p14">
              <a:extLst>
                <a:ext uri="{FF2B5EF4-FFF2-40B4-BE49-F238E27FC236}">
                  <a16:creationId xmlns:a16="http://schemas.microsoft.com/office/drawing/2014/main" id="{AA2F04C5-F4D5-F214-0CBD-64CF1B8CEFC8}"/>
                </a:ext>
              </a:extLst>
            </p:cNvPr>
            <p:cNvSpPr/>
            <p:nvPr/>
          </p:nvSpPr>
          <p:spPr>
            <a:xfrm>
              <a:off x="10106952" y="2734697"/>
              <a:ext cx="1394301"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dirty="0" err="1">
                  <a:solidFill>
                    <a:schemeClr val="lt1"/>
                  </a:solidFill>
                  <a:latin typeface="Arial"/>
                  <a:ea typeface="Arial"/>
                  <a:cs typeface="Arial"/>
                  <a:sym typeface="Arial"/>
                </a:rPr>
                <a:t>cà</a:t>
              </a:r>
              <a:r>
                <a:rPr lang="en-US" sz="2200" b="1" dirty="0">
                  <a:solidFill>
                    <a:schemeClr val="lt1"/>
                  </a:solidFill>
                  <a:latin typeface="Arial"/>
                  <a:ea typeface="Arial"/>
                  <a:cs typeface="Arial"/>
                  <a:sym typeface="Arial"/>
                </a:rPr>
                <a:t> </a:t>
              </a:r>
              <a:r>
                <a:rPr lang="en-US" sz="2200" b="1" dirty="0" err="1">
                  <a:solidFill>
                    <a:schemeClr val="lt1"/>
                  </a:solidFill>
                  <a:latin typeface="Arial"/>
                  <a:ea typeface="Arial"/>
                  <a:cs typeface="Arial"/>
                  <a:sym typeface="Arial"/>
                </a:rPr>
                <a:t>tím</a:t>
              </a:r>
              <a:endParaRPr dirty="0"/>
            </a:p>
          </p:txBody>
        </p:sp>
        <p:pic>
          <p:nvPicPr>
            <p:cNvPr id="28" name="Google Shape;218;p14">
              <a:extLst>
                <a:ext uri="{FF2B5EF4-FFF2-40B4-BE49-F238E27FC236}">
                  <a16:creationId xmlns:a16="http://schemas.microsoft.com/office/drawing/2014/main" id="{A8C57FF7-2AE0-BE29-F724-8BFFC71AEB54}"/>
                </a:ext>
              </a:extLst>
            </p:cNvPr>
            <p:cNvPicPr preferRelativeResize="0"/>
            <p:nvPr/>
          </p:nvPicPr>
          <p:blipFill rotWithShape="1">
            <a:blip r:embed="rId12">
              <a:alphaModFix/>
            </a:blip>
            <a:srcRect b="-8257"/>
            <a:stretch/>
          </p:blipFill>
          <p:spPr>
            <a:xfrm>
              <a:off x="11133136" y="2732688"/>
              <a:ext cx="837567" cy="964964"/>
            </a:xfrm>
            <a:prstGeom prst="rect">
              <a:avLst/>
            </a:prstGeom>
            <a:noFill/>
            <a:ln>
              <a:noFill/>
            </a:ln>
          </p:spPr>
        </p:pic>
      </p:grpSp>
      <p:grpSp>
        <p:nvGrpSpPr>
          <p:cNvPr id="29" name="Google Shape;219;p14">
            <a:extLst>
              <a:ext uri="{FF2B5EF4-FFF2-40B4-BE49-F238E27FC236}">
                <a16:creationId xmlns:a16="http://schemas.microsoft.com/office/drawing/2014/main" id="{76CCEBBA-A708-186E-6E78-A331E62BB793}"/>
              </a:ext>
            </a:extLst>
          </p:cNvPr>
          <p:cNvGrpSpPr/>
          <p:nvPr/>
        </p:nvGrpSpPr>
        <p:grpSpPr>
          <a:xfrm>
            <a:off x="7386047" y="3360824"/>
            <a:ext cx="1994385" cy="914851"/>
            <a:chOff x="7386048" y="2739777"/>
            <a:chExt cx="1994385" cy="914851"/>
          </a:xfrm>
        </p:grpSpPr>
        <p:sp>
          <p:nvSpPr>
            <p:cNvPr id="30" name="Google Shape;220;p14">
              <a:extLst>
                <a:ext uri="{FF2B5EF4-FFF2-40B4-BE49-F238E27FC236}">
                  <a16:creationId xmlns:a16="http://schemas.microsoft.com/office/drawing/2014/main" id="{172DDBF5-4226-DAB9-C1E5-AAB0B1B76851}"/>
                </a:ext>
              </a:extLst>
            </p:cNvPr>
            <p:cNvSpPr/>
            <p:nvPr/>
          </p:nvSpPr>
          <p:spPr>
            <a:xfrm>
              <a:off x="7386048" y="2739777"/>
              <a:ext cx="1644656"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dirty="0" err="1">
                  <a:solidFill>
                    <a:schemeClr val="lt1"/>
                  </a:solidFill>
                  <a:latin typeface="Arial"/>
                  <a:ea typeface="Arial"/>
                  <a:cs typeface="Arial"/>
                  <a:sym typeface="Arial"/>
                </a:rPr>
                <a:t>bắp</a:t>
              </a:r>
              <a:r>
                <a:rPr lang="en-US" sz="2200" b="1" dirty="0">
                  <a:solidFill>
                    <a:schemeClr val="lt1"/>
                  </a:solidFill>
                  <a:latin typeface="Arial"/>
                  <a:ea typeface="Arial"/>
                  <a:cs typeface="Arial"/>
                  <a:sym typeface="Arial"/>
                </a:rPr>
                <a:t> </a:t>
              </a:r>
              <a:r>
                <a:rPr lang="en-US" sz="2200" b="1" dirty="0" err="1">
                  <a:solidFill>
                    <a:schemeClr val="lt1"/>
                  </a:solidFill>
                  <a:latin typeface="Arial"/>
                  <a:ea typeface="Arial"/>
                  <a:cs typeface="Arial"/>
                  <a:sym typeface="Arial"/>
                </a:rPr>
                <a:t>cải</a:t>
              </a:r>
              <a:endParaRPr dirty="0"/>
            </a:p>
          </p:txBody>
        </p:sp>
        <p:pic>
          <p:nvPicPr>
            <p:cNvPr id="31" name="Google Shape;221;p14" descr="A head of lettuce&#10;&#10;Description automatically generated">
              <a:extLst>
                <a:ext uri="{FF2B5EF4-FFF2-40B4-BE49-F238E27FC236}">
                  <a16:creationId xmlns:a16="http://schemas.microsoft.com/office/drawing/2014/main" id="{83101535-3177-3BF8-6299-62D4EA40DB02}"/>
                </a:ext>
              </a:extLst>
            </p:cNvPr>
            <p:cNvPicPr preferRelativeResize="0"/>
            <p:nvPr/>
          </p:nvPicPr>
          <p:blipFill rotWithShape="1">
            <a:blip r:embed="rId13">
              <a:alphaModFix/>
            </a:blip>
            <a:srcRect/>
            <a:stretch/>
          </p:blipFill>
          <p:spPr>
            <a:xfrm>
              <a:off x="8680975" y="3045322"/>
              <a:ext cx="699458" cy="609306"/>
            </a:xfrm>
            <a:prstGeom prst="rect">
              <a:avLst/>
            </a:prstGeom>
            <a:noFill/>
            <a:ln>
              <a:noFill/>
            </a:ln>
          </p:spPr>
        </p:pic>
      </p:grpSp>
      <p:grpSp>
        <p:nvGrpSpPr>
          <p:cNvPr id="244" name="Google Shape;207;p14">
            <a:extLst>
              <a:ext uri="{FF2B5EF4-FFF2-40B4-BE49-F238E27FC236}">
                <a16:creationId xmlns:a16="http://schemas.microsoft.com/office/drawing/2014/main" id="{85B10551-6743-9A85-81C6-A5F2CBCB62FB}"/>
              </a:ext>
            </a:extLst>
          </p:cNvPr>
          <p:cNvGrpSpPr/>
          <p:nvPr/>
        </p:nvGrpSpPr>
        <p:grpSpPr>
          <a:xfrm>
            <a:off x="532200" y="3366887"/>
            <a:ext cx="1651400" cy="876923"/>
            <a:chOff x="98610" y="4330186"/>
            <a:chExt cx="1651400" cy="876923"/>
          </a:xfrm>
        </p:grpSpPr>
        <p:sp>
          <p:nvSpPr>
            <p:cNvPr id="245" name="Google Shape;208;p14">
              <a:extLst>
                <a:ext uri="{FF2B5EF4-FFF2-40B4-BE49-F238E27FC236}">
                  <a16:creationId xmlns:a16="http://schemas.microsoft.com/office/drawing/2014/main" id="{D58A7D6C-BE8F-B76A-868B-DB15E72E2D0D}"/>
                </a:ext>
              </a:extLst>
            </p:cNvPr>
            <p:cNvSpPr/>
            <p:nvPr/>
          </p:nvSpPr>
          <p:spPr>
            <a:xfrm>
              <a:off x="779781" y="4330186"/>
              <a:ext cx="970229"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dirty="0" err="1">
                  <a:solidFill>
                    <a:schemeClr val="lt1"/>
                  </a:solidFill>
                  <a:latin typeface="Arial"/>
                  <a:ea typeface="Arial"/>
                  <a:cs typeface="Arial"/>
                  <a:sym typeface="Arial"/>
                </a:rPr>
                <a:t>mít</a:t>
              </a:r>
              <a:endParaRPr dirty="0"/>
            </a:p>
          </p:txBody>
        </p:sp>
        <p:pic>
          <p:nvPicPr>
            <p:cNvPr id="246" name="Google Shape;209;p14" descr="A picture containing fruit, green, jackfruit&#10;&#10;Description automatically generated">
              <a:extLst>
                <a:ext uri="{FF2B5EF4-FFF2-40B4-BE49-F238E27FC236}">
                  <a16:creationId xmlns:a16="http://schemas.microsoft.com/office/drawing/2014/main" id="{302CBA1D-7511-5C9E-F69E-6F8149E4FD7C}"/>
                </a:ext>
              </a:extLst>
            </p:cNvPr>
            <p:cNvPicPr preferRelativeResize="0"/>
            <p:nvPr/>
          </p:nvPicPr>
          <p:blipFill rotWithShape="1">
            <a:blip r:embed="rId14">
              <a:alphaModFix/>
            </a:blip>
            <a:srcRect/>
            <a:stretch/>
          </p:blipFill>
          <p:spPr>
            <a:xfrm>
              <a:off x="98610" y="4334896"/>
              <a:ext cx="1163760" cy="872213"/>
            </a:xfrm>
            <a:prstGeom prst="rect">
              <a:avLst/>
            </a:prstGeom>
            <a:noFill/>
            <a:ln>
              <a:noFill/>
            </a:ln>
          </p:spPr>
        </p:pic>
      </p:grpSp>
      <p:grpSp>
        <p:nvGrpSpPr>
          <p:cNvPr id="247" name="Google Shape;195;p14">
            <a:extLst>
              <a:ext uri="{FF2B5EF4-FFF2-40B4-BE49-F238E27FC236}">
                <a16:creationId xmlns:a16="http://schemas.microsoft.com/office/drawing/2014/main" id="{A9CC3E38-38C6-F5C6-4E82-58A9C0BCF11C}"/>
              </a:ext>
            </a:extLst>
          </p:cNvPr>
          <p:cNvGrpSpPr/>
          <p:nvPr/>
        </p:nvGrpSpPr>
        <p:grpSpPr>
          <a:xfrm>
            <a:off x="2776312" y="3367312"/>
            <a:ext cx="1638342" cy="805505"/>
            <a:chOff x="9285084" y="2792435"/>
            <a:chExt cx="1638342" cy="805505"/>
          </a:xfrm>
        </p:grpSpPr>
        <p:sp>
          <p:nvSpPr>
            <p:cNvPr id="248" name="Google Shape;196;p14">
              <a:extLst>
                <a:ext uri="{FF2B5EF4-FFF2-40B4-BE49-F238E27FC236}">
                  <a16:creationId xmlns:a16="http://schemas.microsoft.com/office/drawing/2014/main" id="{FFED75CF-8E9C-9AC5-30AB-6A78D343FF89}"/>
                </a:ext>
              </a:extLst>
            </p:cNvPr>
            <p:cNvSpPr/>
            <p:nvPr/>
          </p:nvSpPr>
          <p:spPr>
            <a:xfrm>
              <a:off x="9285084" y="2792435"/>
              <a:ext cx="1315433" cy="59696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u="none" strike="noStrike" cap="none">
                  <a:solidFill>
                    <a:schemeClr val="lt1"/>
                  </a:solidFill>
                  <a:latin typeface="Arial"/>
                  <a:ea typeface="Arial"/>
                  <a:cs typeface="Arial"/>
                  <a:sym typeface="Arial"/>
                </a:rPr>
                <a:t>nho</a:t>
              </a:r>
              <a:endParaRPr/>
            </a:p>
          </p:txBody>
        </p:sp>
        <p:pic>
          <p:nvPicPr>
            <p:cNvPr id="249" name="Google Shape;197;p14" descr="A close up of some grapes&#10;&#10;Description automatically generated with low confidence">
              <a:extLst>
                <a:ext uri="{FF2B5EF4-FFF2-40B4-BE49-F238E27FC236}">
                  <a16:creationId xmlns:a16="http://schemas.microsoft.com/office/drawing/2014/main" id="{455A7FDB-8C8C-ACFE-809F-C6C5BBF3F3F6}"/>
                </a:ext>
              </a:extLst>
            </p:cNvPr>
            <p:cNvPicPr preferRelativeResize="0"/>
            <p:nvPr/>
          </p:nvPicPr>
          <p:blipFill rotWithShape="1">
            <a:blip r:embed="rId15">
              <a:alphaModFix/>
            </a:blip>
            <a:srcRect/>
            <a:stretch/>
          </p:blipFill>
          <p:spPr>
            <a:xfrm>
              <a:off x="10338812" y="2863108"/>
              <a:ext cx="584614" cy="73483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1.45833E-6 -4.81481E-6 L 0.29336 0.34051 " pathEditMode="relative" rAng="0" ptsTypes="AA">
                                      <p:cBhvr>
                                        <p:cTn id="6" dur="2000" fill="hold"/>
                                        <p:tgtEl>
                                          <p:spTgt spid="11"/>
                                        </p:tgtEl>
                                        <p:attrNameLst>
                                          <p:attrName>ppt_x</p:attrName>
                                          <p:attrName>ppt_y</p:attrName>
                                        </p:attrNameLst>
                                      </p:cBhvr>
                                      <p:rCtr x="14661" y="17014"/>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2.70833E-6 3.7037E-6 L 0.21745 0.32963 " pathEditMode="relative" rAng="0" ptsTypes="AA">
                                      <p:cBhvr>
                                        <p:cTn id="11" dur="2000" fill="hold"/>
                                        <p:tgtEl>
                                          <p:spTgt spid="14"/>
                                        </p:tgtEl>
                                        <p:attrNameLst>
                                          <p:attrName>ppt_x</p:attrName>
                                          <p:attrName>ppt_y</p:attrName>
                                        </p:attrNameLst>
                                      </p:cBhvr>
                                      <p:rCtr x="10872" y="16481"/>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56" presetClass="path" presetSubtype="0" accel="50000" decel="50000" fill="hold" nodeType="clickEffect">
                                  <p:stCondLst>
                                    <p:cond delay="0"/>
                                  </p:stCondLst>
                                  <p:childTnLst>
                                    <p:animMotion origin="layout" path="M -2.08333E-7 2.59259E-6 L -0.37552 0.32129 " pathEditMode="relative" rAng="0" ptsTypes="AA">
                                      <p:cBhvr>
                                        <p:cTn id="16" dur="2000" fill="hold"/>
                                        <p:tgtEl>
                                          <p:spTgt spid="23"/>
                                        </p:tgtEl>
                                        <p:attrNameLst>
                                          <p:attrName>ppt_x</p:attrName>
                                          <p:attrName>ppt_y</p:attrName>
                                        </p:attrNameLst>
                                      </p:cBhvr>
                                      <p:rCtr x="-18776" y="16065"/>
                                    </p:animMotion>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95833E-6 4.07407E-6 L 0.01315 0.29652 " pathEditMode="relative" rAng="0" ptsTypes="AA">
                                      <p:cBhvr>
                                        <p:cTn id="21" dur="2000" fill="hold"/>
                                        <p:tgtEl>
                                          <p:spTgt spid="17"/>
                                        </p:tgtEl>
                                        <p:attrNameLst>
                                          <p:attrName>ppt_x</p:attrName>
                                          <p:attrName>ppt_y</p:attrName>
                                        </p:attrNameLst>
                                      </p:cBhvr>
                                      <p:rCtr x="651" y="14815"/>
                                    </p:animMotion>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44"/>
                    </p:tgtEl>
                  </p:cond>
                </p:stCondLst>
                <p:endSync evt="end" delay="0">
                  <p:rtn val="all"/>
                </p:endSync>
                <p:childTnLst>
                  <p:par>
                    <p:cTn id="23" fill="hold">
                      <p:stCondLst>
                        <p:cond delay="0"/>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1.875E-6 -1.11111E-6 L 0.32487 0.27824 " pathEditMode="relative" rAng="0" ptsTypes="AA">
                                      <p:cBhvr>
                                        <p:cTn id="26" dur="2000" fill="hold"/>
                                        <p:tgtEl>
                                          <p:spTgt spid="244"/>
                                        </p:tgtEl>
                                        <p:attrNameLst>
                                          <p:attrName>ppt_x</p:attrName>
                                          <p:attrName>ppt_y</p:attrName>
                                        </p:attrNameLst>
                                      </p:cBhvr>
                                      <p:rCtr x="16237" y="13912"/>
                                    </p:animMotion>
                                  </p:childTnLst>
                                </p:cTn>
                              </p:par>
                            </p:childTnLst>
                          </p:cTn>
                        </p:par>
                      </p:childTnLst>
                    </p:cTn>
                  </p:par>
                </p:childTnLst>
              </p:cTn>
              <p:nextCondLst>
                <p:cond evt="onClick" delay="0">
                  <p:tgtEl>
                    <p:spTgt spid="244"/>
                  </p:tgtEl>
                </p:cond>
              </p:nextCondLst>
            </p:seq>
            <p:seq concurrent="1" nextAc="seek">
              <p:cTn id="27" restart="whenNotActive" fill="hold" evtFilter="cancelBubble" nodeType="interactiveSeq">
                <p:stCondLst>
                  <p:cond evt="onClick" delay="0">
                    <p:tgtEl>
                      <p:spTgt spid="247"/>
                    </p:tgtEl>
                  </p:cond>
                </p:stCondLst>
                <p:endSync evt="end" delay="0">
                  <p:rtn val="all"/>
                </p:endSync>
                <p:childTnLst>
                  <p:par>
                    <p:cTn id="28" fill="hold">
                      <p:stCondLst>
                        <p:cond delay="0"/>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1.875E-6 1.48148E-6 L 0.1681 0.3287 " pathEditMode="relative" rAng="0" ptsTypes="AA">
                                      <p:cBhvr>
                                        <p:cTn id="31" dur="2000" fill="hold"/>
                                        <p:tgtEl>
                                          <p:spTgt spid="247"/>
                                        </p:tgtEl>
                                        <p:attrNameLst>
                                          <p:attrName>ppt_x</p:attrName>
                                          <p:attrName>ppt_y</p:attrName>
                                        </p:attrNameLst>
                                      </p:cBhvr>
                                      <p:rCtr x="8398" y="16435"/>
                                    </p:animMotion>
                                  </p:childTnLst>
                                </p:cTn>
                              </p:par>
                            </p:childTnLst>
                          </p:cTn>
                        </p:par>
                      </p:childTnLst>
                    </p:cTn>
                  </p:par>
                </p:childTnLst>
              </p:cTn>
              <p:nextCondLst>
                <p:cond evt="onClick" delay="0">
                  <p:tgtEl>
                    <p:spTgt spid="24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91667E-6 1.11111E-6 L -0.22865 0.225 " pathEditMode="relative" rAng="0" ptsTypes="AA">
                                      <p:cBhvr>
                                        <p:cTn id="36" dur="2000" fill="hold"/>
                                        <p:tgtEl>
                                          <p:spTgt spid="20"/>
                                        </p:tgtEl>
                                        <p:attrNameLst>
                                          <p:attrName>ppt_x</p:attrName>
                                          <p:attrName>ppt_y</p:attrName>
                                        </p:attrNameLst>
                                      </p:cBhvr>
                                      <p:rCtr x="-11432" y="11250"/>
                                    </p:animMotion>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2.08333E-7 -2.96296E-6 L 0.04258 0.14074 " pathEditMode="relative" rAng="0" ptsTypes="AA">
                                      <p:cBhvr>
                                        <p:cTn id="41" dur="2000" fill="hold"/>
                                        <p:tgtEl>
                                          <p:spTgt spid="29"/>
                                        </p:tgtEl>
                                        <p:attrNameLst>
                                          <p:attrName>ppt_x</p:attrName>
                                          <p:attrName>ppt_y</p:attrName>
                                        </p:attrNameLst>
                                      </p:cBhvr>
                                      <p:rCtr x="2122" y="7037"/>
                                    </p:animMotion>
                                  </p:childTnLst>
                                </p:cTn>
                              </p:par>
                            </p:childTnLst>
                          </p:cTn>
                        </p:par>
                      </p:childTnLst>
                    </p:cTn>
                  </p:par>
                </p:childTnLst>
              </p:cTn>
              <p:nextCondLst>
                <p:cond evt="onClick" delay="0">
                  <p:tgtEl>
                    <p:spTgt spid="29"/>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95833E-6 7.40741E-7 L -0.27292 0.23194 " pathEditMode="relative" rAng="0" ptsTypes="AA">
                                      <p:cBhvr>
                                        <p:cTn id="46" dur="2000" fill="hold"/>
                                        <p:tgtEl>
                                          <p:spTgt spid="26"/>
                                        </p:tgtEl>
                                        <p:attrNameLst>
                                          <p:attrName>ppt_x</p:attrName>
                                          <p:attrName>ppt_y</p:attrName>
                                        </p:attrNameLst>
                                      </p:cBhvr>
                                      <p:rCtr x="-13646" y="11597"/>
                                    </p:animMotion>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2.70833E-6 7.40741E-7 L -0.41263 0.28449 " pathEditMode="relative" rAng="0" ptsTypes="AA">
                                      <p:cBhvr>
                                        <p:cTn id="51" dur="2000" fill="hold"/>
                                        <p:tgtEl>
                                          <p:spTgt spid="8"/>
                                        </p:tgtEl>
                                        <p:attrNameLst>
                                          <p:attrName>ppt_x</p:attrName>
                                          <p:attrName>ppt_y</p:attrName>
                                        </p:attrNameLst>
                                      </p:cBhvr>
                                      <p:rCtr x="-20638" y="14213"/>
                                    </p:animMotion>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5"/>
          <p:cNvPicPr preferRelativeResize="0"/>
          <p:nvPr/>
        </p:nvPicPr>
        <p:blipFill rotWithShape="1">
          <a:blip r:embed="rId3">
            <a:alphaModFix/>
          </a:blip>
          <a:srcRect/>
          <a:stretch/>
        </p:blipFill>
        <p:spPr>
          <a:xfrm>
            <a:off x="9032240" y="483213"/>
            <a:ext cx="2766282" cy="2239371"/>
          </a:xfrm>
          <a:prstGeom prst="rect">
            <a:avLst/>
          </a:prstGeom>
          <a:noFill/>
          <a:ln>
            <a:noFill/>
          </a:ln>
        </p:spPr>
      </p:pic>
      <p:sp>
        <p:nvSpPr>
          <p:cNvPr id="249" name="Google Shape;249;p15"/>
          <p:cNvSpPr/>
          <p:nvPr/>
        </p:nvSpPr>
        <p:spPr>
          <a:xfrm>
            <a:off x="551805" y="435240"/>
            <a:ext cx="8358515" cy="2335319"/>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000" b="1">
                <a:solidFill>
                  <a:schemeClr val="dk1"/>
                </a:solidFill>
                <a:latin typeface="Arial"/>
                <a:ea typeface="Arial"/>
                <a:cs typeface="Arial"/>
                <a:sym typeface="Arial"/>
              </a:rPr>
              <a:t>2. </a:t>
            </a:r>
            <a:r>
              <a:rPr lang="en-US" sz="2000">
                <a:solidFill>
                  <a:schemeClr val="dk1"/>
                </a:solidFill>
                <a:latin typeface="Arial"/>
                <a:ea typeface="Arial"/>
                <a:cs typeface="Arial"/>
                <a:sym typeface="Arial"/>
              </a:rPr>
              <a:t>An đố Minh: Sắp xếp các số từ 1 đến 20 (gọi là dữ liệu) vào hai nhóm sao cho mỗi nhóm có 10 số và các số trong cùng một nhóm phải có điểm chung. Em hãy giúp Minh thực hiện yêu cầu của An nhé. </a:t>
            </a:r>
            <a:endParaRPr sz="20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2000">
                <a:solidFill>
                  <a:schemeClr val="dk1"/>
                </a:solidFill>
                <a:latin typeface="Arial"/>
                <a:ea typeface="Arial"/>
                <a:cs typeface="Arial"/>
                <a:sym typeface="Arial"/>
              </a:rPr>
              <a:t>Em hãy chọn một bạn trong lớp để đưa ra yêu cầu sắp xếp khác.</a:t>
            </a:r>
            <a:endParaRPr/>
          </a:p>
        </p:txBody>
      </p:sp>
      <p:grpSp>
        <p:nvGrpSpPr>
          <p:cNvPr id="250" name="Google Shape;250;p15"/>
          <p:cNvGrpSpPr/>
          <p:nvPr/>
        </p:nvGrpSpPr>
        <p:grpSpPr>
          <a:xfrm>
            <a:off x="569350" y="2969727"/>
            <a:ext cx="3761537" cy="1181202"/>
            <a:chOff x="371924" y="384240"/>
            <a:chExt cx="3761537" cy="1181202"/>
          </a:xfrm>
        </p:grpSpPr>
        <p:pic>
          <p:nvPicPr>
            <p:cNvPr id="251" name="Google Shape;251;p15"/>
            <p:cNvPicPr preferRelativeResize="0"/>
            <p:nvPr/>
          </p:nvPicPr>
          <p:blipFill rotWithShape="1">
            <a:blip r:embed="rId4">
              <a:alphaModFix/>
            </a:blip>
            <a:srcRect/>
            <a:stretch/>
          </p:blipFill>
          <p:spPr>
            <a:xfrm>
              <a:off x="371924" y="384240"/>
              <a:ext cx="1280271" cy="1181202"/>
            </a:xfrm>
            <a:prstGeom prst="rect">
              <a:avLst/>
            </a:prstGeom>
            <a:noFill/>
            <a:ln>
              <a:noFill/>
            </a:ln>
          </p:spPr>
        </p:pic>
        <p:sp>
          <p:nvSpPr>
            <p:cNvPr id="252" name="Google Shape;252;p15"/>
            <p:cNvSpPr/>
            <p:nvPr/>
          </p:nvSpPr>
          <p:spPr>
            <a:xfrm>
              <a:off x="1752860" y="653374"/>
              <a:ext cx="2380601" cy="64293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800" b="1">
                  <a:solidFill>
                    <a:srgbClr val="0998D7"/>
                  </a:solidFill>
                  <a:latin typeface="Arial"/>
                  <a:ea typeface="Arial"/>
                  <a:cs typeface="Arial"/>
                  <a:sym typeface="Arial"/>
                </a:rPr>
                <a:t>VẬN DỤNG</a:t>
              </a:r>
              <a:endParaRPr sz="2800" b="1">
                <a:solidFill>
                  <a:srgbClr val="0998D7"/>
                </a:solidFill>
                <a:latin typeface="Arial"/>
                <a:ea typeface="Arial"/>
                <a:cs typeface="Arial"/>
                <a:sym typeface="Arial"/>
              </a:endParaRPr>
            </a:p>
          </p:txBody>
        </p:sp>
      </p:grpSp>
      <p:sp>
        <p:nvSpPr>
          <p:cNvPr id="253" name="Google Shape;253;p15"/>
          <p:cNvSpPr/>
          <p:nvPr/>
        </p:nvSpPr>
        <p:spPr>
          <a:xfrm>
            <a:off x="551805" y="4265849"/>
            <a:ext cx="10809849" cy="95032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000" b="1">
                <a:solidFill>
                  <a:schemeClr val="dk1"/>
                </a:solidFill>
                <a:latin typeface="Arial"/>
                <a:ea typeface="Arial"/>
                <a:cs typeface="Arial"/>
                <a:sym typeface="Arial"/>
              </a:rPr>
              <a:t>1. </a:t>
            </a:r>
            <a:r>
              <a:rPr lang="en-US" sz="2000">
                <a:solidFill>
                  <a:schemeClr val="dk1"/>
                </a:solidFill>
                <a:latin typeface="Arial"/>
                <a:ea typeface="Arial"/>
                <a:cs typeface="Arial"/>
                <a:sym typeface="Arial"/>
              </a:rPr>
              <a:t>Em hãy nêu một ví dụ ở trường hoặc ở gia đình mà em thấy nhờ sắp xếp hợp lí, việc tìm kiếm sẽ nhanh hơn.</a:t>
            </a:r>
            <a:endParaRPr/>
          </a:p>
        </p:txBody>
      </p:sp>
      <p:sp>
        <p:nvSpPr>
          <p:cNvPr id="254" name="Google Shape;254;p15"/>
          <p:cNvSpPr/>
          <p:nvPr/>
        </p:nvSpPr>
        <p:spPr>
          <a:xfrm>
            <a:off x="551805" y="5331095"/>
            <a:ext cx="11023209" cy="95032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000" b="1">
                <a:solidFill>
                  <a:schemeClr val="dk1"/>
                </a:solidFill>
                <a:latin typeface="Arial"/>
                <a:ea typeface="Arial"/>
                <a:cs typeface="Arial"/>
                <a:sym typeface="Arial"/>
              </a:rPr>
              <a:t>2. </a:t>
            </a:r>
            <a:r>
              <a:rPr lang="en-US" sz="2000">
                <a:solidFill>
                  <a:schemeClr val="dk1"/>
                </a:solidFill>
                <a:latin typeface="Arial"/>
                <a:ea typeface="Arial"/>
                <a:cs typeface="Arial"/>
                <a:sym typeface="Arial"/>
              </a:rPr>
              <a:t>Em hãy phân loại, sắp xếp lại đồ trong tủ quần áo, góc học tập, ngăn bàn học, ... của gia đình em để tìm kiếm đồ vật được nhanh hơn khi cần.</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500"/>
                                        <p:tgtEl>
                                          <p:spTgt spid="2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fade">
                                      <p:cBhvr>
                                        <p:cTn id="1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5;p9">
            <a:extLst>
              <a:ext uri="{FF2B5EF4-FFF2-40B4-BE49-F238E27FC236}">
                <a16:creationId xmlns:a16="http://schemas.microsoft.com/office/drawing/2014/main" id="{30D5D4D7-2E87-3DF2-6F6B-0FB9C9457EDD}"/>
              </a:ext>
            </a:extLst>
          </p:cNvPr>
          <p:cNvSpPr/>
          <p:nvPr/>
        </p:nvSpPr>
        <p:spPr>
          <a:xfrm>
            <a:off x="1262767" y="189379"/>
            <a:ext cx="8157059" cy="2302072"/>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3200" b="0" i="0" u="none" strike="noStrike" cap="none" dirty="0" err="1">
                <a:solidFill>
                  <a:schemeClr val="dk1"/>
                </a:solidFill>
                <a:latin typeface="Arial"/>
                <a:ea typeface="Arial"/>
                <a:cs typeface="Arial"/>
                <a:sym typeface="Arial"/>
              </a:rPr>
              <a:t>Củng</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cố</a:t>
            </a:r>
            <a:endParaRPr sz="3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194950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grpSp>
        <p:nvGrpSpPr>
          <p:cNvPr id="260" name="Google Shape;260;p16"/>
          <p:cNvGrpSpPr/>
          <p:nvPr/>
        </p:nvGrpSpPr>
        <p:grpSpPr>
          <a:xfrm>
            <a:off x="2980607" y="1150453"/>
            <a:ext cx="5976143" cy="4679926"/>
            <a:chOff x="2424113" y="688975"/>
            <a:chExt cx="6713537" cy="5619751"/>
          </a:xfrm>
        </p:grpSpPr>
        <p:sp>
          <p:nvSpPr>
            <p:cNvPr id="261" name="Google Shape;261;p16"/>
            <p:cNvSpPr/>
            <p:nvPr/>
          </p:nvSpPr>
          <p:spPr>
            <a:xfrm>
              <a:off x="2424113" y="692150"/>
              <a:ext cx="6710362" cy="561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62" name="Google Shape;262;p16"/>
            <p:cNvSpPr/>
            <p:nvPr/>
          </p:nvSpPr>
          <p:spPr>
            <a:xfrm>
              <a:off x="2427288" y="1592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16"/>
            <p:cNvSpPr/>
            <p:nvPr/>
          </p:nvSpPr>
          <p:spPr>
            <a:xfrm>
              <a:off x="3355975" y="703263"/>
              <a:ext cx="800100" cy="1198563"/>
            </a:xfrm>
            <a:custGeom>
              <a:avLst/>
              <a:gdLst/>
              <a:ahLst/>
              <a:cxnLst/>
              <a:rect l="l" t="t" r="r" b="b"/>
              <a:pathLst>
                <a:path w="302" h="452" extrusionOk="0">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 name="Google Shape;264;p16"/>
            <p:cNvSpPr/>
            <p:nvPr/>
          </p:nvSpPr>
          <p:spPr>
            <a:xfrm>
              <a:off x="4254500" y="1127125"/>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16"/>
            <p:cNvSpPr/>
            <p:nvPr/>
          </p:nvSpPr>
          <p:spPr>
            <a:xfrm>
              <a:off x="4254500" y="2419350"/>
              <a:ext cx="801687" cy="800100"/>
            </a:xfrm>
            <a:custGeom>
              <a:avLst/>
              <a:gdLst/>
              <a:ahLst/>
              <a:cxnLst/>
              <a:rect l="l" t="t" r="r" b="b"/>
              <a:pathLst>
                <a:path w="302" h="301" extrusionOk="0">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16"/>
            <p:cNvSpPr/>
            <p:nvPr/>
          </p:nvSpPr>
          <p:spPr>
            <a:xfrm>
              <a:off x="2427288" y="2847975"/>
              <a:ext cx="800100" cy="798513"/>
            </a:xfrm>
            <a:custGeom>
              <a:avLst/>
              <a:gdLst/>
              <a:ahLst/>
              <a:cxnLst/>
              <a:rect l="l" t="t" r="r" b="b"/>
              <a:pathLst>
                <a:path w="302" h="301" extrusionOk="0">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Google Shape;267;p16"/>
            <p:cNvSpPr/>
            <p:nvPr/>
          </p:nvSpPr>
          <p:spPr>
            <a:xfrm>
              <a:off x="2854325" y="1165225"/>
              <a:ext cx="381000" cy="379413"/>
            </a:xfrm>
            <a:custGeom>
              <a:avLst/>
              <a:gdLst/>
              <a:ahLst/>
              <a:cxnLst/>
              <a:rect l="l" t="t" r="r" b="b"/>
              <a:pathLst>
                <a:path w="144" h="143" extrusionOk="0">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16"/>
            <p:cNvSpPr/>
            <p:nvPr/>
          </p:nvSpPr>
          <p:spPr>
            <a:xfrm>
              <a:off x="4254500" y="703263"/>
              <a:ext cx="382587" cy="376238"/>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Google Shape;269;p16"/>
            <p:cNvSpPr/>
            <p:nvPr/>
          </p:nvSpPr>
          <p:spPr>
            <a:xfrm>
              <a:off x="6948488" y="688975"/>
              <a:ext cx="382587"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16"/>
            <p:cNvSpPr/>
            <p:nvPr/>
          </p:nvSpPr>
          <p:spPr>
            <a:xfrm>
              <a:off x="8320088" y="1157288"/>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16"/>
            <p:cNvSpPr/>
            <p:nvPr/>
          </p:nvSpPr>
          <p:spPr>
            <a:xfrm>
              <a:off x="7845425" y="1976438"/>
              <a:ext cx="381000" cy="377825"/>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16"/>
            <p:cNvSpPr/>
            <p:nvPr/>
          </p:nvSpPr>
          <p:spPr>
            <a:xfrm>
              <a:off x="8320088" y="3717925"/>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16"/>
            <p:cNvSpPr/>
            <p:nvPr/>
          </p:nvSpPr>
          <p:spPr>
            <a:xfrm>
              <a:off x="8320088" y="2425700"/>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16"/>
            <p:cNvSpPr/>
            <p:nvPr/>
          </p:nvSpPr>
          <p:spPr>
            <a:xfrm>
              <a:off x="7418388" y="2411413"/>
              <a:ext cx="815975" cy="792163"/>
            </a:xfrm>
            <a:custGeom>
              <a:avLst/>
              <a:gdLst/>
              <a:ahLst/>
              <a:cxnLst/>
              <a:rect l="l" t="t" r="r" b="b"/>
              <a:pathLst>
                <a:path w="308" h="298" extrusionOk="0">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 name="Google Shape;275;p16"/>
            <p:cNvSpPr/>
            <p:nvPr/>
          </p:nvSpPr>
          <p:spPr>
            <a:xfrm>
              <a:off x="6534150" y="1562100"/>
              <a:ext cx="817562" cy="792163"/>
            </a:xfrm>
            <a:custGeom>
              <a:avLst/>
              <a:gdLst/>
              <a:ahLst/>
              <a:cxnLst/>
              <a:rect l="l" t="t" r="r" b="b"/>
              <a:pathLst>
                <a:path w="308" h="298" extrusionOk="0">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76" name="Google Shape;276;p16"/>
            <p:cNvSpPr/>
            <p:nvPr/>
          </p:nvSpPr>
          <p:spPr>
            <a:xfrm>
              <a:off x="8320088" y="1584325"/>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16"/>
            <p:cNvSpPr/>
            <p:nvPr/>
          </p:nvSpPr>
          <p:spPr>
            <a:xfrm>
              <a:off x="7423150"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78" name="Google Shape;278;p16"/>
            <p:cNvSpPr/>
            <p:nvPr/>
          </p:nvSpPr>
          <p:spPr>
            <a:xfrm>
              <a:off x="6486525" y="5483225"/>
              <a:ext cx="382587" cy="379413"/>
            </a:xfrm>
            <a:custGeom>
              <a:avLst/>
              <a:gdLst/>
              <a:ahLst/>
              <a:cxnLst/>
              <a:rect l="l" t="t" r="r" b="b"/>
              <a:pathLst>
                <a:path w="144" h="143" extrusionOk="0">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 name="Google Shape;279;p16"/>
            <p:cNvSpPr/>
            <p:nvPr/>
          </p:nvSpPr>
          <p:spPr>
            <a:xfrm>
              <a:off x="5554663" y="5929313"/>
              <a:ext cx="722312" cy="379413"/>
            </a:xfrm>
            <a:custGeom>
              <a:avLst/>
              <a:gdLst/>
              <a:ahLst/>
              <a:cxnLst/>
              <a:rect l="l" t="t" r="r" b="b"/>
              <a:pathLst>
                <a:path w="272" h="143" extrusionOk="0">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 name="Google Shape;280;p16"/>
            <p:cNvSpPr/>
            <p:nvPr/>
          </p:nvSpPr>
          <p:spPr>
            <a:xfrm>
              <a:off x="6510338" y="5026025"/>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 name="Google Shape;281;p16"/>
            <p:cNvSpPr/>
            <p:nvPr/>
          </p:nvSpPr>
          <p:spPr>
            <a:xfrm>
              <a:off x="6510338" y="1122363"/>
              <a:ext cx="817562" cy="379413"/>
            </a:xfrm>
            <a:custGeom>
              <a:avLst/>
              <a:gdLst/>
              <a:ahLst/>
              <a:cxnLst/>
              <a:rect l="l" t="t" r="r" b="b"/>
              <a:pathLst>
                <a:path w="308" h="143" extrusionOk="0">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16"/>
            <p:cNvSpPr/>
            <p:nvPr/>
          </p:nvSpPr>
          <p:spPr>
            <a:xfrm>
              <a:off x="7418388" y="4181475"/>
              <a:ext cx="815975" cy="377825"/>
            </a:xfrm>
            <a:custGeom>
              <a:avLst/>
              <a:gdLst/>
              <a:ahLst/>
              <a:cxnLst/>
              <a:rect l="l" t="t" r="r" b="b"/>
              <a:pathLst>
                <a:path w="308" h="142" extrusionOk="0">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16"/>
            <p:cNvSpPr/>
            <p:nvPr/>
          </p:nvSpPr>
          <p:spPr>
            <a:xfrm>
              <a:off x="7418388" y="3733800"/>
              <a:ext cx="815975" cy="379413"/>
            </a:xfrm>
            <a:custGeom>
              <a:avLst/>
              <a:gdLst/>
              <a:ahLst/>
              <a:cxnLst/>
              <a:rect l="l" t="t" r="r" b="b"/>
              <a:pathLst>
                <a:path w="308" h="143" extrusionOk="0">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16"/>
            <p:cNvSpPr/>
            <p:nvPr/>
          </p:nvSpPr>
          <p:spPr>
            <a:xfrm>
              <a:off x="8320088" y="3268663"/>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16"/>
            <p:cNvSpPr/>
            <p:nvPr/>
          </p:nvSpPr>
          <p:spPr>
            <a:xfrm>
              <a:off x="6534150" y="3733800"/>
              <a:ext cx="817562" cy="379413"/>
            </a:xfrm>
            <a:custGeom>
              <a:avLst/>
              <a:gdLst/>
              <a:ahLst/>
              <a:cxnLst/>
              <a:rect l="l" t="t" r="r" b="b"/>
              <a:pathLst>
                <a:path w="308" h="143" extrusionOk="0">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16"/>
            <p:cNvSpPr/>
            <p:nvPr/>
          </p:nvSpPr>
          <p:spPr>
            <a:xfrm>
              <a:off x="5159375" y="5483225"/>
              <a:ext cx="379412" cy="379413"/>
            </a:xfrm>
            <a:custGeom>
              <a:avLst/>
              <a:gdLst/>
              <a:ahLst/>
              <a:cxnLst/>
              <a:rect l="l" t="t" r="r" b="b"/>
              <a:pathLst>
                <a:path w="143" h="143" extrusionOk="0">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87" name="Google Shape;287;p16"/>
            <p:cNvSpPr/>
            <p:nvPr/>
          </p:nvSpPr>
          <p:spPr>
            <a:xfrm>
              <a:off x="3838575"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 name="Google Shape;288;p16"/>
            <p:cNvSpPr/>
            <p:nvPr/>
          </p:nvSpPr>
          <p:spPr>
            <a:xfrm>
              <a:off x="4284663" y="4614863"/>
              <a:ext cx="379412" cy="788988"/>
            </a:xfrm>
            <a:custGeom>
              <a:avLst/>
              <a:gdLst/>
              <a:ahLst/>
              <a:cxnLst/>
              <a:rect l="l" t="t" r="r" b="b"/>
              <a:pathLst>
                <a:path w="143" h="297" extrusionOk="0">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Google Shape;289;p16"/>
            <p:cNvSpPr/>
            <p:nvPr/>
          </p:nvSpPr>
          <p:spPr>
            <a:xfrm>
              <a:off x="6942138" y="4184650"/>
              <a:ext cx="382587" cy="788988"/>
            </a:xfrm>
            <a:custGeom>
              <a:avLst/>
              <a:gdLst/>
              <a:ahLst/>
              <a:cxnLst/>
              <a:rect l="l" t="t" r="r" b="b"/>
              <a:pathLst>
                <a:path w="144" h="297" extrusionOk="0">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p16"/>
            <p:cNvSpPr/>
            <p:nvPr/>
          </p:nvSpPr>
          <p:spPr>
            <a:xfrm>
              <a:off x="2854325" y="3697288"/>
              <a:ext cx="381000"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 name="Google Shape;291;p16"/>
            <p:cNvSpPr/>
            <p:nvPr/>
          </p:nvSpPr>
          <p:spPr>
            <a:xfrm>
              <a:off x="5159375" y="4181475"/>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92" name="Google Shape;292;p16"/>
            <p:cNvSpPr/>
            <p:nvPr/>
          </p:nvSpPr>
          <p:spPr>
            <a:xfrm>
              <a:off x="7426325" y="1976438"/>
              <a:ext cx="381000" cy="377825"/>
            </a:xfrm>
            <a:custGeom>
              <a:avLst/>
              <a:gdLst/>
              <a:ahLst/>
              <a:cxnLst/>
              <a:rect l="l" t="t" r="r" b="b"/>
              <a:pathLst>
                <a:path w="144" h="142" extrusionOk="0">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16"/>
            <p:cNvSpPr/>
            <p:nvPr/>
          </p:nvSpPr>
          <p:spPr>
            <a:xfrm>
              <a:off x="7845425" y="3268663"/>
              <a:ext cx="381000" cy="377825"/>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16"/>
            <p:cNvSpPr/>
            <p:nvPr/>
          </p:nvSpPr>
          <p:spPr>
            <a:xfrm>
              <a:off x="7426325" y="3268663"/>
              <a:ext cx="381000" cy="377825"/>
            </a:xfrm>
            <a:custGeom>
              <a:avLst/>
              <a:gdLst/>
              <a:ahLst/>
              <a:cxnLst/>
              <a:rect l="l" t="t" r="r" b="b"/>
              <a:pathLst>
                <a:path w="144" h="142" extrusionOk="0">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16"/>
            <p:cNvSpPr/>
            <p:nvPr/>
          </p:nvSpPr>
          <p:spPr>
            <a:xfrm>
              <a:off x="6027738" y="3268663"/>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 name="Google Shape;296;p16"/>
            <p:cNvSpPr/>
            <p:nvPr/>
          </p:nvSpPr>
          <p:spPr>
            <a:xfrm>
              <a:off x="6035675" y="3733800"/>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 name="Google Shape;297;p16"/>
            <p:cNvSpPr/>
            <p:nvPr/>
          </p:nvSpPr>
          <p:spPr>
            <a:xfrm>
              <a:off x="5170488" y="1562100"/>
              <a:ext cx="1230312" cy="1643063"/>
            </a:xfrm>
            <a:custGeom>
              <a:avLst/>
              <a:gdLst/>
              <a:ahLst/>
              <a:cxnLst/>
              <a:rect l="l" t="t" r="r" b="b"/>
              <a:pathLst>
                <a:path w="464" h="619" extrusionOk="0">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 name="Google Shape;298;p16"/>
            <p:cNvSpPr/>
            <p:nvPr/>
          </p:nvSpPr>
          <p:spPr>
            <a:xfrm>
              <a:off x="4703763" y="4625975"/>
              <a:ext cx="835025" cy="777875"/>
            </a:xfrm>
            <a:custGeom>
              <a:avLst/>
              <a:gdLst/>
              <a:ahLst/>
              <a:cxnLst/>
              <a:rect l="l" t="t" r="r" b="b"/>
              <a:pathLst>
                <a:path w="315" h="293" extrusionOk="0">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 name="Google Shape;299;p16"/>
            <p:cNvSpPr/>
            <p:nvPr/>
          </p:nvSpPr>
          <p:spPr>
            <a:xfrm>
              <a:off x="5605463" y="5068888"/>
              <a:ext cx="817562" cy="779463"/>
            </a:xfrm>
            <a:custGeom>
              <a:avLst/>
              <a:gdLst/>
              <a:ahLst/>
              <a:cxnLst/>
              <a:rect l="l" t="t" r="r" b="b"/>
              <a:pathLst>
                <a:path w="308" h="294" extrusionOk="0">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 name="Google Shape;300;p16"/>
            <p:cNvSpPr/>
            <p:nvPr/>
          </p:nvSpPr>
          <p:spPr>
            <a:xfrm>
              <a:off x="5167313" y="3316288"/>
              <a:ext cx="809625" cy="777875"/>
            </a:xfrm>
            <a:custGeom>
              <a:avLst/>
              <a:gdLst/>
              <a:ahLst/>
              <a:cxnLst/>
              <a:rect l="l" t="t" r="r" b="b"/>
              <a:pathLst>
                <a:path w="305" h="293" extrusionOk="0">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 name="Google Shape;301;p16"/>
            <p:cNvSpPr/>
            <p:nvPr/>
          </p:nvSpPr>
          <p:spPr>
            <a:xfrm>
              <a:off x="7426325" y="703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 name="Google Shape;302;p16"/>
            <p:cNvSpPr/>
            <p:nvPr/>
          </p:nvSpPr>
          <p:spPr>
            <a:xfrm>
              <a:off x="6546850" y="2419350"/>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 name="Google Shape;303;p16"/>
            <p:cNvSpPr/>
            <p:nvPr/>
          </p:nvSpPr>
          <p:spPr>
            <a:xfrm>
              <a:off x="5605463" y="4206875"/>
              <a:ext cx="1223962" cy="766763"/>
            </a:xfrm>
            <a:custGeom>
              <a:avLst/>
              <a:gdLst/>
              <a:ahLst/>
              <a:cxnLst/>
              <a:rect l="l" t="t" r="r" b="b"/>
              <a:pathLst>
                <a:path w="461" h="289" extrusionOk="0">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 name="Google Shape;304;p16"/>
            <p:cNvSpPr/>
            <p:nvPr/>
          </p:nvSpPr>
          <p:spPr>
            <a:xfrm>
              <a:off x="3352800" y="3322638"/>
              <a:ext cx="1716087" cy="1201738"/>
            </a:xfrm>
            <a:custGeom>
              <a:avLst/>
              <a:gdLst/>
              <a:ahLst/>
              <a:cxnLst/>
              <a:rect l="l" t="t" r="r" b="b"/>
              <a:pathLst>
                <a:path w="647" h="453" extrusionOk="0">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 name="Google Shape;305;p16"/>
            <p:cNvSpPr/>
            <p:nvPr/>
          </p:nvSpPr>
          <p:spPr>
            <a:xfrm>
              <a:off x="3355975" y="2014538"/>
              <a:ext cx="800100" cy="1209675"/>
            </a:xfrm>
            <a:custGeom>
              <a:avLst/>
              <a:gdLst/>
              <a:ahLst/>
              <a:cxnLst/>
              <a:rect l="l" t="t" r="r" b="b"/>
              <a:pathLst>
                <a:path w="302" h="456" extrusionOk="0">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 name="Google Shape;306;p16"/>
            <p:cNvSpPr/>
            <p:nvPr/>
          </p:nvSpPr>
          <p:spPr>
            <a:xfrm>
              <a:off x="7464697" y="1984678"/>
              <a:ext cx="606005" cy="3695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LOVE</a:t>
              </a:r>
              <a:endParaRPr sz="1600" b="0" i="0" u="none" strike="noStrike" cap="none">
                <a:solidFill>
                  <a:schemeClr val="dk1"/>
                </a:solidFill>
                <a:latin typeface="Arial"/>
                <a:ea typeface="Arial"/>
                <a:cs typeface="Arial"/>
                <a:sym typeface="Arial"/>
              </a:endParaRPr>
            </a:p>
          </p:txBody>
        </p:sp>
        <p:sp>
          <p:nvSpPr>
            <p:cNvPr id="307" name="Google Shape;307;p16"/>
            <p:cNvSpPr/>
            <p:nvPr/>
          </p:nvSpPr>
          <p:spPr>
            <a:xfrm>
              <a:off x="2908300" y="1149350"/>
              <a:ext cx="138662" cy="4250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300"/>
                <a:buFont typeface="Arial"/>
                <a:buNone/>
              </a:pPr>
              <a:r>
                <a:rPr lang="en-US" sz="2300">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308" name="Google Shape;308;p16"/>
            <p:cNvSpPr/>
            <p:nvPr/>
          </p:nvSpPr>
          <p:spPr>
            <a:xfrm>
              <a:off x="2908300" y="3684587"/>
              <a:ext cx="145865" cy="44350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309" name="Google Shape;309;p16"/>
            <p:cNvSpPr/>
            <p:nvPr/>
          </p:nvSpPr>
          <p:spPr>
            <a:xfrm>
              <a:off x="8366125" y="1149350"/>
              <a:ext cx="260350" cy="4250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L</a:t>
              </a:r>
              <a:endParaRPr sz="1800" b="0" i="0" u="none" strike="noStrike" cap="none">
                <a:solidFill>
                  <a:schemeClr val="lt1"/>
                </a:solidFill>
                <a:latin typeface="Arial"/>
                <a:ea typeface="Arial"/>
                <a:cs typeface="Arial"/>
                <a:sym typeface="Arial"/>
              </a:endParaRPr>
            </a:p>
          </p:txBody>
        </p:sp>
        <p:sp>
          <p:nvSpPr>
            <p:cNvPr id="310" name="Google Shape;310;p16"/>
            <p:cNvSpPr/>
            <p:nvPr/>
          </p:nvSpPr>
          <p:spPr>
            <a:xfrm>
              <a:off x="6526213" y="5449888"/>
              <a:ext cx="145865" cy="44350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311" name="Google Shape;311;p16"/>
            <p:cNvSpPr/>
            <p:nvPr/>
          </p:nvSpPr>
          <p:spPr>
            <a:xfrm>
              <a:off x="7436353" y="3302375"/>
              <a:ext cx="600963" cy="3326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PIRCE</a:t>
              </a:r>
              <a:endParaRPr sz="1400" b="0" i="0" u="none" strike="noStrike" cap="none">
                <a:solidFill>
                  <a:schemeClr val="lt1"/>
                </a:solidFill>
                <a:latin typeface="Arial"/>
                <a:ea typeface="Arial"/>
                <a:cs typeface="Arial"/>
                <a:sym typeface="Arial"/>
              </a:endParaRPr>
            </a:p>
          </p:txBody>
        </p:sp>
        <p:sp>
          <p:nvSpPr>
            <p:cNvPr id="312" name="Google Shape;312;p16"/>
            <p:cNvSpPr/>
            <p:nvPr/>
          </p:nvSpPr>
          <p:spPr>
            <a:xfrm>
              <a:off x="6073774" y="3275013"/>
              <a:ext cx="217897" cy="44350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G</a:t>
              </a:r>
              <a:endParaRPr sz="1800" b="0" i="0" u="none" strike="noStrike" cap="none">
                <a:solidFill>
                  <a:schemeClr val="dk1"/>
                </a:solidFill>
                <a:latin typeface="Arial"/>
                <a:ea typeface="Arial"/>
                <a:cs typeface="Arial"/>
                <a:sym typeface="Arial"/>
              </a:endParaRPr>
            </a:p>
          </p:txBody>
        </p:sp>
        <p:sp>
          <p:nvSpPr>
            <p:cNvPr id="313" name="Google Shape;313;p16"/>
            <p:cNvSpPr/>
            <p:nvPr/>
          </p:nvSpPr>
          <p:spPr>
            <a:xfrm>
              <a:off x="6073774" y="3709988"/>
              <a:ext cx="158470" cy="44350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S</a:t>
              </a:r>
              <a:endParaRPr sz="1800" b="0" i="0" u="none" strike="noStrike" cap="none">
                <a:solidFill>
                  <a:schemeClr val="dk1"/>
                </a:solidFill>
                <a:latin typeface="Arial"/>
                <a:ea typeface="Arial"/>
                <a:cs typeface="Arial"/>
                <a:sym typeface="Arial"/>
              </a:endParaRPr>
            </a:p>
          </p:txBody>
        </p:sp>
        <p:sp>
          <p:nvSpPr>
            <p:cNvPr id="314" name="Google Shape;314;p16"/>
            <p:cNvSpPr/>
            <p:nvPr/>
          </p:nvSpPr>
          <p:spPr>
            <a:xfrm>
              <a:off x="4335463" y="4602163"/>
              <a:ext cx="169275" cy="44350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T</a:t>
              </a:r>
              <a:endParaRPr sz="1800" b="0" i="0" u="none" strike="noStrike" cap="none">
                <a:solidFill>
                  <a:schemeClr val="dk1"/>
                </a:solidFill>
                <a:latin typeface="Arial"/>
                <a:ea typeface="Arial"/>
                <a:cs typeface="Arial"/>
                <a:sym typeface="Arial"/>
              </a:endParaRPr>
            </a:p>
          </p:txBody>
        </p:sp>
        <p:sp>
          <p:nvSpPr>
            <p:cNvPr id="315" name="Google Shape;315;p16"/>
            <p:cNvSpPr/>
            <p:nvPr/>
          </p:nvSpPr>
          <p:spPr>
            <a:xfrm>
              <a:off x="4335463" y="4948238"/>
              <a:ext cx="216095" cy="44350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H</a:t>
              </a:r>
              <a:endParaRPr sz="1800" b="0" i="0" u="none" strike="noStrike" cap="none">
                <a:solidFill>
                  <a:schemeClr val="dk1"/>
                </a:solidFill>
                <a:latin typeface="Arial"/>
                <a:ea typeface="Arial"/>
                <a:cs typeface="Arial"/>
                <a:sym typeface="Arial"/>
              </a:endParaRPr>
            </a:p>
          </p:txBody>
        </p:sp>
      </p:grpSp>
      <p:sp>
        <p:nvSpPr>
          <p:cNvPr id="316" name="Google Shape;316;p16"/>
          <p:cNvSpPr/>
          <p:nvPr/>
        </p:nvSpPr>
        <p:spPr>
          <a:xfrm>
            <a:off x="1967602" y="3249041"/>
            <a:ext cx="8417625" cy="8309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1D9FFF"/>
                </a:solidFill>
                <a:latin typeface="Times New Roman"/>
                <a:ea typeface="Times New Roman"/>
                <a:cs typeface="Times New Roman"/>
                <a:sym typeface="Times New Roman"/>
              </a:rPr>
              <a:t>TẠM BIỆT VÀ HẸN GẶP LẠI</a:t>
            </a:r>
            <a:endParaRPr/>
          </a:p>
        </p:txBody>
      </p:sp>
      <p:pic>
        <p:nvPicPr>
          <p:cNvPr id="317" name="Google Shape;317;p16"/>
          <p:cNvPicPr preferRelativeResize="0"/>
          <p:nvPr/>
        </p:nvPicPr>
        <p:blipFill rotWithShape="1">
          <a:blip r:embed="rId4">
            <a:alphaModFix/>
          </a:blip>
          <a:srcRect/>
          <a:stretch/>
        </p:blipFill>
        <p:spPr>
          <a:xfrm>
            <a:off x="193687" y="4174670"/>
            <a:ext cx="4084635" cy="2041582"/>
          </a:xfrm>
          <a:prstGeom prst="rect">
            <a:avLst/>
          </a:prstGeom>
          <a:noFill/>
          <a:ln>
            <a:noFill/>
          </a:ln>
        </p:spPr>
      </p:pic>
      <p:pic>
        <p:nvPicPr>
          <p:cNvPr id="318" name="Google Shape;318;p16"/>
          <p:cNvPicPr preferRelativeResize="0"/>
          <p:nvPr/>
        </p:nvPicPr>
        <p:blipFill rotWithShape="1">
          <a:blip r:embed="rId5">
            <a:alphaModFix/>
          </a:blip>
          <a:srcRect/>
          <a:stretch/>
        </p:blipFill>
        <p:spPr>
          <a:xfrm flipH="1">
            <a:off x="9863874" y="-342891"/>
            <a:ext cx="2162083" cy="2588323"/>
          </a:xfrm>
          <a:prstGeom prst="rect">
            <a:avLst/>
          </a:prstGeom>
          <a:noFill/>
          <a:ln>
            <a:noFill/>
          </a:ln>
        </p:spPr>
      </p:pic>
      <p:pic>
        <p:nvPicPr>
          <p:cNvPr id="319" name="Google Shape;319;p16"/>
          <p:cNvPicPr preferRelativeResize="0"/>
          <p:nvPr/>
        </p:nvPicPr>
        <p:blipFill rotWithShape="1">
          <a:blip r:embed="rId6">
            <a:alphaModFix/>
          </a:blip>
          <a:srcRect/>
          <a:stretch/>
        </p:blipFill>
        <p:spPr>
          <a:xfrm>
            <a:off x="121559" y="2458656"/>
            <a:ext cx="589731" cy="520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201525" cy="87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 y="900113"/>
            <a:ext cx="3852863"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1931762"/>
            <a:ext cx="7086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43306" y="4200525"/>
            <a:ext cx="19605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02200" y="4094163"/>
            <a:ext cx="13954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3263" y="4829175"/>
            <a:ext cx="19605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85138" y="4094163"/>
            <a:ext cx="13954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4829175"/>
            <a:ext cx="19605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9763" y="5060950"/>
            <a:ext cx="13938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3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39238" y="5795963"/>
            <a:ext cx="19605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Nhac nen">
            <a:hlinkClick r:id="" action="ppaction://media"/>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66825" y="5270500"/>
            <a:ext cx="487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69663" y="5915025"/>
            <a:ext cx="7620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37300" y="5057775"/>
            <a:ext cx="13954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5770563"/>
            <a:ext cx="19605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851650"/>
            <a:ext cx="1219200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2"/>
          <p:cNvSpPr txBox="1">
            <a:spLocks noChangeArrowheads="1"/>
          </p:cNvSpPr>
          <p:nvPr/>
        </p:nvSpPr>
        <p:spPr bwMode="auto">
          <a:xfrm>
            <a:off x="-1560513" y="4752975"/>
            <a:ext cx="107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latin typeface="Arial" panose="020B0604020202020204" pitchFamily="34" charset="0"/>
              </a:rPr>
              <a:t>Nhạc nền</a:t>
            </a:r>
          </a:p>
        </p:txBody>
      </p:sp>
    </p:spTree>
    <p:extLst>
      <p:ext uri="{BB962C8B-B14F-4D97-AF65-F5344CB8AC3E}">
        <p14:creationId xmlns:p14="http://schemas.microsoft.com/office/powerpoint/2010/main" val="396991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nodeType="afterGroup">
                            <p:stCondLst>
                              <p:cond delay="500"/>
                            </p:stCondLst>
                            <p:childTnLst>
                              <p:par>
                                <p:cTn id="25" presetID="32" presetClass="emph" presetSubtype="0" repeatCount="indefinite" fill="hold" nodeType="afterEffect">
                                  <p:stCondLst>
                                    <p:cond delay="0"/>
                                  </p:stCondLst>
                                  <p:childTnLst>
                                    <p:animRot by="120000">
                                      <p:cBhvr>
                                        <p:cTn id="26" dur="200" fill="hold">
                                          <p:stCondLst>
                                            <p:cond delay="0"/>
                                          </p:stCondLst>
                                        </p:cTn>
                                        <p:tgtEl>
                                          <p:spTgt spid="15"/>
                                        </p:tgtEl>
                                        <p:attrNameLst>
                                          <p:attrName>r</p:attrName>
                                        </p:attrNameLst>
                                      </p:cBhvr>
                                    </p:animRot>
                                    <p:animRot by="-240000">
                                      <p:cBhvr>
                                        <p:cTn id="27" dur="400" fill="hold">
                                          <p:stCondLst>
                                            <p:cond delay="400"/>
                                          </p:stCondLst>
                                        </p:cTn>
                                        <p:tgtEl>
                                          <p:spTgt spid="15"/>
                                        </p:tgtEl>
                                        <p:attrNameLst>
                                          <p:attrName>r</p:attrName>
                                        </p:attrNameLst>
                                      </p:cBhvr>
                                    </p:animRot>
                                    <p:animRot by="240000">
                                      <p:cBhvr>
                                        <p:cTn id="28" dur="400" fill="hold">
                                          <p:stCondLst>
                                            <p:cond delay="800"/>
                                          </p:stCondLst>
                                        </p:cTn>
                                        <p:tgtEl>
                                          <p:spTgt spid="15"/>
                                        </p:tgtEl>
                                        <p:attrNameLst>
                                          <p:attrName>r</p:attrName>
                                        </p:attrNameLst>
                                      </p:cBhvr>
                                    </p:animRot>
                                    <p:animRot by="-240000">
                                      <p:cBhvr>
                                        <p:cTn id="29" dur="400" fill="hold">
                                          <p:stCondLst>
                                            <p:cond delay="1200"/>
                                          </p:stCondLst>
                                        </p:cTn>
                                        <p:tgtEl>
                                          <p:spTgt spid="15"/>
                                        </p:tgtEl>
                                        <p:attrNameLst>
                                          <p:attrName>r</p:attrName>
                                        </p:attrNameLst>
                                      </p:cBhvr>
                                    </p:animRot>
                                    <p:animRot by="120000">
                                      <p:cBhvr>
                                        <p:cTn id="30" dur="400" fill="hold">
                                          <p:stCondLst>
                                            <p:cond delay="1600"/>
                                          </p:stCondLst>
                                        </p:cTn>
                                        <p:tgtEl>
                                          <p:spTgt spid="15"/>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200" fill="hold">
                                          <p:stCondLst>
                                            <p:cond delay="0"/>
                                          </p:stCondLst>
                                        </p:cTn>
                                        <p:tgtEl>
                                          <p:spTgt spid="27"/>
                                        </p:tgtEl>
                                        <p:attrNameLst>
                                          <p:attrName>r</p:attrName>
                                        </p:attrNameLst>
                                      </p:cBhvr>
                                    </p:animRot>
                                    <p:animRot by="-240000">
                                      <p:cBhvr>
                                        <p:cTn id="33" dur="400" fill="hold">
                                          <p:stCondLst>
                                            <p:cond delay="400"/>
                                          </p:stCondLst>
                                        </p:cTn>
                                        <p:tgtEl>
                                          <p:spTgt spid="27"/>
                                        </p:tgtEl>
                                        <p:attrNameLst>
                                          <p:attrName>r</p:attrName>
                                        </p:attrNameLst>
                                      </p:cBhvr>
                                    </p:animRot>
                                    <p:animRot by="240000">
                                      <p:cBhvr>
                                        <p:cTn id="34" dur="400" fill="hold">
                                          <p:stCondLst>
                                            <p:cond delay="800"/>
                                          </p:stCondLst>
                                        </p:cTn>
                                        <p:tgtEl>
                                          <p:spTgt spid="27"/>
                                        </p:tgtEl>
                                        <p:attrNameLst>
                                          <p:attrName>r</p:attrName>
                                        </p:attrNameLst>
                                      </p:cBhvr>
                                    </p:animRot>
                                    <p:animRot by="-240000">
                                      <p:cBhvr>
                                        <p:cTn id="35" dur="400" fill="hold">
                                          <p:stCondLst>
                                            <p:cond delay="1200"/>
                                          </p:stCondLst>
                                        </p:cTn>
                                        <p:tgtEl>
                                          <p:spTgt spid="27"/>
                                        </p:tgtEl>
                                        <p:attrNameLst>
                                          <p:attrName>r</p:attrName>
                                        </p:attrNameLst>
                                      </p:cBhvr>
                                    </p:animRot>
                                    <p:animRot by="120000">
                                      <p:cBhvr>
                                        <p:cTn id="36" dur="400" fill="hold">
                                          <p:stCondLst>
                                            <p:cond delay="1600"/>
                                          </p:stCondLst>
                                        </p:cTn>
                                        <p:tgtEl>
                                          <p:spTgt spid="27"/>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200" fill="hold">
                                          <p:stCondLst>
                                            <p:cond delay="0"/>
                                          </p:stCondLst>
                                        </p:cTn>
                                        <p:tgtEl>
                                          <p:spTgt spid="30"/>
                                        </p:tgtEl>
                                        <p:attrNameLst>
                                          <p:attrName>r</p:attrName>
                                        </p:attrNameLst>
                                      </p:cBhvr>
                                    </p:animRot>
                                    <p:animRot by="-240000">
                                      <p:cBhvr>
                                        <p:cTn id="39" dur="400" fill="hold">
                                          <p:stCondLst>
                                            <p:cond delay="400"/>
                                          </p:stCondLst>
                                        </p:cTn>
                                        <p:tgtEl>
                                          <p:spTgt spid="30"/>
                                        </p:tgtEl>
                                        <p:attrNameLst>
                                          <p:attrName>r</p:attrName>
                                        </p:attrNameLst>
                                      </p:cBhvr>
                                    </p:animRot>
                                    <p:animRot by="240000">
                                      <p:cBhvr>
                                        <p:cTn id="40" dur="400" fill="hold">
                                          <p:stCondLst>
                                            <p:cond delay="800"/>
                                          </p:stCondLst>
                                        </p:cTn>
                                        <p:tgtEl>
                                          <p:spTgt spid="30"/>
                                        </p:tgtEl>
                                        <p:attrNameLst>
                                          <p:attrName>r</p:attrName>
                                        </p:attrNameLst>
                                      </p:cBhvr>
                                    </p:animRot>
                                    <p:animRot by="-240000">
                                      <p:cBhvr>
                                        <p:cTn id="41" dur="400" fill="hold">
                                          <p:stCondLst>
                                            <p:cond delay="1200"/>
                                          </p:stCondLst>
                                        </p:cTn>
                                        <p:tgtEl>
                                          <p:spTgt spid="30"/>
                                        </p:tgtEl>
                                        <p:attrNameLst>
                                          <p:attrName>r</p:attrName>
                                        </p:attrNameLst>
                                      </p:cBhvr>
                                    </p:animRot>
                                    <p:animRot by="120000">
                                      <p:cBhvr>
                                        <p:cTn id="42" dur="400" fill="hold">
                                          <p:stCondLst>
                                            <p:cond delay="1600"/>
                                          </p:stCondLst>
                                        </p:cTn>
                                        <p:tgtEl>
                                          <p:spTgt spid="30"/>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200" fill="hold">
                                          <p:stCondLst>
                                            <p:cond delay="0"/>
                                          </p:stCondLst>
                                        </p:cTn>
                                        <p:tgtEl>
                                          <p:spTgt spid="33"/>
                                        </p:tgtEl>
                                        <p:attrNameLst>
                                          <p:attrName>r</p:attrName>
                                        </p:attrNameLst>
                                      </p:cBhvr>
                                    </p:animRot>
                                    <p:animRot by="-240000">
                                      <p:cBhvr>
                                        <p:cTn id="45" dur="400" fill="hold">
                                          <p:stCondLst>
                                            <p:cond delay="400"/>
                                          </p:stCondLst>
                                        </p:cTn>
                                        <p:tgtEl>
                                          <p:spTgt spid="33"/>
                                        </p:tgtEl>
                                        <p:attrNameLst>
                                          <p:attrName>r</p:attrName>
                                        </p:attrNameLst>
                                      </p:cBhvr>
                                    </p:animRot>
                                    <p:animRot by="240000">
                                      <p:cBhvr>
                                        <p:cTn id="46" dur="400" fill="hold">
                                          <p:stCondLst>
                                            <p:cond delay="800"/>
                                          </p:stCondLst>
                                        </p:cTn>
                                        <p:tgtEl>
                                          <p:spTgt spid="33"/>
                                        </p:tgtEl>
                                        <p:attrNameLst>
                                          <p:attrName>r</p:attrName>
                                        </p:attrNameLst>
                                      </p:cBhvr>
                                    </p:animRot>
                                    <p:animRot by="-240000">
                                      <p:cBhvr>
                                        <p:cTn id="47" dur="400" fill="hold">
                                          <p:stCondLst>
                                            <p:cond delay="1200"/>
                                          </p:stCondLst>
                                        </p:cTn>
                                        <p:tgtEl>
                                          <p:spTgt spid="33"/>
                                        </p:tgtEl>
                                        <p:attrNameLst>
                                          <p:attrName>r</p:attrName>
                                        </p:attrNameLst>
                                      </p:cBhvr>
                                    </p:animRot>
                                    <p:animRot by="120000">
                                      <p:cBhvr>
                                        <p:cTn id="48" dur="400" fill="hold">
                                          <p:stCondLst>
                                            <p:cond delay="1600"/>
                                          </p:stCondLst>
                                        </p:cTn>
                                        <p:tgtEl>
                                          <p:spTgt spid="33"/>
                                        </p:tgtEl>
                                        <p:attrNameLst>
                                          <p:attrName>r</p:attrName>
                                        </p:attrNameLst>
                                      </p:cBhvr>
                                    </p:animRot>
                                  </p:childTnLst>
                                </p:cTn>
                              </p:par>
                              <p:par>
                                <p:cTn id="49"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50" dur="1000" fill="hold"/>
                                        <p:tgtEl>
                                          <p:spTgt spid="9"/>
                                        </p:tgtEl>
                                        <p:attrNameLst>
                                          <p:attrName>ppt_x</p:attrName>
                                          <p:attrName>ppt_y</p:attrName>
                                        </p:attrNameLst>
                                      </p:cBhvr>
                                      <p:rCtr x="0" y="1412"/>
                                    </p:animMotion>
                                  </p:childTnLst>
                                </p:cTn>
                              </p:par>
                              <p:par>
                                <p:cTn id="51"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52" dur="1000" fill="hold"/>
                                        <p:tgtEl>
                                          <p:spTgt spid="11"/>
                                        </p:tgtEl>
                                        <p:attrNameLst>
                                          <p:attrName>ppt_x</p:attrName>
                                          <p:attrName>ppt_y</p:attrName>
                                        </p:attrNameLst>
                                      </p:cBhvr>
                                      <p:rCtr x="0" y="14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16"/>
                                        </p:tgtEl>
                                      </p:cBhvr>
                                    </p:animEffect>
                                    <p:animScale>
                                      <p:cBhvr>
                                        <p:cTn id="63" dur="250" autoRev="1" fill="hold"/>
                                        <p:tgtEl>
                                          <p:spTgt spid="16"/>
                                        </p:tgtEl>
                                      </p:cBhvr>
                                      <p:by x="105000" y="105000"/>
                                    </p:animScale>
                                  </p:childTnLst>
                                </p:cTn>
                              </p:par>
                            </p:childTnLst>
                          </p:cTn>
                        </p:par>
                      </p:childTnLst>
                    </p:cTn>
                  </p:par>
                </p:childTnLst>
              </p:cTn>
              <p:nextCondLst>
                <p:cond evt="onClick" delay="0">
                  <p:tgtEl>
                    <p:spTgt spid="1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5" y="-1857375"/>
            <a:ext cx="12201525" cy="87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851025"/>
            <a:ext cx="12192000" cy="870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 y="-1858963"/>
            <a:ext cx="12201525" cy="8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62675" y="5216525"/>
            <a:ext cx="13477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0250" y="5216525"/>
            <a:ext cx="13477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62675" y="3054350"/>
            <a:ext cx="134778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40250" y="3054350"/>
            <a:ext cx="134778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78"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674938" y="5907088"/>
            <a:ext cx="2138363"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441950" y="3752850"/>
            <a:ext cx="11699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407988" y="2465388"/>
            <a:ext cx="4406900" cy="1863725"/>
            <a:chOff x="407254" y="2465040"/>
            <a:chExt cx="4407783" cy="1863941"/>
          </a:xfrm>
        </p:grpSpPr>
        <p:sp>
          <p:nvSpPr>
            <p:cNvPr id="26" name="Freeform: Shape 25"/>
            <p:cNvSpPr/>
            <p:nvPr/>
          </p:nvSpPr>
          <p:spPr>
            <a:xfrm flipH="1">
              <a:off x="418368" y="2465040"/>
              <a:ext cx="4396669" cy="186394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Rounded Corners 10"/>
            <p:cNvSpPr/>
            <p:nvPr/>
          </p:nvSpPr>
          <p:spPr>
            <a:xfrm>
              <a:off x="407254" y="2465040"/>
              <a:ext cx="4034645" cy="18448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A.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Tìm</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nhanh</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hơn</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p>
            <a:p>
              <a:pPr algn="ctr">
                <a:defRPr/>
              </a:pP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dễ</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tìm</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hơn</a:t>
              </a:r>
              <a:endPar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7" name="Group 16"/>
          <p:cNvGrpSpPr>
            <a:grpSpLocks/>
          </p:cNvGrpSpPr>
          <p:nvPr/>
        </p:nvGrpSpPr>
        <p:grpSpPr bwMode="auto">
          <a:xfrm>
            <a:off x="411163" y="4651375"/>
            <a:ext cx="4400550" cy="1863725"/>
            <a:chOff x="413731" y="4651605"/>
            <a:chExt cx="4401306" cy="1863939"/>
          </a:xfrm>
        </p:grpSpPr>
        <p:sp>
          <p:nvSpPr>
            <p:cNvPr id="30" name="Freeform: Shape 29"/>
            <p:cNvSpPr/>
            <p:nvPr/>
          </p:nvSpPr>
          <p:spPr>
            <a:xfrm flipH="1">
              <a:off x="428020" y="4651605"/>
              <a:ext cx="4387017"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Rounded Corners 36"/>
            <p:cNvSpPr/>
            <p:nvPr/>
          </p:nvSpPr>
          <p:spPr>
            <a:xfrm>
              <a:off x="413731" y="4651605"/>
              <a:ext cx="4034530" cy="18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9C5043"/>
                  </a:solidFill>
                  <a:latin typeface="Arial" panose="020B0604020202020204" pitchFamily="34" charset="0"/>
                  <a:ea typeface="Tahoma" panose="020B0604030504040204" pitchFamily="34" charset="0"/>
                  <a:cs typeface="Arial" panose="020B0604020202020204" pitchFamily="34" charset="0"/>
                </a:rPr>
                <a:t>C.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Khó</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tìm</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hơn</a:t>
              </a:r>
              <a:endPar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8" name="Group 17"/>
          <p:cNvGrpSpPr>
            <a:grpSpLocks/>
          </p:cNvGrpSpPr>
          <p:nvPr/>
        </p:nvGrpSpPr>
        <p:grpSpPr bwMode="auto">
          <a:xfrm>
            <a:off x="7377113" y="2465388"/>
            <a:ext cx="4416425" cy="1863725"/>
            <a:chOff x="7376963" y="2465042"/>
            <a:chExt cx="4416325" cy="1863939"/>
          </a:xfrm>
        </p:grpSpPr>
        <p:sp>
          <p:nvSpPr>
            <p:cNvPr id="58" name="Freeform: Shape 57"/>
            <p:cNvSpPr/>
            <p:nvPr/>
          </p:nvSpPr>
          <p:spPr>
            <a:xfrm>
              <a:off x="7376963" y="2465042"/>
              <a:ext cx="4397275"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Rounded Corners 37"/>
            <p:cNvSpPr/>
            <p:nvPr/>
          </p:nvSpPr>
          <p:spPr>
            <a:xfrm>
              <a:off x="7757954" y="2474568"/>
              <a:ext cx="4035334" cy="18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B.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Tìm</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chậm</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hơn</a:t>
              </a:r>
              <a:endPar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9" name="Group 18"/>
          <p:cNvGrpSpPr>
            <a:grpSpLocks/>
          </p:cNvGrpSpPr>
          <p:nvPr/>
        </p:nvGrpSpPr>
        <p:grpSpPr bwMode="auto">
          <a:xfrm>
            <a:off x="7383463" y="4651375"/>
            <a:ext cx="4403725" cy="1863725"/>
            <a:chOff x="7386970" y="4651605"/>
            <a:chExt cx="4403728" cy="1863939"/>
          </a:xfrm>
        </p:grpSpPr>
        <p:sp>
          <p:nvSpPr>
            <p:cNvPr id="59" name="Freeform: Shape 58"/>
            <p:cNvSpPr/>
            <p:nvPr/>
          </p:nvSpPr>
          <p:spPr>
            <a:xfrm>
              <a:off x="7386970" y="4651605"/>
              <a:ext cx="4386265"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Rounded Corners 38"/>
            <p:cNvSpPr/>
            <p:nvPr/>
          </p:nvSpPr>
          <p:spPr>
            <a:xfrm>
              <a:off x="7755270" y="4651605"/>
              <a:ext cx="4035428" cy="18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D.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Sắp</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xếp</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đồ</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vật</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hợp</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lí</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chỉ</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đẹp</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hơn</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chứ</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không</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dễ</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tìm</a:t>
              </a:r>
              <a:r>
                <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3200" b="1" dirty="0" err="1">
                  <a:solidFill>
                    <a:srgbClr val="9C5043"/>
                  </a:solidFill>
                  <a:latin typeface="Arial" panose="020B0604020202020204" pitchFamily="34" charset="0"/>
                  <a:ea typeface="Tahoma" panose="020B0604030504040204" pitchFamily="34" charset="0"/>
                  <a:cs typeface="Arial" panose="020B0604020202020204" pitchFamily="34" charset="0"/>
                </a:rPr>
                <a:t>hơn</a:t>
              </a:r>
              <a:endParaRPr lang="en-US" sz="32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pic>
        <p:nvPicPr>
          <p:cNvPr id="25" name="Picture 24">
            <a:hlinkClick r:id="" action="ppaction://hlinkshowjump?jump=previousslide"/>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390313" y="1298575"/>
            <a:ext cx="6270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hlinkClick r:id="" action="ppaction://hlinkshowjump?jump=nextslide"/>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390313" y="493713"/>
            <a:ext cx="6270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p:cNvGrpSpPr>
            <a:grpSpLocks/>
          </p:cNvGrpSpPr>
          <p:nvPr/>
        </p:nvGrpSpPr>
        <p:grpSpPr bwMode="auto">
          <a:xfrm>
            <a:off x="136525" y="160338"/>
            <a:ext cx="11249025" cy="2009775"/>
            <a:chOff x="150128" y="102542"/>
            <a:chExt cx="11249718" cy="2009400"/>
          </a:xfrm>
        </p:grpSpPr>
        <p:grpSp>
          <p:nvGrpSpPr>
            <p:cNvPr id="7193" name="Group 9"/>
            <p:cNvGrpSpPr>
              <a:grpSpLocks/>
            </p:cNvGrpSpPr>
            <p:nvPr/>
          </p:nvGrpSpPr>
          <p:grpSpPr bwMode="auto">
            <a:xfrm>
              <a:off x="1107065" y="248000"/>
              <a:ext cx="10292781" cy="1863939"/>
              <a:chOff x="1107064" y="247999"/>
              <a:chExt cx="10529655" cy="1863939"/>
            </a:xfrm>
          </p:grpSpPr>
          <p:pic>
            <p:nvPicPr>
              <p:cNvPr id="7196" name="Picture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07064" y="247999"/>
                <a:ext cx="10404597" cy="186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39014" y="323956"/>
                <a:ext cx="9697705" cy="162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US" sz="4400" b="1" dirty="0" err="1">
                    <a:solidFill>
                      <a:prstClr val="black"/>
                    </a:solidFill>
                    <a:latin typeface="Times New Roman" panose="02020603050405020304" pitchFamily="18" charset="0"/>
                    <a:cs typeface="Times New Roman" panose="02020603050405020304" pitchFamily="18" charset="0"/>
                  </a:rPr>
                  <a:t>Sắp</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xếp</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đồ</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vật</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hợp</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lí</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giúp</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chúng</a:t>
                </a:r>
                <a:r>
                  <a:rPr lang="en-US" sz="4400" b="1" dirty="0">
                    <a:solidFill>
                      <a:prstClr val="black"/>
                    </a:solidFill>
                    <a:latin typeface="Times New Roman" panose="02020603050405020304" pitchFamily="18" charset="0"/>
                    <a:cs typeface="Times New Roman" panose="02020603050405020304" pitchFamily="18" charset="0"/>
                  </a:rPr>
                  <a:t> ta</a:t>
                </a:r>
                <a:endParaRPr lang="vi-VN" sz="4400" b="1" dirty="0">
                  <a:solidFill>
                    <a:prstClr val="black"/>
                  </a:solidFill>
                  <a:latin typeface="Times New Roman" panose="02020603050405020304" pitchFamily="18" charset="0"/>
                  <a:cs typeface="Times New Roman" panose="02020603050405020304" pitchFamily="18" charset="0"/>
                </a:endParaRPr>
              </a:p>
            </p:txBody>
          </p:sp>
        </p:grpSp>
        <p:pic>
          <p:nvPicPr>
            <p:cNvPr id="7194" name="Picture 8"/>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5400000">
              <a:off x="-165942" y="418612"/>
              <a:ext cx="2009400" cy="137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Box 28"/>
            <p:cNvSpPr txBox="1">
              <a:spLocks noChangeArrowheads="1"/>
            </p:cNvSpPr>
            <p:nvPr/>
          </p:nvSpPr>
          <p:spPr bwMode="auto">
            <a:xfrm>
              <a:off x="506731" y="718214"/>
              <a:ext cx="9092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00">
                  <a:solidFill>
                    <a:schemeClr val="bg1"/>
                  </a:solidFill>
                  <a:latin typeface="iCiel Cadena" pitchFamily="2" charset="0"/>
                </a:rPr>
                <a:t>01</a:t>
              </a:r>
            </a:p>
          </p:txBody>
        </p:sp>
      </p:grpSp>
      <p:pic>
        <p:nvPicPr>
          <p:cNvPr id="68" name="Picture 6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47825" y="423863"/>
            <a:ext cx="13287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60525" y="423863"/>
            <a:ext cx="132873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mthanhThu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extLst>
              <a:ext uri="{28A0092B-C50C-407E-A947-70E740481C1C}">
                <a14:useLocalDpi xmlns:a14="http://schemas.microsoft.com/office/drawing/2010/main" val="0"/>
              </a:ext>
            </a:extLst>
          </a:blip>
          <a:srcRect/>
          <a:stretch>
            <a:fillRect/>
          </a:stretch>
        </p:blipFill>
        <p:spPr bwMode="auto">
          <a:xfrm>
            <a:off x="-1244600" y="440848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nhacthang">
            <a:hlinkClick r:id="" action="ppaction://media"/>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31900" y="2876550"/>
            <a:ext cx="487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TextBox 35"/>
          <p:cNvSpPr txBox="1">
            <a:spLocks noChangeArrowheads="1"/>
          </p:cNvSpPr>
          <p:nvPr/>
        </p:nvSpPr>
        <p:spPr bwMode="auto">
          <a:xfrm>
            <a:off x="-1758950" y="2036763"/>
            <a:ext cx="154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Âm thanh </a:t>
            </a:r>
          </a:p>
          <a:p>
            <a:pPr algn="ctr">
              <a:spcBef>
                <a:spcPct val="0"/>
              </a:spcBef>
              <a:buFontTx/>
              <a:buNone/>
            </a:pPr>
            <a:r>
              <a:rPr lang="en-US" altLang="en-US" sz="1800" b="1">
                <a:latin typeface="Arial" panose="020B0604020202020204" pitchFamily="34" charset="0"/>
              </a:rPr>
              <a:t>khi chọn Đúng</a:t>
            </a:r>
          </a:p>
        </p:txBody>
      </p:sp>
      <p:sp>
        <p:nvSpPr>
          <p:cNvPr id="7192" name="TextBox 39"/>
          <p:cNvSpPr txBox="1">
            <a:spLocks noChangeArrowheads="1"/>
          </p:cNvSpPr>
          <p:nvPr/>
        </p:nvSpPr>
        <p:spPr bwMode="auto">
          <a:xfrm>
            <a:off x="-1644650" y="3625850"/>
            <a:ext cx="1325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Âm thanh </a:t>
            </a:r>
          </a:p>
          <a:p>
            <a:pPr algn="ctr">
              <a:spcBef>
                <a:spcPct val="0"/>
              </a:spcBef>
              <a:buFontTx/>
              <a:buNone/>
            </a:pPr>
            <a:r>
              <a:rPr lang="en-US" altLang="en-US" sz="1800" b="1">
                <a:latin typeface="Arial" panose="020B0604020202020204" pitchFamily="34" charset="0"/>
              </a:rPr>
              <a:t>khi chọn Sai</a:t>
            </a:r>
          </a:p>
        </p:txBody>
      </p:sp>
    </p:spTree>
    <p:extLst>
      <p:ext uri="{BB962C8B-B14F-4D97-AF65-F5344CB8AC3E}">
        <p14:creationId xmlns:p14="http://schemas.microsoft.com/office/powerpoint/2010/main" val="3932251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nodeType="afterGroup">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fltVal val="0.5"/>
                                          </p:val>
                                        </p:tav>
                                        <p:tav tm="100000">
                                          <p:val>
                                            <p:strVal val="#ppt_x"/>
                                          </p:val>
                                        </p:tav>
                                      </p:tavLst>
                                    </p:anim>
                                    <p:anim calcmode="lin" valueType="num">
                                      <p:cBhvr>
                                        <p:cTn id="32" dur="500" fill="hold"/>
                                        <p:tgtEl>
                                          <p:spTgt spid="15"/>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2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nodeType="afterGroup">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fltVal val="0.5"/>
                                          </p:val>
                                        </p:tav>
                                        <p:tav tm="100000">
                                          <p:val>
                                            <p:strVal val="#ppt_x"/>
                                          </p:val>
                                        </p:tav>
                                      </p:tavLst>
                                    </p:anim>
                                    <p:anim calcmode="lin" valueType="num">
                                      <p:cBhvr>
                                        <p:cTn id="44" dur="500" fill="hold"/>
                                        <p:tgtEl>
                                          <p:spTgt spid="20"/>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3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nodeType="afterGroup">
                            <p:stCondLst>
                              <p:cond delay="4000"/>
                            </p:stCondLst>
                            <p:childTnLst>
                              <p:par>
                                <p:cTn id="50" presetID="53" presetClass="entr" presetSubtype="52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4500"/>
                            </p:stCondLst>
                            <p:childTnLst>
                              <p:par>
                                <p:cTn id="58" presetID="10"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
                                        </p:tgtEl>
                                      </p:cBhvr>
                                    </p:animEffect>
                                    <p:animScale>
                                      <p:cBhvr>
                                        <p:cTn id="66" dur="250" autoRev="1" fill="hold"/>
                                        <p:tgtEl>
                                          <p:spTgt spid="2"/>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1.04167E-6 -4.81481E-6 L 0.1599 -4.81481E-6 " pathEditMode="relative" rAng="0" ptsTypes="AA">
                                      <p:cBhvr>
                                        <p:cTn id="70" dur="500" fill="hold"/>
                                        <p:tgtEl>
                                          <p:spTgt spid="68"/>
                                        </p:tgtEl>
                                        <p:attrNameLst>
                                          <p:attrName>ppt_x</p:attrName>
                                          <p:attrName>ppt_y</p:attrName>
                                        </p:attrNameLst>
                                      </p:cBhvr>
                                      <p:rCtr x="7995" y="0"/>
                                    </p:animMotion>
                                  </p:childTnLst>
                                </p:cTn>
                              </p:par>
                              <p:par>
                                <p:cTn id="71" presetID="10" presetClass="exit" presetSubtype="0" fill="hold"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
                                        </p:tgtEl>
                                      </p:cBhvr>
                                    </p:animEffect>
                                    <p:set>
                                      <p:cBhvr>
                                        <p:cTn id="10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7" restart="whenNotActive" fill="hold" evtFilter="cancelBubble" nodeType="interactiveSeq">
                <p:stCondLst>
                  <p:cond evt="onClick" delay="0">
                    <p:tgtEl>
                      <p:spTgt spid="6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68"/>
                                        </p:tgtEl>
                                      </p:cBhvr>
                                    </p:animEffect>
                                    <p:animScale>
                                      <p:cBhvr>
                                        <p:cTn id="112" dur="250" autoRev="1" fill="hold"/>
                                        <p:tgtEl>
                                          <p:spTgt spid="68"/>
                                        </p:tgtEl>
                                      </p:cBhvr>
                                      <p:by x="105000" y="105000"/>
                                    </p:animScale>
                                  </p:childTnLst>
                                  <p:subTnLst>
                                    <p:audio>
                                      <p:cMediaNode>
                                        <p:cTn display="0" masterRel="sameClick">
                                          <p:stCondLst>
                                            <p:cond evt="begin" delay="0">
                                              <p:tn val="110"/>
                                            </p:cond>
                                          </p:stCondLst>
                                          <p:endCondLst>
                                            <p:cond evt="onStopAudio" delay="0">
                                              <p:tgtEl>
                                                <p:sldTgt/>
                                              </p:tgtEl>
                                            </p:cond>
                                          </p:endCondLst>
                                        </p:cTn>
                                        <p:tgtEl>
                                          <p:sndTgt r:embed="rId5" name="click.wav"/>
                                        </p:tgtEl>
                                      </p:cMediaNode>
                                    </p:audio>
                                  </p:subTnLst>
                                </p:cTn>
                              </p:par>
                            </p:childTnLst>
                          </p:cTn>
                        </p:par>
                        <p:par>
                          <p:cTn id="113" fill="hold" nodeType="afterGroup">
                            <p:stCondLst>
                              <p:cond delay="500"/>
                            </p:stCondLst>
                            <p:childTnLst>
                              <p:par>
                                <p:cTn id="114" presetID="10" presetClass="exit" presetSubtype="0" fill="hold" nodeType="after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par>
                                <p:cTn id="117" presetID="35" presetClass="path" presetSubtype="0" accel="50000" decel="50000" fill="hold" nodeType="withEffect">
                                  <p:stCondLst>
                                    <p:cond delay="0"/>
                                  </p:stCondLst>
                                  <p:childTnLst>
                                    <p:animMotion origin="layout" path="M 0.1599 -4.81481E-6 L -1.04167E-6 -4.81481E-6 " pathEditMode="relative" rAng="0" ptsTypes="AA">
                                      <p:cBhvr>
                                        <p:cTn id="118" dur="500" fill="hold"/>
                                        <p:tgtEl>
                                          <p:spTgt spid="68"/>
                                        </p:tgtEl>
                                        <p:attrNameLst>
                                          <p:attrName>ppt_x</p:attrName>
                                          <p:attrName>ppt_y</p:attrName>
                                        </p:attrNameLst>
                                      </p:cBhvr>
                                      <p:rCtr x="-7995" y="0"/>
                                    </p:animMotion>
                                  </p:childTnLst>
                                </p:cTn>
                              </p:par>
                              <p:par>
                                <p:cTn id="119" presetID="10" presetClass="entr" presetSubtype="0" fill="hold"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par>
                                <p:cTn id="122" presetID="10" presetClass="entr" presetSubtype="0" fill="hold"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par>
                                <p:cTn id="125" presetID="10" presetClass="entr" presetSubtype="0" fill="hold" nodeType="with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fade">
                                      <p:cBhvr>
                                        <p:cTn id="127" dur="500"/>
                                        <p:tgtEl>
                                          <p:spTgt spid="2"/>
                                        </p:tgtEl>
                                      </p:cBhvr>
                                    </p:animEffect>
                                  </p:childTnLst>
                                </p:cTn>
                              </p:par>
                              <p:par>
                                <p:cTn id="128" presetID="10" presetClass="entr" presetSubtype="0" fill="hold" nodeType="with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500"/>
                                        <p:tgtEl>
                                          <p:spTgt spid="16"/>
                                        </p:tgtEl>
                                      </p:cBhvr>
                                    </p:animEffect>
                                  </p:childTnLst>
                                </p:cTn>
                              </p:par>
                              <p:par>
                                <p:cTn id="131" presetID="10" presetClass="entr" presetSubtype="0" fill="hold" nodeType="with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500"/>
                                        <p:tgtEl>
                                          <p:spTgt spid="4"/>
                                        </p:tgtEl>
                                      </p:cBhvr>
                                    </p:animEffect>
                                  </p:childTnLst>
                                </p:cTn>
                              </p:par>
                              <p:par>
                                <p:cTn id="134" presetID="10" presetClass="entr" presetSubtype="0"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fade">
                                      <p:cBhvr>
                                        <p:cTn id="136" dur="500"/>
                                        <p:tgtEl>
                                          <p:spTgt spid="6"/>
                                        </p:tgtEl>
                                      </p:cBhvr>
                                    </p:animEffect>
                                  </p:childTnLst>
                                </p:cTn>
                              </p:par>
                            </p:childTnLst>
                          </p:cTn>
                        </p:par>
                      </p:childTnLst>
                    </p:cTn>
                  </p:par>
                </p:childTnLst>
              </p:cTn>
              <p:nextCondLst>
                <p:cond evt="onClick" delay="0">
                  <p:tgtEl>
                    <p:spTgt spid="68"/>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15"/>
                                        </p:tgtEl>
                                      </p:cBhvr>
                                    </p:animEffect>
                                    <p:animScale>
                                      <p:cBhvr>
                                        <p:cTn id="142" dur="250" autoRev="1" fill="hold"/>
                                        <p:tgtEl>
                                          <p:spTgt spid="15"/>
                                        </p:tgtEl>
                                      </p:cBhvr>
                                      <p:by x="105000" y="105000"/>
                                    </p:animScale>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childTnLst>
                          </p:cTn>
                        </p:par>
                        <p:par>
                          <p:cTn id="143" fill="hold" nodeType="afterGroup">
                            <p:stCondLst>
                              <p:cond delay="500"/>
                            </p:stCondLst>
                            <p:childTnLst>
                              <p:par>
                                <p:cTn id="144" presetID="1" presetClass="mediacall" presetSubtype="0" fill="hold" nodeType="afterEffect">
                                  <p:stCondLst>
                                    <p:cond delay="0"/>
                                  </p:stCondLst>
                                  <p:childTnLst>
                                    <p:cmd type="call" cmd="playFrom(0.0)">
                                      <p:cBhvr>
                                        <p:cTn id="145" dur="4995" fill="hold"/>
                                        <p:tgtEl>
                                          <p:spTgt spid="7"/>
                                        </p:tgtEl>
                                      </p:cBhvr>
                                    </p:cmd>
                                  </p:childTnLst>
                                </p:cTn>
                              </p:par>
                              <p:par>
                                <p:cTn id="146" presetID="1" presetClass="entr" presetSubtype="0" fill="hold" nodeType="withEffect">
                                  <p:stCondLst>
                                    <p:cond delay="0"/>
                                  </p:stCondLst>
                                  <p:childTnLst>
                                    <p:set>
                                      <p:cBhvr>
                                        <p:cTn id="147" dur="1" fill="hold">
                                          <p:stCondLst>
                                            <p:cond delay="0"/>
                                          </p:stCondLst>
                                        </p:cTn>
                                        <p:tgtEl>
                                          <p:spTgt spid="13"/>
                                        </p:tgtEl>
                                        <p:attrNameLst>
                                          <p:attrName>style.visibility</p:attrName>
                                        </p:attrNameLst>
                                      </p:cBhvr>
                                      <p:to>
                                        <p:strVal val="visible"/>
                                      </p:to>
                                    </p:set>
                                  </p:childTnLst>
                                </p:cTn>
                              </p:par>
                              <p:par>
                                <p:cTn id="148" presetID="63" presetClass="path" presetSubtype="0" accel="50000" decel="50000" fill="hold" nodeType="withEffect">
                                  <p:stCondLst>
                                    <p:cond delay="0"/>
                                  </p:stCondLst>
                                  <p:childTnLst>
                                    <p:animMotion origin="layout" path="M 6.25E-7 -4.81481E-6 L 0.1599 -4.81481E-6 " pathEditMode="relative" rAng="0" ptsTypes="AA">
                                      <p:cBhvr>
                                        <p:cTn id="149" dur="500" fill="hold"/>
                                        <p:tgtEl>
                                          <p:spTgt spid="14"/>
                                        </p:tgtEl>
                                        <p:attrNameLst>
                                          <p:attrName>ppt_x</p:attrName>
                                          <p:attrName>ppt_y</p:attrName>
                                        </p:attrNameLst>
                                      </p:cBhvr>
                                      <p:rCtr x="7995" y="0"/>
                                    </p:animMotion>
                                  </p:childTnLst>
                                </p:cTn>
                              </p:par>
                              <p:par>
                                <p:cTn id="150" presetID="10" presetClass="exit" presetSubtype="0" fill="hold" nodeType="withEffect">
                                  <p:stCondLst>
                                    <p:cond delay="0"/>
                                  </p:stCondLst>
                                  <p:childTnLst>
                                    <p:animEffect transition="out" filter="fade">
                                      <p:cBhvr>
                                        <p:cTn id="151" dur="500"/>
                                        <p:tgtEl>
                                          <p:spTgt spid="31"/>
                                        </p:tgtEl>
                                      </p:cBhvr>
                                    </p:animEffect>
                                    <p:set>
                                      <p:cBhvr>
                                        <p:cTn id="152" dur="1" fill="hold">
                                          <p:stCondLst>
                                            <p:cond delay="499"/>
                                          </p:stCondLst>
                                        </p:cTn>
                                        <p:tgtEl>
                                          <p:spTgt spid="31"/>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2"/>
                                        </p:tgtEl>
                                      </p:cBhvr>
                                    </p:animEffect>
                                    <p:set>
                                      <p:cBhvr>
                                        <p:cTn id="155" dur="1" fill="hold">
                                          <p:stCondLst>
                                            <p:cond delay="499"/>
                                          </p:stCondLst>
                                        </p:cTn>
                                        <p:tgtEl>
                                          <p:spTgt spid="1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2"/>
                                        </p:tgtEl>
                                      </p:cBhvr>
                                    </p:animEffect>
                                    <p:set>
                                      <p:cBhvr>
                                        <p:cTn id="158" dur="1" fill="hold">
                                          <p:stCondLst>
                                            <p:cond delay="499"/>
                                          </p:stCondLst>
                                        </p:cTn>
                                        <p:tgtEl>
                                          <p:spTgt spid="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6"/>
                                        </p:tgtEl>
                                      </p:cBhvr>
                                    </p:animEffect>
                                    <p:set>
                                      <p:cBhvr>
                                        <p:cTn id="161" dur="1" fill="hold">
                                          <p:stCondLst>
                                            <p:cond delay="499"/>
                                          </p:stCondLst>
                                        </p:cTn>
                                        <p:tgtEl>
                                          <p:spTgt spid="16"/>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5"/>
                                        </p:tgtEl>
                                      </p:cBhvr>
                                    </p:animEffect>
                                    <p:set>
                                      <p:cBhvr>
                                        <p:cTn id="164" dur="1" fill="hold">
                                          <p:stCondLst>
                                            <p:cond delay="499"/>
                                          </p:stCondLst>
                                        </p:cTn>
                                        <p:tgtEl>
                                          <p:spTgt spid="15"/>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8"/>
                                        </p:tgtEl>
                                      </p:cBhvr>
                                    </p:animEffect>
                                    <p:set>
                                      <p:cBhvr>
                                        <p:cTn id="167" dur="1" fill="hold">
                                          <p:stCondLst>
                                            <p:cond delay="499"/>
                                          </p:stCondLst>
                                        </p:cTn>
                                        <p:tgtEl>
                                          <p:spTgt spid="18"/>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20"/>
                                        </p:tgtEl>
                                      </p:cBhvr>
                                    </p:animEffect>
                                    <p:set>
                                      <p:cBhvr>
                                        <p:cTn id="170" dur="1" fill="hold">
                                          <p:stCondLst>
                                            <p:cond delay="499"/>
                                          </p:stCondLst>
                                        </p:cTn>
                                        <p:tgtEl>
                                          <p:spTgt spid="20"/>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17"/>
                                        </p:tgtEl>
                                      </p:cBhvr>
                                    </p:animEffect>
                                    <p:set>
                                      <p:cBhvr>
                                        <p:cTn id="173" dur="1" fill="hold">
                                          <p:stCondLst>
                                            <p:cond delay="499"/>
                                          </p:stCondLst>
                                        </p:cTn>
                                        <p:tgtEl>
                                          <p:spTgt spid="17"/>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21"/>
                                        </p:tgtEl>
                                      </p:cBhvr>
                                    </p:animEffect>
                                    <p:set>
                                      <p:cBhvr>
                                        <p:cTn id="176" dur="1" fill="hold">
                                          <p:stCondLst>
                                            <p:cond delay="499"/>
                                          </p:stCondLst>
                                        </p:cTn>
                                        <p:tgtEl>
                                          <p:spTgt spid="21"/>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19"/>
                                        </p:tgtEl>
                                      </p:cBhvr>
                                    </p:animEffect>
                                    <p:set>
                                      <p:cBhvr>
                                        <p:cTn id="179" dur="1" fill="hold">
                                          <p:stCondLst>
                                            <p:cond delay="499"/>
                                          </p:stCondLst>
                                        </p:cTn>
                                        <p:tgtEl>
                                          <p:spTgt spid="19"/>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4"/>
                                        </p:tgtEl>
                                      </p:cBhvr>
                                    </p:animEffect>
                                    <p:set>
                                      <p:cBhvr>
                                        <p:cTn id="182" dur="1" fill="hold">
                                          <p:stCondLst>
                                            <p:cond delay="499"/>
                                          </p:stCondLst>
                                        </p:cTn>
                                        <p:tgtEl>
                                          <p:spTgt spid="4"/>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6"/>
                                        </p:tgtEl>
                                      </p:cBhvr>
                                    </p:animEffect>
                                    <p:set>
                                      <p:cBhvr>
                                        <p:cTn id="18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6" restart="whenNotActive" fill="hold" evtFilter="cancelBubble" nodeType="interactiveSeq">
                <p:stCondLst>
                  <p:cond evt="onClick" delay="0">
                    <p:tgtEl>
                      <p:spTgt spid="14"/>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26" presetClass="emph" presetSubtype="0" fill="hold" nodeType="clickEffect">
                                  <p:stCondLst>
                                    <p:cond delay="0"/>
                                  </p:stCondLst>
                                  <p:childTnLst>
                                    <p:animEffect transition="out" filter="fade">
                                      <p:cBhvr>
                                        <p:cTn id="190" dur="500" tmFilter="0, 0; .2, .5; .8, .5; 1, 0"/>
                                        <p:tgtEl>
                                          <p:spTgt spid="14"/>
                                        </p:tgtEl>
                                      </p:cBhvr>
                                    </p:animEffect>
                                    <p:animScale>
                                      <p:cBhvr>
                                        <p:cTn id="191" dur="250" autoRev="1" fill="hold"/>
                                        <p:tgtEl>
                                          <p:spTgt spid="14"/>
                                        </p:tgtEl>
                                      </p:cBhvr>
                                      <p:by x="105000" y="105000"/>
                                    </p:animScale>
                                  </p:childTnLst>
                                  <p:subTnLst>
                                    <p:audio>
                                      <p:cMediaNode>
                                        <p:cTn display="0" masterRel="sameClick">
                                          <p:stCondLst>
                                            <p:cond evt="begin" delay="0">
                                              <p:tn val="189"/>
                                            </p:cond>
                                          </p:stCondLst>
                                          <p:endCondLst>
                                            <p:cond evt="onStopAudio" delay="0">
                                              <p:tgtEl>
                                                <p:sldTgt/>
                                              </p:tgtEl>
                                            </p:cond>
                                          </p:endCondLst>
                                        </p:cTn>
                                        <p:tgtEl>
                                          <p:sndTgt r:embed="rId5" name="click.wav"/>
                                        </p:tgtEl>
                                      </p:cMediaNode>
                                    </p:audio>
                                  </p:subTnLst>
                                </p:cTn>
                              </p:par>
                              <p:par>
                                <p:cTn id="192" presetID="35" presetClass="path" presetSubtype="0" accel="50000" decel="50000" fill="hold" nodeType="withEffect">
                                  <p:stCondLst>
                                    <p:cond delay="0"/>
                                  </p:stCondLst>
                                  <p:childTnLst>
                                    <p:animMotion origin="layout" path="M 0.1599 -4.81481E-6 L 6.25E-7 -4.81481E-6 " pathEditMode="relative" rAng="0" ptsTypes="AA">
                                      <p:cBhvr>
                                        <p:cTn id="193" dur="500" fill="hold"/>
                                        <p:tgtEl>
                                          <p:spTgt spid="14"/>
                                        </p:tgtEl>
                                        <p:attrNameLst>
                                          <p:attrName>ppt_x</p:attrName>
                                          <p:attrName>ppt_y</p:attrName>
                                        </p:attrNameLst>
                                      </p:cBhvr>
                                      <p:rCtr x="-7995" y="0"/>
                                    </p:animMotion>
                                  </p:childTnLst>
                                </p:cTn>
                              </p:par>
                            </p:childTnLst>
                          </p:cTn>
                        </p:par>
                        <p:par>
                          <p:cTn id="194" fill="hold" nodeType="afterGroup">
                            <p:stCondLst>
                              <p:cond delay="500"/>
                            </p:stCondLst>
                            <p:childTnLst>
                              <p:par>
                                <p:cTn id="195" presetID="1" presetClass="exit" presetSubtype="0" fill="hold" nodeType="afterEffect">
                                  <p:stCondLst>
                                    <p:cond delay="0"/>
                                  </p:stCondLst>
                                  <p:childTnLst>
                                    <p:set>
                                      <p:cBhvr>
                                        <p:cTn id="196" dur="1" fill="hold">
                                          <p:stCondLst>
                                            <p:cond delay="0"/>
                                          </p:stCondLst>
                                        </p:cTn>
                                        <p:tgtEl>
                                          <p:spTgt spid="13"/>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31"/>
                                        </p:tgtEl>
                                        <p:attrNameLst>
                                          <p:attrName>style.visibility</p:attrName>
                                        </p:attrNameLst>
                                      </p:cBhvr>
                                      <p:to>
                                        <p:strVal val="visible"/>
                                      </p:to>
                                    </p:set>
                                    <p:animEffect transition="in" filter="fade">
                                      <p:cBhvr>
                                        <p:cTn id="199" dur="500"/>
                                        <p:tgtEl>
                                          <p:spTgt spid="31"/>
                                        </p:tgtEl>
                                      </p:cBhvr>
                                    </p:animEffect>
                                  </p:childTnLst>
                                </p:cTn>
                              </p:par>
                              <p:par>
                                <p:cTn id="200" presetID="10" presetClass="entr" presetSubtype="0" fill="hold" nodeType="withEffect">
                                  <p:stCondLst>
                                    <p:cond delay="0"/>
                                  </p:stCondLst>
                                  <p:childTnLst>
                                    <p:set>
                                      <p:cBhvr>
                                        <p:cTn id="201" dur="1" fill="hold">
                                          <p:stCondLst>
                                            <p:cond delay="0"/>
                                          </p:stCondLst>
                                        </p:cTn>
                                        <p:tgtEl>
                                          <p:spTgt spid="12"/>
                                        </p:tgtEl>
                                        <p:attrNameLst>
                                          <p:attrName>style.visibility</p:attrName>
                                        </p:attrNameLst>
                                      </p:cBhvr>
                                      <p:to>
                                        <p:strVal val="visible"/>
                                      </p:to>
                                    </p:set>
                                    <p:animEffect transition="in" filter="fade">
                                      <p:cBhvr>
                                        <p:cTn id="202" dur="500"/>
                                        <p:tgtEl>
                                          <p:spTgt spid="12"/>
                                        </p:tgtEl>
                                      </p:cBhvr>
                                    </p:animEffect>
                                  </p:childTnLst>
                                </p:cTn>
                              </p:par>
                              <p:par>
                                <p:cTn id="203" presetID="10" presetClass="entr" presetSubtype="0" fill="hold" nodeType="withEffect">
                                  <p:stCondLst>
                                    <p:cond delay="0"/>
                                  </p:stCondLst>
                                  <p:childTnLst>
                                    <p:set>
                                      <p:cBhvr>
                                        <p:cTn id="204" dur="1" fill="hold">
                                          <p:stCondLst>
                                            <p:cond delay="0"/>
                                          </p:stCondLst>
                                        </p:cTn>
                                        <p:tgtEl>
                                          <p:spTgt spid="2"/>
                                        </p:tgtEl>
                                        <p:attrNameLst>
                                          <p:attrName>style.visibility</p:attrName>
                                        </p:attrNameLst>
                                      </p:cBhvr>
                                      <p:to>
                                        <p:strVal val="visible"/>
                                      </p:to>
                                    </p:set>
                                    <p:animEffect transition="in" filter="fade">
                                      <p:cBhvr>
                                        <p:cTn id="205" dur="500"/>
                                        <p:tgtEl>
                                          <p:spTgt spid="2"/>
                                        </p:tgtEl>
                                      </p:cBhvr>
                                    </p:animEffect>
                                  </p:childTnLst>
                                </p:cTn>
                              </p:par>
                              <p:par>
                                <p:cTn id="206" presetID="10" presetClass="entr" presetSubtype="0" fill="hold" nodeType="withEffect">
                                  <p:stCondLst>
                                    <p:cond delay="0"/>
                                  </p:stCondLst>
                                  <p:childTnLst>
                                    <p:set>
                                      <p:cBhvr>
                                        <p:cTn id="207" dur="1" fill="hold">
                                          <p:stCondLst>
                                            <p:cond delay="0"/>
                                          </p:stCondLst>
                                        </p:cTn>
                                        <p:tgtEl>
                                          <p:spTgt spid="16"/>
                                        </p:tgtEl>
                                        <p:attrNameLst>
                                          <p:attrName>style.visibility</p:attrName>
                                        </p:attrNameLst>
                                      </p:cBhvr>
                                      <p:to>
                                        <p:strVal val="visible"/>
                                      </p:to>
                                    </p:set>
                                    <p:animEffect transition="in" filter="fade">
                                      <p:cBhvr>
                                        <p:cTn id="208" dur="500"/>
                                        <p:tgtEl>
                                          <p:spTgt spid="16"/>
                                        </p:tgtEl>
                                      </p:cBhvr>
                                    </p:animEffect>
                                  </p:childTnLst>
                                </p:cTn>
                              </p:par>
                              <p:par>
                                <p:cTn id="209" presetID="10" presetClass="entr" presetSubtype="0" fill="hold" nodeType="withEffect">
                                  <p:stCondLst>
                                    <p:cond delay="0"/>
                                  </p:stCondLst>
                                  <p:childTnLst>
                                    <p:set>
                                      <p:cBhvr>
                                        <p:cTn id="210" dur="1" fill="hold">
                                          <p:stCondLst>
                                            <p:cond delay="0"/>
                                          </p:stCondLst>
                                        </p:cTn>
                                        <p:tgtEl>
                                          <p:spTgt spid="15"/>
                                        </p:tgtEl>
                                        <p:attrNameLst>
                                          <p:attrName>style.visibility</p:attrName>
                                        </p:attrNameLst>
                                      </p:cBhvr>
                                      <p:to>
                                        <p:strVal val="visible"/>
                                      </p:to>
                                    </p:set>
                                    <p:animEffect transition="in" filter="fade">
                                      <p:cBhvr>
                                        <p:cTn id="211" dur="500"/>
                                        <p:tgtEl>
                                          <p:spTgt spid="15"/>
                                        </p:tgtEl>
                                      </p:cBhvr>
                                    </p:animEffect>
                                  </p:childTnLst>
                                </p:cTn>
                              </p:par>
                              <p:par>
                                <p:cTn id="212" presetID="10" presetClass="entr" presetSubtype="0" fill="hold" nodeType="withEffect">
                                  <p:stCondLst>
                                    <p:cond delay="0"/>
                                  </p:stCondLst>
                                  <p:childTnLst>
                                    <p:set>
                                      <p:cBhvr>
                                        <p:cTn id="213" dur="1" fill="hold">
                                          <p:stCondLst>
                                            <p:cond delay="0"/>
                                          </p:stCondLst>
                                        </p:cTn>
                                        <p:tgtEl>
                                          <p:spTgt spid="18"/>
                                        </p:tgtEl>
                                        <p:attrNameLst>
                                          <p:attrName>style.visibility</p:attrName>
                                        </p:attrNameLst>
                                      </p:cBhvr>
                                      <p:to>
                                        <p:strVal val="visible"/>
                                      </p:to>
                                    </p:set>
                                    <p:animEffect transition="in" filter="fade">
                                      <p:cBhvr>
                                        <p:cTn id="214" dur="500"/>
                                        <p:tgtEl>
                                          <p:spTgt spid="18"/>
                                        </p:tgtEl>
                                      </p:cBhvr>
                                    </p:animEffect>
                                  </p:childTnLst>
                                </p:cTn>
                              </p:par>
                              <p:par>
                                <p:cTn id="215" presetID="10" presetClass="entr" presetSubtype="0" fill="hold" nodeType="withEffect">
                                  <p:stCondLst>
                                    <p:cond delay="0"/>
                                  </p:stCondLst>
                                  <p:childTnLst>
                                    <p:set>
                                      <p:cBhvr>
                                        <p:cTn id="216" dur="1" fill="hold">
                                          <p:stCondLst>
                                            <p:cond delay="0"/>
                                          </p:stCondLst>
                                        </p:cTn>
                                        <p:tgtEl>
                                          <p:spTgt spid="20"/>
                                        </p:tgtEl>
                                        <p:attrNameLst>
                                          <p:attrName>style.visibility</p:attrName>
                                        </p:attrNameLst>
                                      </p:cBhvr>
                                      <p:to>
                                        <p:strVal val="visible"/>
                                      </p:to>
                                    </p:set>
                                    <p:animEffect transition="in" filter="fade">
                                      <p:cBhvr>
                                        <p:cTn id="217" dur="500"/>
                                        <p:tgtEl>
                                          <p:spTgt spid="20"/>
                                        </p:tgtEl>
                                      </p:cBhvr>
                                    </p:animEffect>
                                  </p:childTnLst>
                                </p:cTn>
                              </p:par>
                              <p:par>
                                <p:cTn id="218" presetID="10" presetClass="entr" presetSubtype="0" fill="hold" nodeType="withEffect">
                                  <p:stCondLst>
                                    <p:cond delay="0"/>
                                  </p:stCondLst>
                                  <p:childTnLst>
                                    <p:set>
                                      <p:cBhvr>
                                        <p:cTn id="219" dur="1" fill="hold">
                                          <p:stCondLst>
                                            <p:cond delay="0"/>
                                          </p:stCondLst>
                                        </p:cTn>
                                        <p:tgtEl>
                                          <p:spTgt spid="17"/>
                                        </p:tgtEl>
                                        <p:attrNameLst>
                                          <p:attrName>style.visibility</p:attrName>
                                        </p:attrNameLst>
                                      </p:cBhvr>
                                      <p:to>
                                        <p:strVal val="visible"/>
                                      </p:to>
                                    </p:set>
                                    <p:animEffect transition="in" filter="fade">
                                      <p:cBhvr>
                                        <p:cTn id="220" dur="500"/>
                                        <p:tgtEl>
                                          <p:spTgt spid="17"/>
                                        </p:tgtEl>
                                      </p:cBhvr>
                                    </p:animEffect>
                                  </p:childTnLst>
                                </p:cTn>
                              </p:par>
                              <p:par>
                                <p:cTn id="221" presetID="10" presetClass="entr" presetSubtype="0" fill="hold" nodeType="withEffect">
                                  <p:stCondLst>
                                    <p:cond delay="0"/>
                                  </p:stCondLst>
                                  <p:childTnLst>
                                    <p:set>
                                      <p:cBhvr>
                                        <p:cTn id="222" dur="1" fill="hold">
                                          <p:stCondLst>
                                            <p:cond delay="0"/>
                                          </p:stCondLst>
                                        </p:cTn>
                                        <p:tgtEl>
                                          <p:spTgt spid="21"/>
                                        </p:tgtEl>
                                        <p:attrNameLst>
                                          <p:attrName>style.visibility</p:attrName>
                                        </p:attrNameLst>
                                      </p:cBhvr>
                                      <p:to>
                                        <p:strVal val="visible"/>
                                      </p:to>
                                    </p:set>
                                    <p:animEffect transition="in" filter="fade">
                                      <p:cBhvr>
                                        <p:cTn id="223" dur="500"/>
                                        <p:tgtEl>
                                          <p:spTgt spid="21"/>
                                        </p:tgtEl>
                                      </p:cBhvr>
                                    </p:animEffect>
                                  </p:childTnLst>
                                </p:cTn>
                              </p:par>
                              <p:par>
                                <p:cTn id="224" presetID="10" presetClass="entr" presetSubtype="0" fill="hold" nodeType="withEffect">
                                  <p:stCondLst>
                                    <p:cond delay="0"/>
                                  </p:stCondLst>
                                  <p:childTnLst>
                                    <p:set>
                                      <p:cBhvr>
                                        <p:cTn id="225" dur="1" fill="hold">
                                          <p:stCondLst>
                                            <p:cond delay="0"/>
                                          </p:stCondLst>
                                        </p:cTn>
                                        <p:tgtEl>
                                          <p:spTgt spid="19"/>
                                        </p:tgtEl>
                                        <p:attrNameLst>
                                          <p:attrName>style.visibility</p:attrName>
                                        </p:attrNameLst>
                                      </p:cBhvr>
                                      <p:to>
                                        <p:strVal val="visible"/>
                                      </p:to>
                                    </p:set>
                                    <p:animEffect transition="in" filter="fade">
                                      <p:cBhvr>
                                        <p:cTn id="226" dur="500"/>
                                        <p:tgtEl>
                                          <p:spTgt spid="19"/>
                                        </p:tgtEl>
                                      </p:cBhvr>
                                    </p:animEffect>
                                  </p:childTnLst>
                                </p:cTn>
                              </p:par>
                              <p:par>
                                <p:cTn id="227" presetID="10" presetClass="entr" presetSubtype="0" fill="hold" nodeType="withEffect">
                                  <p:stCondLst>
                                    <p:cond delay="0"/>
                                  </p:stCondLst>
                                  <p:childTnLst>
                                    <p:set>
                                      <p:cBhvr>
                                        <p:cTn id="228" dur="1" fill="hold">
                                          <p:stCondLst>
                                            <p:cond delay="0"/>
                                          </p:stCondLst>
                                        </p:cTn>
                                        <p:tgtEl>
                                          <p:spTgt spid="4"/>
                                        </p:tgtEl>
                                        <p:attrNameLst>
                                          <p:attrName>style.visibility</p:attrName>
                                        </p:attrNameLst>
                                      </p:cBhvr>
                                      <p:to>
                                        <p:strVal val="visible"/>
                                      </p:to>
                                    </p:set>
                                    <p:animEffect transition="in" filter="fade">
                                      <p:cBhvr>
                                        <p:cTn id="229" dur="500"/>
                                        <p:tgtEl>
                                          <p:spTgt spid="4"/>
                                        </p:tgtEl>
                                      </p:cBhvr>
                                    </p:animEffect>
                                  </p:childTnLst>
                                </p:cTn>
                              </p:par>
                              <p:par>
                                <p:cTn id="230" presetID="10" presetClass="entr" presetSubtype="0" fill="hold" nodeType="withEffect">
                                  <p:stCondLst>
                                    <p:cond delay="0"/>
                                  </p:stCondLst>
                                  <p:childTnLst>
                                    <p:set>
                                      <p:cBhvr>
                                        <p:cTn id="231" dur="1" fill="hold">
                                          <p:stCondLst>
                                            <p:cond delay="0"/>
                                          </p:stCondLst>
                                        </p:cTn>
                                        <p:tgtEl>
                                          <p:spTgt spid="6"/>
                                        </p:tgtEl>
                                        <p:attrNameLst>
                                          <p:attrName>style.visibility</p:attrName>
                                        </p:attrNameLst>
                                      </p:cBhvr>
                                      <p:to>
                                        <p:strVal val="visible"/>
                                      </p:to>
                                    </p:set>
                                    <p:animEffect transition="in" filter="fade">
                                      <p:cBhvr>
                                        <p:cTn id="232" dur="500"/>
                                        <p:tgtEl>
                                          <p:spTgt spid="6"/>
                                        </p:tgtEl>
                                      </p:cBhvr>
                                    </p:animEffect>
                                  </p:childTnLst>
                                </p:cTn>
                              </p:par>
                            </p:childTnLst>
                          </p:cTn>
                        </p:par>
                      </p:childTnLst>
                    </p:cTn>
                  </p:par>
                </p:childTnLst>
              </p:cTn>
              <p:nextCondLst>
                <p:cond evt="onClick" delay="0">
                  <p:tgtEl>
                    <p:spTgt spid="14"/>
                  </p:tgtEl>
                </p:cond>
              </p:nextCondLst>
            </p:seq>
            <p:seq concurrent="1" nextAc="seek">
              <p:cTn id="233" restart="whenNotActive" fill="hold" evtFilter="cancelBubble" nodeType="interactiveSeq">
                <p:stCondLst>
                  <p:cond evt="onClick" delay="0">
                    <p:tgtEl>
                      <p:spTgt spid="20"/>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26" presetClass="emph" presetSubtype="0" fill="hold" nodeType="clickEffect">
                                  <p:stCondLst>
                                    <p:cond delay="0"/>
                                  </p:stCondLst>
                                  <p:childTnLst>
                                    <p:animEffect transition="out" filter="fade">
                                      <p:cBhvr>
                                        <p:cTn id="237" dur="500" tmFilter="0, 0; .2, .5; .8, .5; 1, 0"/>
                                        <p:tgtEl>
                                          <p:spTgt spid="20"/>
                                        </p:tgtEl>
                                      </p:cBhvr>
                                    </p:animEffect>
                                    <p:animScale>
                                      <p:cBhvr>
                                        <p:cTn id="238" dur="250" autoRev="1" fill="hold"/>
                                        <p:tgtEl>
                                          <p:spTgt spid="20"/>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39" fill="hold" nodeType="afterGroup">
                            <p:stCondLst>
                              <p:cond delay="500"/>
                            </p:stCondLst>
                            <p:childTnLst>
                              <p:par>
                                <p:cTn id="240" presetID="1" presetClass="mediacall" presetSubtype="0" fill="hold" nodeType="afterEffect">
                                  <p:stCondLst>
                                    <p:cond delay="0"/>
                                  </p:stCondLst>
                                  <p:childTnLst>
                                    <p:cmd type="call" cmd="playFrom(0.0)">
                                      <p:cBhvr>
                                        <p:cTn id="241" dur="4995" fill="hold"/>
                                        <p:tgtEl>
                                          <p:spTgt spid="7"/>
                                        </p:tgtEl>
                                      </p:cBhvr>
                                    </p:cmd>
                                  </p:childTnLst>
                                </p:cTn>
                              </p:par>
                              <p:par>
                                <p:cTn id="242" presetID="1" presetClass="entr" presetSubtype="0" fill="hold" nodeType="withEffect">
                                  <p:stCondLst>
                                    <p:cond delay="0"/>
                                  </p:stCondLst>
                                  <p:childTnLst>
                                    <p:set>
                                      <p:cBhvr>
                                        <p:cTn id="243" dur="1" fill="hold">
                                          <p:stCondLst>
                                            <p:cond delay="0"/>
                                          </p:stCondLst>
                                        </p:cTn>
                                        <p:tgtEl>
                                          <p:spTgt spid="13"/>
                                        </p:tgtEl>
                                        <p:attrNameLst>
                                          <p:attrName>style.visibility</p:attrName>
                                        </p:attrNameLst>
                                      </p:cBhvr>
                                      <p:to>
                                        <p:strVal val="visible"/>
                                      </p:to>
                                    </p:set>
                                  </p:childTnLst>
                                </p:cTn>
                              </p:par>
                              <p:par>
                                <p:cTn id="244" presetID="63" presetClass="path" presetSubtype="0" accel="50000" decel="50000" fill="hold" nodeType="withEffect">
                                  <p:stCondLst>
                                    <p:cond delay="0"/>
                                  </p:stCondLst>
                                  <p:childTnLst>
                                    <p:animMotion origin="layout" path="M 6.25E-7 -4.81481E-6 L 0.16094 -4.81481E-6 " pathEditMode="relative" rAng="0" ptsTypes="AA">
                                      <p:cBhvr>
                                        <p:cTn id="245" dur="500" fill="hold"/>
                                        <p:tgtEl>
                                          <p:spTgt spid="14"/>
                                        </p:tgtEl>
                                        <p:attrNameLst>
                                          <p:attrName>ppt_x</p:attrName>
                                          <p:attrName>ppt_y</p:attrName>
                                        </p:attrNameLst>
                                      </p:cBhvr>
                                      <p:rCtr x="7591" y="0"/>
                                    </p:animMotion>
                                  </p:childTnLst>
                                </p:cTn>
                              </p:par>
                              <p:par>
                                <p:cTn id="246" presetID="10" presetClass="exit" presetSubtype="0" fill="hold" nodeType="withEffect">
                                  <p:stCondLst>
                                    <p:cond delay="0"/>
                                  </p:stCondLst>
                                  <p:childTnLst>
                                    <p:animEffect transition="out" filter="fade">
                                      <p:cBhvr>
                                        <p:cTn id="247" dur="500"/>
                                        <p:tgtEl>
                                          <p:spTgt spid="31"/>
                                        </p:tgtEl>
                                      </p:cBhvr>
                                    </p:animEffect>
                                    <p:set>
                                      <p:cBhvr>
                                        <p:cTn id="248" dur="1" fill="hold">
                                          <p:stCondLst>
                                            <p:cond delay="499"/>
                                          </p:stCondLst>
                                        </p:cTn>
                                        <p:tgtEl>
                                          <p:spTgt spid="31"/>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12"/>
                                        </p:tgtEl>
                                      </p:cBhvr>
                                    </p:animEffect>
                                    <p:set>
                                      <p:cBhvr>
                                        <p:cTn id="251" dur="1" fill="hold">
                                          <p:stCondLst>
                                            <p:cond delay="499"/>
                                          </p:stCondLst>
                                        </p:cTn>
                                        <p:tgtEl>
                                          <p:spTgt spid="12"/>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2"/>
                                        </p:tgtEl>
                                      </p:cBhvr>
                                    </p:animEffect>
                                    <p:set>
                                      <p:cBhvr>
                                        <p:cTn id="254" dur="1" fill="hold">
                                          <p:stCondLst>
                                            <p:cond delay="499"/>
                                          </p:stCondLst>
                                        </p:cTn>
                                        <p:tgtEl>
                                          <p:spTgt spid="2"/>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16"/>
                                        </p:tgtEl>
                                      </p:cBhvr>
                                    </p:animEffect>
                                    <p:set>
                                      <p:cBhvr>
                                        <p:cTn id="257" dur="1" fill="hold">
                                          <p:stCondLst>
                                            <p:cond delay="499"/>
                                          </p:stCondLst>
                                        </p:cTn>
                                        <p:tgtEl>
                                          <p:spTgt spid="16"/>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5"/>
                                        </p:tgtEl>
                                      </p:cBhvr>
                                    </p:animEffect>
                                    <p:set>
                                      <p:cBhvr>
                                        <p:cTn id="260" dur="1" fill="hold">
                                          <p:stCondLst>
                                            <p:cond delay="499"/>
                                          </p:stCondLst>
                                        </p:cTn>
                                        <p:tgtEl>
                                          <p:spTgt spid="15"/>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18"/>
                                        </p:tgtEl>
                                      </p:cBhvr>
                                    </p:animEffect>
                                    <p:set>
                                      <p:cBhvr>
                                        <p:cTn id="263" dur="1" fill="hold">
                                          <p:stCondLst>
                                            <p:cond delay="499"/>
                                          </p:stCondLst>
                                        </p:cTn>
                                        <p:tgtEl>
                                          <p:spTgt spid="18"/>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20"/>
                                        </p:tgtEl>
                                      </p:cBhvr>
                                    </p:animEffect>
                                    <p:set>
                                      <p:cBhvr>
                                        <p:cTn id="266" dur="1" fill="hold">
                                          <p:stCondLst>
                                            <p:cond delay="499"/>
                                          </p:stCondLst>
                                        </p:cTn>
                                        <p:tgtEl>
                                          <p:spTgt spid="20"/>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17"/>
                                        </p:tgtEl>
                                      </p:cBhvr>
                                    </p:animEffect>
                                    <p:set>
                                      <p:cBhvr>
                                        <p:cTn id="269" dur="1" fill="hold">
                                          <p:stCondLst>
                                            <p:cond delay="499"/>
                                          </p:stCondLst>
                                        </p:cTn>
                                        <p:tgtEl>
                                          <p:spTgt spid="17"/>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1"/>
                                        </p:tgtEl>
                                      </p:cBhvr>
                                    </p:animEffect>
                                    <p:set>
                                      <p:cBhvr>
                                        <p:cTn id="272" dur="1" fill="hold">
                                          <p:stCondLst>
                                            <p:cond delay="499"/>
                                          </p:stCondLst>
                                        </p:cTn>
                                        <p:tgtEl>
                                          <p:spTgt spid="21"/>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19"/>
                                        </p:tgtEl>
                                      </p:cBhvr>
                                    </p:animEffect>
                                    <p:set>
                                      <p:cBhvr>
                                        <p:cTn id="275" dur="1" fill="hold">
                                          <p:stCondLst>
                                            <p:cond delay="499"/>
                                          </p:stCondLst>
                                        </p:cTn>
                                        <p:tgtEl>
                                          <p:spTgt spid="19"/>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4"/>
                                        </p:tgtEl>
                                      </p:cBhvr>
                                    </p:animEffect>
                                    <p:set>
                                      <p:cBhvr>
                                        <p:cTn id="278" dur="1" fill="hold">
                                          <p:stCondLst>
                                            <p:cond delay="499"/>
                                          </p:stCondLst>
                                        </p:cTn>
                                        <p:tgtEl>
                                          <p:spTgt spid="4"/>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6"/>
                                        </p:tgtEl>
                                      </p:cBhvr>
                                    </p:animEffect>
                                    <p:set>
                                      <p:cBhvr>
                                        <p:cTn id="28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82" restart="whenNotActive" fill="hold" evtFilter="cancelBubble" nodeType="interactiveSeq">
                <p:stCondLst>
                  <p:cond evt="onClick" delay="0">
                    <p:tgtEl>
                      <p:spTgt spid="21"/>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26" presetClass="emph" presetSubtype="0" fill="hold" nodeType="clickEffect">
                                  <p:stCondLst>
                                    <p:cond delay="0"/>
                                  </p:stCondLst>
                                  <p:childTnLst>
                                    <p:animEffect transition="out" filter="fade">
                                      <p:cBhvr>
                                        <p:cTn id="286" dur="500" tmFilter="0, 0; .2, .5; .8, .5; 1, 0"/>
                                        <p:tgtEl>
                                          <p:spTgt spid="21"/>
                                        </p:tgtEl>
                                      </p:cBhvr>
                                    </p:animEffect>
                                    <p:animScale>
                                      <p:cBhvr>
                                        <p:cTn id="287" dur="250" autoRev="1" fill="hold"/>
                                        <p:tgtEl>
                                          <p:spTgt spid="21"/>
                                        </p:tgtEl>
                                      </p:cBhvr>
                                      <p:by x="105000" y="105000"/>
                                    </p:animScale>
                                  </p:childTnLst>
                                  <p:subTnLst>
                                    <p:audio>
                                      <p:cMediaNode>
                                        <p:cTn display="0" masterRel="sameClick">
                                          <p:stCondLst>
                                            <p:cond evt="begin" delay="0">
                                              <p:tn val="285"/>
                                            </p:cond>
                                          </p:stCondLst>
                                          <p:endCondLst>
                                            <p:cond evt="onStopAudio" delay="0">
                                              <p:tgtEl>
                                                <p:sldTgt/>
                                              </p:tgtEl>
                                            </p:cond>
                                          </p:endCondLst>
                                        </p:cTn>
                                        <p:tgtEl>
                                          <p:sndTgt r:embed="rId5" name="click.wav"/>
                                        </p:tgtEl>
                                      </p:cMediaNode>
                                    </p:audio>
                                  </p:subTnLst>
                                </p:cTn>
                              </p:par>
                            </p:childTnLst>
                          </p:cTn>
                        </p:par>
                        <p:par>
                          <p:cTn id="288" fill="hold" nodeType="afterGroup">
                            <p:stCondLst>
                              <p:cond delay="500"/>
                            </p:stCondLst>
                            <p:childTnLst>
                              <p:par>
                                <p:cTn id="289" presetID="1" presetClass="mediacall" presetSubtype="0" fill="hold" nodeType="afterEffect">
                                  <p:stCondLst>
                                    <p:cond delay="0"/>
                                  </p:stCondLst>
                                  <p:childTnLst>
                                    <p:cmd type="call" cmd="playFrom(0.0)">
                                      <p:cBhvr>
                                        <p:cTn id="290" dur="4995" fill="hold"/>
                                        <p:tgtEl>
                                          <p:spTgt spid="7"/>
                                        </p:tgtEl>
                                      </p:cBhvr>
                                    </p:cmd>
                                  </p:childTnLst>
                                </p:cTn>
                              </p:par>
                              <p:par>
                                <p:cTn id="291" presetID="1" presetClass="entr" presetSubtype="0" fill="hold" nodeType="withEffect">
                                  <p:stCondLst>
                                    <p:cond delay="0"/>
                                  </p:stCondLst>
                                  <p:childTnLst>
                                    <p:set>
                                      <p:cBhvr>
                                        <p:cTn id="292" dur="1" fill="hold">
                                          <p:stCondLst>
                                            <p:cond delay="0"/>
                                          </p:stCondLst>
                                        </p:cTn>
                                        <p:tgtEl>
                                          <p:spTgt spid="13"/>
                                        </p:tgtEl>
                                        <p:attrNameLst>
                                          <p:attrName>style.visibility</p:attrName>
                                        </p:attrNameLst>
                                      </p:cBhvr>
                                      <p:to>
                                        <p:strVal val="visible"/>
                                      </p:to>
                                    </p:set>
                                  </p:childTnLst>
                                </p:cTn>
                              </p:par>
                              <p:par>
                                <p:cTn id="293" presetID="63" presetClass="path" presetSubtype="0" accel="50000" decel="50000" fill="hold" nodeType="withEffect">
                                  <p:stCondLst>
                                    <p:cond delay="0"/>
                                  </p:stCondLst>
                                  <p:childTnLst>
                                    <p:animMotion origin="layout" path="M 6.25E-7 -4.81481E-6 L 0.16093 -4.81481E-6 " pathEditMode="relative" rAng="0" ptsTypes="AA">
                                      <p:cBhvr>
                                        <p:cTn id="294" dur="500" fill="hold"/>
                                        <p:tgtEl>
                                          <p:spTgt spid="14"/>
                                        </p:tgtEl>
                                        <p:attrNameLst>
                                          <p:attrName>ppt_x</p:attrName>
                                          <p:attrName>ppt_y</p:attrName>
                                        </p:attrNameLst>
                                      </p:cBhvr>
                                      <p:rCtr x="7956" y="0"/>
                                    </p:animMotion>
                                  </p:childTnLst>
                                </p:cTn>
                              </p:par>
                              <p:par>
                                <p:cTn id="295" presetID="10" presetClass="exit" presetSubtype="0" fill="hold" nodeType="withEffect">
                                  <p:stCondLst>
                                    <p:cond delay="0"/>
                                  </p:stCondLst>
                                  <p:childTnLst>
                                    <p:animEffect transition="out" filter="fade">
                                      <p:cBhvr>
                                        <p:cTn id="296" dur="500"/>
                                        <p:tgtEl>
                                          <p:spTgt spid="31"/>
                                        </p:tgtEl>
                                      </p:cBhvr>
                                    </p:animEffect>
                                    <p:set>
                                      <p:cBhvr>
                                        <p:cTn id="297" dur="1" fill="hold">
                                          <p:stCondLst>
                                            <p:cond delay="499"/>
                                          </p:stCondLst>
                                        </p:cTn>
                                        <p:tgtEl>
                                          <p:spTgt spid="31"/>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12"/>
                                        </p:tgtEl>
                                      </p:cBhvr>
                                    </p:animEffect>
                                    <p:set>
                                      <p:cBhvr>
                                        <p:cTn id="300" dur="1" fill="hold">
                                          <p:stCondLst>
                                            <p:cond delay="499"/>
                                          </p:stCondLst>
                                        </p:cTn>
                                        <p:tgtEl>
                                          <p:spTgt spid="12"/>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2"/>
                                        </p:tgtEl>
                                      </p:cBhvr>
                                    </p:animEffect>
                                    <p:set>
                                      <p:cBhvr>
                                        <p:cTn id="303" dur="1" fill="hold">
                                          <p:stCondLst>
                                            <p:cond delay="499"/>
                                          </p:stCondLst>
                                        </p:cTn>
                                        <p:tgtEl>
                                          <p:spTgt spid="2"/>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16"/>
                                        </p:tgtEl>
                                      </p:cBhvr>
                                    </p:animEffect>
                                    <p:set>
                                      <p:cBhvr>
                                        <p:cTn id="306" dur="1" fill="hold">
                                          <p:stCondLst>
                                            <p:cond delay="499"/>
                                          </p:stCondLst>
                                        </p:cTn>
                                        <p:tgtEl>
                                          <p:spTgt spid="16"/>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15"/>
                                        </p:tgtEl>
                                      </p:cBhvr>
                                    </p:animEffect>
                                    <p:set>
                                      <p:cBhvr>
                                        <p:cTn id="309" dur="1" fill="hold">
                                          <p:stCondLst>
                                            <p:cond delay="499"/>
                                          </p:stCondLst>
                                        </p:cTn>
                                        <p:tgtEl>
                                          <p:spTgt spid="15"/>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18"/>
                                        </p:tgtEl>
                                      </p:cBhvr>
                                    </p:animEffect>
                                    <p:set>
                                      <p:cBhvr>
                                        <p:cTn id="312" dur="1" fill="hold">
                                          <p:stCondLst>
                                            <p:cond delay="499"/>
                                          </p:stCondLst>
                                        </p:cTn>
                                        <p:tgtEl>
                                          <p:spTgt spid="18"/>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20"/>
                                        </p:tgtEl>
                                      </p:cBhvr>
                                    </p:animEffect>
                                    <p:set>
                                      <p:cBhvr>
                                        <p:cTn id="315" dur="1" fill="hold">
                                          <p:stCondLst>
                                            <p:cond delay="499"/>
                                          </p:stCondLst>
                                        </p:cTn>
                                        <p:tgtEl>
                                          <p:spTgt spid="20"/>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17"/>
                                        </p:tgtEl>
                                      </p:cBhvr>
                                    </p:animEffect>
                                    <p:set>
                                      <p:cBhvr>
                                        <p:cTn id="318" dur="1" fill="hold">
                                          <p:stCondLst>
                                            <p:cond delay="499"/>
                                          </p:stCondLst>
                                        </p:cTn>
                                        <p:tgtEl>
                                          <p:spTgt spid="17"/>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21"/>
                                        </p:tgtEl>
                                      </p:cBhvr>
                                    </p:animEffect>
                                    <p:set>
                                      <p:cBhvr>
                                        <p:cTn id="321" dur="1" fill="hold">
                                          <p:stCondLst>
                                            <p:cond delay="499"/>
                                          </p:stCondLst>
                                        </p:cTn>
                                        <p:tgtEl>
                                          <p:spTgt spid="21"/>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19"/>
                                        </p:tgtEl>
                                      </p:cBhvr>
                                    </p:animEffect>
                                    <p:set>
                                      <p:cBhvr>
                                        <p:cTn id="324" dur="1" fill="hold">
                                          <p:stCondLst>
                                            <p:cond delay="499"/>
                                          </p:stCondLst>
                                        </p:cTn>
                                        <p:tgtEl>
                                          <p:spTgt spid="19"/>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4"/>
                                        </p:tgtEl>
                                      </p:cBhvr>
                                    </p:animEffect>
                                    <p:set>
                                      <p:cBhvr>
                                        <p:cTn id="327" dur="1" fill="hold">
                                          <p:stCondLst>
                                            <p:cond delay="499"/>
                                          </p:stCondLst>
                                        </p:cTn>
                                        <p:tgtEl>
                                          <p:spTgt spid="4"/>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6"/>
                                        </p:tgtEl>
                                      </p:cBhvr>
                                    </p:animEffect>
                                    <p:set>
                                      <p:cBhvr>
                                        <p:cTn id="3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331" fill="hold" display="0">
                  <p:stCondLst>
                    <p:cond delay="indefinite"/>
                  </p:stCondLst>
                  <p:endCondLst>
                    <p:cond evt="onStopAudio" delay="0">
                      <p:tgtEl>
                        <p:sldTgt/>
                      </p:tgtEl>
                    </p:cond>
                  </p:endCondLst>
                </p:cTn>
                <p:tgtEl>
                  <p:spTgt spid="7"/>
                </p:tgtEl>
              </p:cMediaNode>
            </p:audio>
            <p:seq concurrent="1" nextAc="seek">
              <p:cTn id="332" restart="whenNotActive" fill="hold" evtFilter="cancelBubble" nodeType="interactiveSeq">
                <p:stCondLst>
                  <p:cond evt="onClick" delay="0">
                    <p:tgtEl>
                      <p:spTgt spid="43"/>
                    </p:tgtEl>
                  </p:cond>
                </p:stCondLst>
                <p:endSync evt="end" delay="0">
                  <p:rtn val="all"/>
                </p:endSync>
                <p:childTnLst>
                  <p:par>
                    <p:cTn id="333" fill="hold" nodeType="clickPar">
                      <p:stCondLst>
                        <p:cond delay="0"/>
                      </p:stCondLst>
                      <p:childTnLst>
                        <p:par>
                          <p:cTn id="334" fill="hold" nodeType="withGroup">
                            <p:stCondLst>
                              <p:cond delay="0"/>
                            </p:stCondLst>
                            <p:childTnLst>
                              <p:par>
                                <p:cTn id="335" presetID="26" presetClass="emph" presetSubtype="0" fill="hold" nodeType="clickEffect">
                                  <p:stCondLst>
                                    <p:cond delay="0"/>
                                  </p:stCondLst>
                                  <p:childTnLst>
                                    <p:animEffect transition="out" filter="fade">
                                      <p:cBhvr>
                                        <p:cTn id="336" dur="500" tmFilter="0, 0; .2, .5; .8, .5; 1, 0"/>
                                        <p:tgtEl>
                                          <p:spTgt spid="43"/>
                                        </p:tgtEl>
                                      </p:cBhvr>
                                    </p:animEffect>
                                    <p:animScale>
                                      <p:cBhvr>
                                        <p:cTn id="337" dur="250" autoRev="1" fill="hold"/>
                                        <p:tgtEl>
                                          <p:spTgt spid="43"/>
                                        </p:tgtEl>
                                      </p:cBhvr>
                                      <p:by x="105000" y="105000"/>
                                    </p:animScale>
                                  </p:childTnLst>
                                  <p:subTnLst>
                                    <p:audio>
                                      <p:cMediaNode>
                                        <p:cTn display="0" masterRel="sameClick">
                                          <p:stCondLst>
                                            <p:cond evt="begin" delay="0">
                                              <p:tn val="335"/>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43"/>
                  </p:tgtEl>
                </p:cond>
              </p:nextCondLst>
            </p:seq>
            <p:seq concurrent="1" nextAc="seek">
              <p:cTn id="338" restart="whenNotActive" fill="hold" evtFilter="cancelBubble" nodeType="interactiveSeq">
                <p:stCondLst>
                  <p:cond evt="onClick" delay="0">
                    <p:tgtEl>
                      <p:spTgt spid="25"/>
                    </p:tgtEl>
                  </p:cond>
                </p:stCondLst>
                <p:endSync evt="end" delay="0">
                  <p:rtn val="all"/>
                </p:endSync>
                <p:childTnLst>
                  <p:par>
                    <p:cTn id="339" fill="hold" nodeType="clickPar">
                      <p:stCondLst>
                        <p:cond delay="0"/>
                      </p:stCondLst>
                      <p:childTnLst>
                        <p:par>
                          <p:cTn id="340" fill="hold" nodeType="withGroup">
                            <p:stCondLst>
                              <p:cond delay="0"/>
                            </p:stCondLst>
                            <p:childTnLst>
                              <p:par>
                                <p:cTn id="341" presetID="26" presetClass="emph" presetSubtype="0" fill="hold" nodeType="clickEffect">
                                  <p:stCondLst>
                                    <p:cond delay="0"/>
                                  </p:stCondLst>
                                  <p:childTnLst>
                                    <p:animEffect transition="out" filter="fade">
                                      <p:cBhvr>
                                        <p:cTn id="342" dur="500" tmFilter="0, 0; .2, .5; .8, .5; 1, 0"/>
                                        <p:tgtEl>
                                          <p:spTgt spid="25"/>
                                        </p:tgtEl>
                                      </p:cBhvr>
                                    </p:animEffect>
                                    <p:animScale>
                                      <p:cBhvr>
                                        <p:cTn id="343" dur="250" autoRev="1" fill="hold"/>
                                        <p:tgtEl>
                                          <p:spTgt spid="25"/>
                                        </p:tgtEl>
                                      </p:cBhvr>
                                      <p:by x="105000" y="105000"/>
                                    </p:animScale>
                                  </p:childTnLst>
                                  <p:subTnLst>
                                    <p:audio>
                                      <p:cMediaNode>
                                        <p:cTn display="0" masterRel="sameClick">
                                          <p:stCondLst>
                                            <p:cond evt="begin" delay="0">
                                              <p:tn val="34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5" y="-1857375"/>
            <a:ext cx="12201525" cy="87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851025"/>
            <a:ext cx="12192000" cy="870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646" y="-1851025"/>
            <a:ext cx="12201525" cy="8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5216525"/>
            <a:ext cx="134778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38663" y="5219700"/>
            <a:ext cx="13477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40250" y="3038475"/>
            <a:ext cx="1344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83313" y="3038475"/>
            <a:ext cx="133508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41950" y="3752850"/>
            <a:ext cx="11699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7375525" y="2455864"/>
            <a:ext cx="4581717" cy="1863725"/>
            <a:chOff x="418429" y="2465042"/>
            <a:chExt cx="4580918" cy="1863149"/>
          </a:xfrm>
        </p:grpSpPr>
        <p:sp>
          <p:nvSpPr>
            <p:cNvPr id="26" name="Freeform: Shape 25"/>
            <p:cNvSpPr/>
            <p:nvPr/>
          </p:nvSpPr>
          <p:spPr>
            <a:xfrm>
              <a:off x="418429" y="2465042"/>
              <a:ext cx="4396608" cy="186314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Rounded Corners 10"/>
            <p:cNvSpPr/>
            <p:nvPr/>
          </p:nvSpPr>
          <p:spPr>
            <a:xfrm>
              <a:off x="964626" y="2521379"/>
              <a:ext cx="4034721" cy="18060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3200" b="1" dirty="0">
                  <a:solidFill>
                    <a:prstClr val="black"/>
                  </a:solidFill>
                  <a:latin typeface="Times New Roman" panose="02020603050405020304" pitchFamily="18" charset="0"/>
                  <a:cs typeface="Times New Roman" panose="02020603050405020304" pitchFamily="18" charset="0"/>
                </a:rPr>
                <a:t>B. </a:t>
              </a:r>
              <a:r>
                <a:rPr lang="en-US" sz="3200" b="1" dirty="0" err="1">
                  <a:solidFill>
                    <a:prstClr val="black"/>
                  </a:solidFill>
                  <a:latin typeface="Times New Roman" panose="02020603050405020304" pitchFamily="18" charset="0"/>
                  <a:cs typeface="Times New Roman" panose="02020603050405020304" pitchFamily="18" charset="0"/>
                </a:rPr>
                <a:t>Cần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tuân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theo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quy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tắc</a:t>
              </a: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17" name="Group 16"/>
          <p:cNvGrpSpPr>
            <a:grpSpLocks/>
          </p:cNvGrpSpPr>
          <p:nvPr/>
        </p:nvGrpSpPr>
        <p:grpSpPr bwMode="auto">
          <a:xfrm>
            <a:off x="420688" y="4651375"/>
            <a:ext cx="4400550" cy="1863725"/>
            <a:chOff x="413731" y="4651605"/>
            <a:chExt cx="4401306" cy="1863939"/>
          </a:xfrm>
        </p:grpSpPr>
        <p:sp>
          <p:nvSpPr>
            <p:cNvPr id="30" name="Freeform: Shape 29"/>
            <p:cNvSpPr/>
            <p:nvPr/>
          </p:nvSpPr>
          <p:spPr>
            <a:xfrm flipH="1">
              <a:off x="428020" y="4651605"/>
              <a:ext cx="4387017"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Rounded Corners 36"/>
            <p:cNvSpPr/>
            <p:nvPr/>
          </p:nvSpPr>
          <p:spPr>
            <a:xfrm>
              <a:off x="413731" y="4651605"/>
              <a:ext cx="4034530" cy="18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3200" b="1" dirty="0">
                  <a:solidFill>
                    <a:prstClr val="black"/>
                  </a:solidFill>
                  <a:latin typeface="Times New Roman" panose="02020603050405020304" pitchFamily="18" charset="0"/>
                  <a:cs typeface="Times New Roman" panose="02020603050405020304" pitchFamily="18" charset="0"/>
                </a:rPr>
                <a:t>C. </a:t>
              </a:r>
              <a:r>
                <a:rPr lang="en-US" sz="3200" b="1" dirty="0" err="1">
                  <a:solidFill>
                    <a:prstClr val="black"/>
                  </a:solidFill>
                  <a:latin typeface="Times New Roman" panose="02020603050405020304" pitchFamily="18" charset="0"/>
                  <a:cs typeface="Times New Roman" panose="02020603050405020304" pitchFamily="18" charset="0"/>
                </a:rPr>
                <a:t>Thế</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nào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cũng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được</a:t>
              </a: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18" name="Group 17"/>
          <p:cNvGrpSpPr>
            <a:grpSpLocks/>
          </p:cNvGrpSpPr>
          <p:nvPr/>
        </p:nvGrpSpPr>
        <p:grpSpPr bwMode="auto">
          <a:xfrm>
            <a:off x="503238" y="2473325"/>
            <a:ext cx="4410075" cy="1863725"/>
            <a:chOff x="7363195" y="2465042"/>
            <a:chExt cx="4410376" cy="1864387"/>
          </a:xfrm>
        </p:grpSpPr>
        <p:sp>
          <p:nvSpPr>
            <p:cNvPr id="58" name="Freeform: Shape 57"/>
            <p:cNvSpPr/>
            <p:nvPr/>
          </p:nvSpPr>
          <p:spPr>
            <a:xfrm flipH="1">
              <a:off x="7377483" y="2465042"/>
              <a:ext cx="4396088" cy="1864387"/>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Rounded Corners 37"/>
            <p:cNvSpPr/>
            <p:nvPr/>
          </p:nvSpPr>
          <p:spPr>
            <a:xfrm>
              <a:off x="7363195" y="2485687"/>
              <a:ext cx="4035700" cy="18437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3200" b="1" dirty="0">
                  <a:solidFill>
                    <a:prstClr val="black"/>
                  </a:solidFill>
                  <a:latin typeface="Times New Roman" panose="02020603050405020304" pitchFamily="18" charset="0"/>
                  <a:cs typeface="Times New Roman" panose="02020603050405020304" pitchFamily="18" charset="0"/>
                </a:rPr>
                <a:t>A. </a:t>
              </a:r>
              <a:r>
                <a:rPr lang="en-US" sz="3200" b="1" dirty="0" err="1">
                  <a:solidFill>
                    <a:prstClr val="black"/>
                  </a:solidFill>
                  <a:latin typeface="Times New Roman" panose="02020603050405020304" pitchFamily="18" charset="0"/>
                  <a:cs typeface="Times New Roman" panose="02020603050405020304" pitchFamily="18" charset="0"/>
                </a:rPr>
                <a:t>Không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Cần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tuân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theo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quy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tắc</a:t>
              </a: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19" name="Group 18"/>
          <p:cNvGrpSpPr>
            <a:grpSpLocks/>
          </p:cNvGrpSpPr>
          <p:nvPr/>
        </p:nvGrpSpPr>
        <p:grpSpPr bwMode="auto">
          <a:xfrm>
            <a:off x="7372350" y="4651375"/>
            <a:ext cx="4403725" cy="1863725"/>
            <a:chOff x="7386970" y="4651605"/>
            <a:chExt cx="4403728" cy="1863939"/>
          </a:xfrm>
        </p:grpSpPr>
        <p:sp>
          <p:nvSpPr>
            <p:cNvPr id="59" name="Freeform: Shape 58"/>
            <p:cNvSpPr/>
            <p:nvPr/>
          </p:nvSpPr>
          <p:spPr>
            <a:xfrm>
              <a:off x="7386970" y="4651605"/>
              <a:ext cx="4386266"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Rounded Corners 38"/>
            <p:cNvSpPr/>
            <p:nvPr/>
          </p:nvSpPr>
          <p:spPr>
            <a:xfrm>
              <a:off x="7755270" y="4651605"/>
              <a:ext cx="4035428" cy="18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 Ở </a:t>
              </a:r>
              <a:r>
                <a:rPr lang="en-US" sz="32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đâu</a:t>
              </a:r>
              <a:r>
                <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cũng</a:t>
              </a:r>
              <a:r>
                <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được</a:t>
              </a: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31" name="Group 30"/>
          <p:cNvGrpSpPr>
            <a:grpSpLocks/>
          </p:cNvGrpSpPr>
          <p:nvPr/>
        </p:nvGrpSpPr>
        <p:grpSpPr bwMode="auto">
          <a:xfrm>
            <a:off x="155575" y="158750"/>
            <a:ext cx="11484473" cy="2009775"/>
            <a:chOff x="150128" y="102542"/>
            <a:chExt cx="11485180" cy="2009400"/>
          </a:xfrm>
        </p:grpSpPr>
        <p:grpSp>
          <p:nvGrpSpPr>
            <p:cNvPr id="9240" name="Group 9"/>
            <p:cNvGrpSpPr>
              <a:grpSpLocks/>
            </p:cNvGrpSpPr>
            <p:nvPr/>
          </p:nvGrpSpPr>
          <p:grpSpPr bwMode="auto">
            <a:xfrm>
              <a:off x="1107065" y="248000"/>
              <a:ext cx="10528243" cy="1863939"/>
              <a:chOff x="1107064" y="247999"/>
              <a:chExt cx="10770536" cy="1863939"/>
            </a:xfrm>
          </p:grpSpPr>
          <p:pic>
            <p:nvPicPr>
              <p:cNvPr id="9243" name="Picture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07064" y="247999"/>
                <a:ext cx="10404598" cy="186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79895" y="253326"/>
                <a:ext cx="9697705" cy="1620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US" sz="3600" b="1" dirty="0" err="1">
                    <a:solidFill>
                      <a:prstClr val="black"/>
                    </a:solidFill>
                    <a:latin typeface="Times New Roman" panose="02020603050405020304" pitchFamily="18" charset="0"/>
                    <a:cs typeface="Times New Roman" panose="02020603050405020304" pitchFamily="18" charset="0"/>
                  </a:rPr>
                  <a:t>Sắp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xếp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đồ</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endParaRPr lang="vi-VN" sz="3600" b="1" dirty="0">
                  <a:solidFill>
                    <a:prstClr val="black"/>
                  </a:solidFill>
                  <a:latin typeface="Times New Roman" panose="02020603050405020304" pitchFamily="18" charset="0"/>
                  <a:cs typeface="Times New Roman" panose="02020603050405020304" pitchFamily="18" charset="0"/>
                </a:endParaRPr>
              </a:p>
            </p:txBody>
          </p:sp>
        </p:grpSp>
        <p:pic>
          <p:nvPicPr>
            <p:cNvPr id="9241" name="Picture 8"/>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a:off x="-165942" y="418612"/>
              <a:ext cx="2009400" cy="137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TextBox 28"/>
            <p:cNvSpPr txBox="1">
              <a:spLocks noChangeArrowheads="1"/>
            </p:cNvSpPr>
            <p:nvPr/>
          </p:nvSpPr>
          <p:spPr bwMode="auto">
            <a:xfrm>
              <a:off x="506731" y="718214"/>
              <a:ext cx="9092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00">
                  <a:solidFill>
                    <a:schemeClr val="bg1"/>
                  </a:solidFill>
                  <a:latin typeface="iCiel Cadena" pitchFamily="2" charset="0"/>
                </a:rPr>
                <a:t>02</a:t>
              </a:r>
            </a:p>
          </p:txBody>
        </p:sp>
      </p:grpSp>
      <p:pic>
        <p:nvPicPr>
          <p:cNvPr id="68" name="Picture 6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47825" y="423863"/>
            <a:ext cx="13287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60525" y="423863"/>
            <a:ext cx="132873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mthanhThu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extLst>
              <a:ext uri="{28A0092B-C50C-407E-A947-70E740481C1C}">
                <a14:useLocalDpi xmlns:a14="http://schemas.microsoft.com/office/drawing/2010/main" val="0"/>
              </a:ext>
            </a:extLst>
          </a:blip>
          <a:srcRect/>
          <a:stretch>
            <a:fillRect/>
          </a:stretch>
        </p:blipFill>
        <p:spPr bwMode="auto">
          <a:xfrm>
            <a:off x="-1236663" y="4408488"/>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nhacthang">
            <a:hlinkClick r:id="" action="ppaction://media"/>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228725" y="2779713"/>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hlinkClick r:id="" action="ppaction://hlinkshowjump?jump=previousslide"/>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390313" y="1298575"/>
            <a:ext cx="6270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hlinkClick r:id="" action="ppaction://hlinkshowjump?jump=nextslide"/>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1390313" y="493713"/>
            <a:ext cx="6270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TextBox 7"/>
          <p:cNvSpPr txBox="1">
            <a:spLocks noChangeArrowheads="1"/>
          </p:cNvSpPr>
          <p:nvPr/>
        </p:nvSpPr>
        <p:spPr bwMode="auto">
          <a:xfrm>
            <a:off x="-1758950" y="2036763"/>
            <a:ext cx="154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Âm thanh </a:t>
            </a:r>
          </a:p>
          <a:p>
            <a:pPr algn="ctr">
              <a:spcBef>
                <a:spcPct val="0"/>
              </a:spcBef>
              <a:buFontTx/>
              <a:buNone/>
            </a:pPr>
            <a:r>
              <a:rPr lang="en-US" altLang="en-US" sz="1800" b="1">
                <a:latin typeface="Arial" panose="020B0604020202020204" pitchFamily="34" charset="0"/>
              </a:rPr>
              <a:t>khi chọn Đúng</a:t>
            </a:r>
          </a:p>
        </p:txBody>
      </p:sp>
      <p:sp>
        <p:nvSpPr>
          <p:cNvPr id="9239" name="TextBox 35"/>
          <p:cNvSpPr txBox="1">
            <a:spLocks noChangeArrowheads="1"/>
          </p:cNvSpPr>
          <p:nvPr/>
        </p:nvSpPr>
        <p:spPr bwMode="auto">
          <a:xfrm>
            <a:off x="-1668463" y="3529013"/>
            <a:ext cx="1325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Âm thanh </a:t>
            </a:r>
          </a:p>
          <a:p>
            <a:pPr algn="ctr">
              <a:spcBef>
                <a:spcPct val="0"/>
              </a:spcBef>
              <a:buFontTx/>
              <a:buNone/>
            </a:pPr>
            <a:r>
              <a:rPr lang="en-US" altLang="en-US" sz="1800" b="1">
                <a:latin typeface="Arial" panose="020B0604020202020204" pitchFamily="34" charset="0"/>
              </a:rPr>
              <a:t>khi chọn Sai</a:t>
            </a:r>
          </a:p>
        </p:txBody>
      </p:sp>
    </p:spTree>
    <p:extLst>
      <p:ext uri="{BB962C8B-B14F-4D97-AF65-F5344CB8AC3E}">
        <p14:creationId xmlns:p14="http://schemas.microsoft.com/office/powerpoint/2010/main" val="3021727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fltVal val="0.5"/>
                                          </p:val>
                                        </p:tav>
                                        <p:tav tm="100000">
                                          <p:val>
                                            <p:strVal val="#ppt_x"/>
                                          </p:val>
                                        </p:tav>
                                      </p:tavLst>
                                    </p:anim>
                                    <p:anim calcmode="lin" valueType="num">
                                      <p:cBhvr>
                                        <p:cTn id="20" dur="500" fill="hold"/>
                                        <p:tgtEl>
                                          <p:spTgt spid="15"/>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nodeType="afterGroup">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anim calcmode="lin" valueType="num">
                                      <p:cBhvr>
                                        <p:cTn id="31" dur="500" fill="hold"/>
                                        <p:tgtEl>
                                          <p:spTgt spid="2"/>
                                        </p:tgtEl>
                                        <p:attrNameLst>
                                          <p:attrName>ppt_x</p:attrName>
                                        </p:attrNameLst>
                                      </p:cBhvr>
                                      <p:tavLst>
                                        <p:tav tm="0">
                                          <p:val>
                                            <p:fltVal val="0.5"/>
                                          </p:val>
                                        </p:tav>
                                        <p:tav tm="100000">
                                          <p:val>
                                            <p:strVal val="#ppt_x"/>
                                          </p:val>
                                        </p:tav>
                                      </p:tavLst>
                                    </p:anim>
                                    <p:anim calcmode="lin" valueType="num">
                                      <p:cBhvr>
                                        <p:cTn id="32" dur="500" fill="hold"/>
                                        <p:tgtEl>
                                          <p:spTgt spid="2"/>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nodeType="afterGroup">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fltVal val="0.5"/>
                                          </p:val>
                                        </p:tav>
                                        <p:tav tm="100000">
                                          <p:val>
                                            <p:strVal val="#ppt_x"/>
                                          </p:val>
                                        </p:tav>
                                      </p:tavLst>
                                    </p:anim>
                                    <p:anim calcmode="lin" valueType="num">
                                      <p:cBhvr>
                                        <p:cTn id="44" dur="500" fill="hold"/>
                                        <p:tgtEl>
                                          <p:spTgt spid="20"/>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3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nodeType="afterGroup">
                            <p:stCondLst>
                              <p:cond delay="4000"/>
                            </p:stCondLst>
                            <p:childTnLst>
                              <p:par>
                                <p:cTn id="50" presetID="53" presetClass="entr" presetSubtype="52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4500"/>
                            </p:stCondLst>
                            <p:childTnLst>
                              <p:par>
                                <p:cTn id="58" presetID="10"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
                                        </p:tgtEl>
                                      </p:cBhvr>
                                    </p:animEffect>
                                    <p:animScale>
                                      <p:cBhvr>
                                        <p:cTn id="66" dur="250" autoRev="1" fill="hold"/>
                                        <p:tgtEl>
                                          <p:spTgt spid="2"/>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1.04167E-6 -4.81481E-6 L 0.1599 -4.81481E-6 " pathEditMode="relative" rAng="0" ptsTypes="AA">
                                      <p:cBhvr>
                                        <p:cTn id="70" dur="500" fill="hold"/>
                                        <p:tgtEl>
                                          <p:spTgt spid="68"/>
                                        </p:tgtEl>
                                        <p:attrNameLst>
                                          <p:attrName>ppt_x</p:attrName>
                                          <p:attrName>ppt_y</p:attrName>
                                        </p:attrNameLst>
                                      </p:cBhvr>
                                      <p:rCtr x="7995" y="0"/>
                                    </p:animMotion>
                                  </p:childTnLst>
                                </p:cTn>
                              </p:par>
                              <p:par>
                                <p:cTn id="71" presetID="10" presetClass="exit" presetSubtype="0" fill="hold"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
                                        </p:tgtEl>
                                      </p:cBhvr>
                                    </p:animEffect>
                                    <p:set>
                                      <p:cBhvr>
                                        <p:cTn id="10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7" restart="whenNotActive" fill="hold" evtFilter="cancelBubble" nodeType="interactiveSeq">
                <p:stCondLst>
                  <p:cond evt="onClick" delay="0">
                    <p:tgtEl>
                      <p:spTgt spid="6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68"/>
                                        </p:tgtEl>
                                      </p:cBhvr>
                                    </p:animEffect>
                                    <p:animScale>
                                      <p:cBhvr>
                                        <p:cTn id="112" dur="250" autoRev="1" fill="hold"/>
                                        <p:tgtEl>
                                          <p:spTgt spid="68"/>
                                        </p:tgtEl>
                                      </p:cBhvr>
                                      <p:by x="105000" y="105000"/>
                                    </p:animScale>
                                  </p:childTnLst>
                                  <p:subTnLst>
                                    <p:audio>
                                      <p:cMediaNode>
                                        <p:cTn display="0" masterRel="sameClick">
                                          <p:stCondLst>
                                            <p:cond evt="begin" delay="0">
                                              <p:tn val="110"/>
                                            </p:cond>
                                          </p:stCondLst>
                                          <p:endCondLst>
                                            <p:cond evt="onStopAudio" delay="0">
                                              <p:tgtEl>
                                                <p:sldTgt/>
                                              </p:tgtEl>
                                            </p:cond>
                                          </p:endCondLst>
                                        </p:cTn>
                                        <p:tgtEl>
                                          <p:sndTgt r:embed="rId5" name="click.wav"/>
                                        </p:tgtEl>
                                      </p:cMediaNode>
                                    </p:audio>
                                  </p:subTnLst>
                                </p:cTn>
                              </p:par>
                            </p:childTnLst>
                          </p:cTn>
                        </p:par>
                        <p:par>
                          <p:cTn id="113" fill="hold" nodeType="afterGroup">
                            <p:stCondLst>
                              <p:cond delay="500"/>
                            </p:stCondLst>
                            <p:childTnLst>
                              <p:par>
                                <p:cTn id="114" presetID="10" presetClass="exit" presetSubtype="0" fill="hold" nodeType="after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par>
                                <p:cTn id="117" presetID="35" presetClass="path" presetSubtype="0" accel="50000" decel="50000" fill="hold" nodeType="withEffect">
                                  <p:stCondLst>
                                    <p:cond delay="0"/>
                                  </p:stCondLst>
                                  <p:childTnLst>
                                    <p:animMotion origin="layout" path="M 0.1599 -4.81481E-6 L -1.04167E-6 -4.81481E-6 " pathEditMode="relative" rAng="0" ptsTypes="AA">
                                      <p:cBhvr>
                                        <p:cTn id="118" dur="500" fill="hold"/>
                                        <p:tgtEl>
                                          <p:spTgt spid="68"/>
                                        </p:tgtEl>
                                        <p:attrNameLst>
                                          <p:attrName>ppt_x</p:attrName>
                                          <p:attrName>ppt_y</p:attrName>
                                        </p:attrNameLst>
                                      </p:cBhvr>
                                      <p:rCtr x="-7995" y="0"/>
                                    </p:animMotion>
                                  </p:childTnLst>
                                </p:cTn>
                              </p:par>
                              <p:par>
                                <p:cTn id="119" presetID="10" presetClass="entr" presetSubtype="0" fill="hold"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par>
                                <p:cTn id="122" presetID="10" presetClass="entr" presetSubtype="0" fill="hold"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par>
                                <p:cTn id="125" presetID="10" presetClass="entr" presetSubtype="0" fill="hold" nodeType="with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fade">
                                      <p:cBhvr>
                                        <p:cTn id="127" dur="500"/>
                                        <p:tgtEl>
                                          <p:spTgt spid="2"/>
                                        </p:tgtEl>
                                      </p:cBhvr>
                                    </p:animEffect>
                                  </p:childTnLst>
                                </p:cTn>
                              </p:par>
                              <p:par>
                                <p:cTn id="128" presetID="10" presetClass="entr" presetSubtype="0" fill="hold" nodeType="with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500"/>
                                        <p:tgtEl>
                                          <p:spTgt spid="16"/>
                                        </p:tgtEl>
                                      </p:cBhvr>
                                    </p:animEffect>
                                  </p:childTnLst>
                                </p:cTn>
                              </p:par>
                              <p:par>
                                <p:cTn id="131" presetID="10" presetClass="entr" presetSubtype="0" fill="hold" nodeType="with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500"/>
                                        <p:tgtEl>
                                          <p:spTgt spid="4"/>
                                        </p:tgtEl>
                                      </p:cBhvr>
                                    </p:animEffect>
                                  </p:childTnLst>
                                </p:cTn>
                              </p:par>
                              <p:par>
                                <p:cTn id="134" presetID="10" presetClass="entr" presetSubtype="0"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fade">
                                      <p:cBhvr>
                                        <p:cTn id="136" dur="500"/>
                                        <p:tgtEl>
                                          <p:spTgt spid="6"/>
                                        </p:tgtEl>
                                      </p:cBhvr>
                                    </p:animEffect>
                                  </p:childTnLst>
                                </p:cTn>
                              </p:par>
                            </p:childTnLst>
                          </p:cTn>
                        </p:par>
                      </p:childTnLst>
                    </p:cTn>
                  </p:par>
                </p:childTnLst>
              </p:cTn>
              <p:nextCondLst>
                <p:cond evt="onClick" delay="0">
                  <p:tgtEl>
                    <p:spTgt spid="68"/>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15"/>
                                        </p:tgtEl>
                                      </p:cBhvr>
                                    </p:animEffect>
                                    <p:animScale>
                                      <p:cBhvr>
                                        <p:cTn id="142" dur="250" autoRev="1" fill="hold"/>
                                        <p:tgtEl>
                                          <p:spTgt spid="15"/>
                                        </p:tgtEl>
                                      </p:cBhvr>
                                      <p:by x="105000" y="105000"/>
                                    </p:animScale>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childTnLst>
                          </p:cTn>
                        </p:par>
                        <p:par>
                          <p:cTn id="143" fill="hold" nodeType="afterGroup">
                            <p:stCondLst>
                              <p:cond delay="500"/>
                            </p:stCondLst>
                            <p:childTnLst>
                              <p:par>
                                <p:cTn id="144" presetID="1" presetClass="mediacall" presetSubtype="0" fill="hold" nodeType="afterEffect">
                                  <p:stCondLst>
                                    <p:cond delay="0"/>
                                  </p:stCondLst>
                                  <p:childTnLst>
                                    <p:cmd type="call" cmd="playFrom(0.0)">
                                      <p:cBhvr>
                                        <p:cTn id="145" dur="4995" fill="hold"/>
                                        <p:tgtEl>
                                          <p:spTgt spid="7"/>
                                        </p:tgtEl>
                                      </p:cBhvr>
                                    </p:cmd>
                                  </p:childTnLst>
                                </p:cTn>
                              </p:par>
                              <p:par>
                                <p:cTn id="146" presetID="1" presetClass="entr" presetSubtype="0" fill="hold" nodeType="withEffect">
                                  <p:stCondLst>
                                    <p:cond delay="0"/>
                                  </p:stCondLst>
                                  <p:childTnLst>
                                    <p:set>
                                      <p:cBhvr>
                                        <p:cTn id="147" dur="1" fill="hold">
                                          <p:stCondLst>
                                            <p:cond delay="0"/>
                                          </p:stCondLst>
                                        </p:cTn>
                                        <p:tgtEl>
                                          <p:spTgt spid="13"/>
                                        </p:tgtEl>
                                        <p:attrNameLst>
                                          <p:attrName>style.visibility</p:attrName>
                                        </p:attrNameLst>
                                      </p:cBhvr>
                                      <p:to>
                                        <p:strVal val="visible"/>
                                      </p:to>
                                    </p:set>
                                  </p:childTnLst>
                                </p:cTn>
                              </p:par>
                              <p:par>
                                <p:cTn id="148" presetID="63" presetClass="path" presetSubtype="0" accel="50000" decel="50000" fill="hold" nodeType="withEffect">
                                  <p:stCondLst>
                                    <p:cond delay="0"/>
                                  </p:stCondLst>
                                  <p:childTnLst>
                                    <p:animMotion origin="layout" path="M 6.25E-7 -4.81481E-6 L 0.1599 -4.81481E-6 " pathEditMode="relative" rAng="0" ptsTypes="AA">
                                      <p:cBhvr>
                                        <p:cTn id="149" dur="500" fill="hold"/>
                                        <p:tgtEl>
                                          <p:spTgt spid="14"/>
                                        </p:tgtEl>
                                        <p:attrNameLst>
                                          <p:attrName>ppt_x</p:attrName>
                                          <p:attrName>ppt_y</p:attrName>
                                        </p:attrNameLst>
                                      </p:cBhvr>
                                      <p:rCtr x="7995" y="0"/>
                                    </p:animMotion>
                                  </p:childTnLst>
                                </p:cTn>
                              </p:par>
                              <p:par>
                                <p:cTn id="150" presetID="10" presetClass="exit" presetSubtype="0" fill="hold" nodeType="withEffect">
                                  <p:stCondLst>
                                    <p:cond delay="0"/>
                                  </p:stCondLst>
                                  <p:childTnLst>
                                    <p:animEffect transition="out" filter="fade">
                                      <p:cBhvr>
                                        <p:cTn id="151" dur="500"/>
                                        <p:tgtEl>
                                          <p:spTgt spid="31"/>
                                        </p:tgtEl>
                                      </p:cBhvr>
                                    </p:animEffect>
                                    <p:set>
                                      <p:cBhvr>
                                        <p:cTn id="152" dur="1" fill="hold">
                                          <p:stCondLst>
                                            <p:cond delay="499"/>
                                          </p:stCondLst>
                                        </p:cTn>
                                        <p:tgtEl>
                                          <p:spTgt spid="31"/>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2"/>
                                        </p:tgtEl>
                                      </p:cBhvr>
                                    </p:animEffect>
                                    <p:set>
                                      <p:cBhvr>
                                        <p:cTn id="155" dur="1" fill="hold">
                                          <p:stCondLst>
                                            <p:cond delay="499"/>
                                          </p:stCondLst>
                                        </p:cTn>
                                        <p:tgtEl>
                                          <p:spTgt spid="1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2"/>
                                        </p:tgtEl>
                                      </p:cBhvr>
                                    </p:animEffect>
                                    <p:set>
                                      <p:cBhvr>
                                        <p:cTn id="158" dur="1" fill="hold">
                                          <p:stCondLst>
                                            <p:cond delay="499"/>
                                          </p:stCondLst>
                                        </p:cTn>
                                        <p:tgtEl>
                                          <p:spTgt spid="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6"/>
                                        </p:tgtEl>
                                      </p:cBhvr>
                                    </p:animEffect>
                                    <p:set>
                                      <p:cBhvr>
                                        <p:cTn id="161" dur="1" fill="hold">
                                          <p:stCondLst>
                                            <p:cond delay="499"/>
                                          </p:stCondLst>
                                        </p:cTn>
                                        <p:tgtEl>
                                          <p:spTgt spid="16"/>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5"/>
                                        </p:tgtEl>
                                      </p:cBhvr>
                                    </p:animEffect>
                                    <p:set>
                                      <p:cBhvr>
                                        <p:cTn id="164" dur="1" fill="hold">
                                          <p:stCondLst>
                                            <p:cond delay="499"/>
                                          </p:stCondLst>
                                        </p:cTn>
                                        <p:tgtEl>
                                          <p:spTgt spid="15"/>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8"/>
                                        </p:tgtEl>
                                      </p:cBhvr>
                                    </p:animEffect>
                                    <p:set>
                                      <p:cBhvr>
                                        <p:cTn id="167" dur="1" fill="hold">
                                          <p:stCondLst>
                                            <p:cond delay="499"/>
                                          </p:stCondLst>
                                        </p:cTn>
                                        <p:tgtEl>
                                          <p:spTgt spid="18"/>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20"/>
                                        </p:tgtEl>
                                      </p:cBhvr>
                                    </p:animEffect>
                                    <p:set>
                                      <p:cBhvr>
                                        <p:cTn id="170" dur="1" fill="hold">
                                          <p:stCondLst>
                                            <p:cond delay="499"/>
                                          </p:stCondLst>
                                        </p:cTn>
                                        <p:tgtEl>
                                          <p:spTgt spid="20"/>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17"/>
                                        </p:tgtEl>
                                      </p:cBhvr>
                                    </p:animEffect>
                                    <p:set>
                                      <p:cBhvr>
                                        <p:cTn id="173" dur="1" fill="hold">
                                          <p:stCondLst>
                                            <p:cond delay="499"/>
                                          </p:stCondLst>
                                        </p:cTn>
                                        <p:tgtEl>
                                          <p:spTgt spid="17"/>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21"/>
                                        </p:tgtEl>
                                      </p:cBhvr>
                                    </p:animEffect>
                                    <p:set>
                                      <p:cBhvr>
                                        <p:cTn id="176" dur="1" fill="hold">
                                          <p:stCondLst>
                                            <p:cond delay="499"/>
                                          </p:stCondLst>
                                        </p:cTn>
                                        <p:tgtEl>
                                          <p:spTgt spid="21"/>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19"/>
                                        </p:tgtEl>
                                      </p:cBhvr>
                                    </p:animEffect>
                                    <p:set>
                                      <p:cBhvr>
                                        <p:cTn id="179" dur="1" fill="hold">
                                          <p:stCondLst>
                                            <p:cond delay="499"/>
                                          </p:stCondLst>
                                        </p:cTn>
                                        <p:tgtEl>
                                          <p:spTgt spid="19"/>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4"/>
                                        </p:tgtEl>
                                      </p:cBhvr>
                                    </p:animEffect>
                                    <p:set>
                                      <p:cBhvr>
                                        <p:cTn id="182" dur="1" fill="hold">
                                          <p:stCondLst>
                                            <p:cond delay="499"/>
                                          </p:stCondLst>
                                        </p:cTn>
                                        <p:tgtEl>
                                          <p:spTgt spid="4"/>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6"/>
                                        </p:tgtEl>
                                      </p:cBhvr>
                                    </p:animEffect>
                                    <p:set>
                                      <p:cBhvr>
                                        <p:cTn id="18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6" restart="whenNotActive" fill="hold" evtFilter="cancelBubble" nodeType="interactiveSeq">
                <p:stCondLst>
                  <p:cond evt="onClick" delay="0">
                    <p:tgtEl>
                      <p:spTgt spid="14"/>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26" presetClass="emph" presetSubtype="0" fill="hold" nodeType="clickEffect">
                                  <p:stCondLst>
                                    <p:cond delay="0"/>
                                  </p:stCondLst>
                                  <p:childTnLst>
                                    <p:animEffect transition="out" filter="fade">
                                      <p:cBhvr>
                                        <p:cTn id="190" dur="500" tmFilter="0, 0; .2, .5; .8, .5; 1, 0"/>
                                        <p:tgtEl>
                                          <p:spTgt spid="14"/>
                                        </p:tgtEl>
                                      </p:cBhvr>
                                    </p:animEffect>
                                    <p:animScale>
                                      <p:cBhvr>
                                        <p:cTn id="191" dur="250" autoRev="1" fill="hold"/>
                                        <p:tgtEl>
                                          <p:spTgt spid="14"/>
                                        </p:tgtEl>
                                      </p:cBhvr>
                                      <p:by x="105000" y="105000"/>
                                    </p:animScale>
                                  </p:childTnLst>
                                  <p:subTnLst>
                                    <p:audio>
                                      <p:cMediaNode>
                                        <p:cTn display="0" masterRel="sameClick">
                                          <p:stCondLst>
                                            <p:cond evt="begin" delay="0">
                                              <p:tn val="189"/>
                                            </p:cond>
                                          </p:stCondLst>
                                          <p:endCondLst>
                                            <p:cond evt="onStopAudio" delay="0">
                                              <p:tgtEl>
                                                <p:sldTgt/>
                                              </p:tgtEl>
                                            </p:cond>
                                          </p:endCondLst>
                                        </p:cTn>
                                        <p:tgtEl>
                                          <p:sndTgt r:embed="rId5" name="click.wav"/>
                                        </p:tgtEl>
                                      </p:cMediaNode>
                                    </p:audio>
                                  </p:subTnLst>
                                </p:cTn>
                              </p:par>
                              <p:par>
                                <p:cTn id="192" presetID="35" presetClass="path" presetSubtype="0" accel="50000" decel="50000" fill="hold" nodeType="withEffect">
                                  <p:stCondLst>
                                    <p:cond delay="0"/>
                                  </p:stCondLst>
                                  <p:childTnLst>
                                    <p:animMotion origin="layout" path="M 0.1599 -4.81481E-6 L 6.25E-7 -4.81481E-6 " pathEditMode="relative" rAng="0" ptsTypes="AA">
                                      <p:cBhvr>
                                        <p:cTn id="193" dur="500" fill="hold"/>
                                        <p:tgtEl>
                                          <p:spTgt spid="14"/>
                                        </p:tgtEl>
                                        <p:attrNameLst>
                                          <p:attrName>ppt_x</p:attrName>
                                          <p:attrName>ppt_y</p:attrName>
                                        </p:attrNameLst>
                                      </p:cBhvr>
                                      <p:rCtr x="-7995" y="0"/>
                                    </p:animMotion>
                                  </p:childTnLst>
                                </p:cTn>
                              </p:par>
                            </p:childTnLst>
                          </p:cTn>
                        </p:par>
                        <p:par>
                          <p:cTn id="194" fill="hold" nodeType="afterGroup">
                            <p:stCondLst>
                              <p:cond delay="500"/>
                            </p:stCondLst>
                            <p:childTnLst>
                              <p:par>
                                <p:cTn id="195" presetID="1" presetClass="exit" presetSubtype="0" fill="hold" nodeType="afterEffect">
                                  <p:stCondLst>
                                    <p:cond delay="0"/>
                                  </p:stCondLst>
                                  <p:childTnLst>
                                    <p:set>
                                      <p:cBhvr>
                                        <p:cTn id="196" dur="1" fill="hold">
                                          <p:stCondLst>
                                            <p:cond delay="0"/>
                                          </p:stCondLst>
                                        </p:cTn>
                                        <p:tgtEl>
                                          <p:spTgt spid="13"/>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31"/>
                                        </p:tgtEl>
                                        <p:attrNameLst>
                                          <p:attrName>style.visibility</p:attrName>
                                        </p:attrNameLst>
                                      </p:cBhvr>
                                      <p:to>
                                        <p:strVal val="visible"/>
                                      </p:to>
                                    </p:set>
                                    <p:animEffect transition="in" filter="fade">
                                      <p:cBhvr>
                                        <p:cTn id="199" dur="500"/>
                                        <p:tgtEl>
                                          <p:spTgt spid="31"/>
                                        </p:tgtEl>
                                      </p:cBhvr>
                                    </p:animEffect>
                                  </p:childTnLst>
                                </p:cTn>
                              </p:par>
                              <p:par>
                                <p:cTn id="200" presetID="10" presetClass="entr" presetSubtype="0" fill="hold" nodeType="withEffect">
                                  <p:stCondLst>
                                    <p:cond delay="0"/>
                                  </p:stCondLst>
                                  <p:childTnLst>
                                    <p:set>
                                      <p:cBhvr>
                                        <p:cTn id="201" dur="1" fill="hold">
                                          <p:stCondLst>
                                            <p:cond delay="0"/>
                                          </p:stCondLst>
                                        </p:cTn>
                                        <p:tgtEl>
                                          <p:spTgt spid="12"/>
                                        </p:tgtEl>
                                        <p:attrNameLst>
                                          <p:attrName>style.visibility</p:attrName>
                                        </p:attrNameLst>
                                      </p:cBhvr>
                                      <p:to>
                                        <p:strVal val="visible"/>
                                      </p:to>
                                    </p:set>
                                    <p:animEffect transition="in" filter="fade">
                                      <p:cBhvr>
                                        <p:cTn id="202" dur="500"/>
                                        <p:tgtEl>
                                          <p:spTgt spid="12"/>
                                        </p:tgtEl>
                                      </p:cBhvr>
                                    </p:animEffect>
                                  </p:childTnLst>
                                </p:cTn>
                              </p:par>
                              <p:par>
                                <p:cTn id="203" presetID="10" presetClass="entr" presetSubtype="0" fill="hold" nodeType="withEffect">
                                  <p:stCondLst>
                                    <p:cond delay="0"/>
                                  </p:stCondLst>
                                  <p:childTnLst>
                                    <p:set>
                                      <p:cBhvr>
                                        <p:cTn id="204" dur="1" fill="hold">
                                          <p:stCondLst>
                                            <p:cond delay="0"/>
                                          </p:stCondLst>
                                        </p:cTn>
                                        <p:tgtEl>
                                          <p:spTgt spid="2"/>
                                        </p:tgtEl>
                                        <p:attrNameLst>
                                          <p:attrName>style.visibility</p:attrName>
                                        </p:attrNameLst>
                                      </p:cBhvr>
                                      <p:to>
                                        <p:strVal val="visible"/>
                                      </p:to>
                                    </p:set>
                                    <p:animEffect transition="in" filter="fade">
                                      <p:cBhvr>
                                        <p:cTn id="205" dur="500"/>
                                        <p:tgtEl>
                                          <p:spTgt spid="2"/>
                                        </p:tgtEl>
                                      </p:cBhvr>
                                    </p:animEffect>
                                  </p:childTnLst>
                                </p:cTn>
                              </p:par>
                              <p:par>
                                <p:cTn id="206" presetID="10" presetClass="entr" presetSubtype="0" fill="hold" nodeType="withEffect">
                                  <p:stCondLst>
                                    <p:cond delay="0"/>
                                  </p:stCondLst>
                                  <p:childTnLst>
                                    <p:set>
                                      <p:cBhvr>
                                        <p:cTn id="207" dur="1" fill="hold">
                                          <p:stCondLst>
                                            <p:cond delay="0"/>
                                          </p:stCondLst>
                                        </p:cTn>
                                        <p:tgtEl>
                                          <p:spTgt spid="16"/>
                                        </p:tgtEl>
                                        <p:attrNameLst>
                                          <p:attrName>style.visibility</p:attrName>
                                        </p:attrNameLst>
                                      </p:cBhvr>
                                      <p:to>
                                        <p:strVal val="visible"/>
                                      </p:to>
                                    </p:set>
                                    <p:animEffect transition="in" filter="fade">
                                      <p:cBhvr>
                                        <p:cTn id="208" dur="500"/>
                                        <p:tgtEl>
                                          <p:spTgt spid="16"/>
                                        </p:tgtEl>
                                      </p:cBhvr>
                                    </p:animEffect>
                                  </p:childTnLst>
                                </p:cTn>
                              </p:par>
                              <p:par>
                                <p:cTn id="209" presetID="10" presetClass="entr" presetSubtype="0" fill="hold" nodeType="withEffect">
                                  <p:stCondLst>
                                    <p:cond delay="0"/>
                                  </p:stCondLst>
                                  <p:childTnLst>
                                    <p:set>
                                      <p:cBhvr>
                                        <p:cTn id="210" dur="1" fill="hold">
                                          <p:stCondLst>
                                            <p:cond delay="0"/>
                                          </p:stCondLst>
                                        </p:cTn>
                                        <p:tgtEl>
                                          <p:spTgt spid="15"/>
                                        </p:tgtEl>
                                        <p:attrNameLst>
                                          <p:attrName>style.visibility</p:attrName>
                                        </p:attrNameLst>
                                      </p:cBhvr>
                                      <p:to>
                                        <p:strVal val="visible"/>
                                      </p:to>
                                    </p:set>
                                    <p:animEffect transition="in" filter="fade">
                                      <p:cBhvr>
                                        <p:cTn id="211" dur="500"/>
                                        <p:tgtEl>
                                          <p:spTgt spid="15"/>
                                        </p:tgtEl>
                                      </p:cBhvr>
                                    </p:animEffect>
                                  </p:childTnLst>
                                </p:cTn>
                              </p:par>
                              <p:par>
                                <p:cTn id="212" presetID="10" presetClass="entr" presetSubtype="0" fill="hold" nodeType="withEffect">
                                  <p:stCondLst>
                                    <p:cond delay="0"/>
                                  </p:stCondLst>
                                  <p:childTnLst>
                                    <p:set>
                                      <p:cBhvr>
                                        <p:cTn id="213" dur="1" fill="hold">
                                          <p:stCondLst>
                                            <p:cond delay="0"/>
                                          </p:stCondLst>
                                        </p:cTn>
                                        <p:tgtEl>
                                          <p:spTgt spid="18"/>
                                        </p:tgtEl>
                                        <p:attrNameLst>
                                          <p:attrName>style.visibility</p:attrName>
                                        </p:attrNameLst>
                                      </p:cBhvr>
                                      <p:to>
                                        <p:strVal val="visible"/>
                                      </p:to>
                                    </p:set>
                                    <p:animEffect transition="in" filter="fade">
                                      <p:cBhvr>
                                        <p:cTn id="214" dur="500"/>
                                        <p:tgtEl>
                                          <p:spTgt spid="18"/>
                                        </p:tgtEl>
                                      </p:cBhvr>
                                    </p:animEffect>
                                  </p:childTnLst>
                                </p:cTn>
                              </p:par>
                              <p:par>
                                <p:cTn id="215" presetID="10" presetClass="entr" presetSubtype="0" fill="hold" nodeType="withEffect">
                                  <p:stCondLst>
                                    <p:cond delay="0"/>
                                  </p:stCondLst>
                                  <p:childTnLst>
                                    <p:set>
                                      <p:cBhvr>
                                        <p:cTn id="216" dur="1" fill="hold">
                                          <p:stCondLst>
                                            <p:cond delay="0"/>
                                          </p:stCondLst>
                                        </p:cTn>
                                        <p:tgtEl>
                                          <p:spTgt spid="20"/>
                                        </p:tgtEl>
                                        <p:attrNameLst>
                                          <p:attrName>style.visibility</p:attrName>
                                        </p:attrNameLst>
                                      </p:cBhvr>
                                      <p:to>
                                        <p:strVal val="visible"/>
                                      </p:to>
                                    </p:set>
                                    <p:animEffect transition="in" filter="fade">
                                      <p:cBhvr>
                                        <p:cTn id="217" dur="500"/>
                                        <p:tgtEl>
                                          <p:spTgt spid="20"/>
                                        </p:tgtEl>
                                      </p:cBhvr>
                                    </p:animEffect>
                                  </p:childTnLst>
                                </p:cTn>
                              </p:par>
                              <p:par>
                                <p:cTn id="218" presetID="10" presetClass="entr" presetSubtype="0" fill="hold" nodeType="withEffect">
                                  <p:stCondLst>
                                    <p:cond delay="0"/>
                                  </p:stCondLst>
                                  <p:childTnLst>
                                    <p:set>
                                      <p:cBhvr>
                                        <p:cTn id="219" dur="1" fill="hold">
                                          <p:stCondLst>
                                            <p:cond delay="0"/>
                                          </p:stCondLst>
                                        </p:cTn>
                                        <p:tgtEl>
                                          <p:spTgt spid="17"/>
                                        </p:tgtEl>
                                        <p:attrNameLst>
                                          <p:attrName>style.visibility</p:attrName>
                                        </p:attrNameLst>
                                      </p:cBhvr>
                                      <p:to>
                                        <p:strVal val="visible"/>
                                      </p:to>
                                    </p:set>
                                    <p:animEffect transition="in" filter="fade">
                                      <p:cBhvr>
                                        <p:cTn id="220" dur="500"/>
                                        <p:tgtEl>
                                          <p:spTgt spid="17"/>
                                        </p:tgtEl>
                                      </p:cBhvr>
                                    </p:animEffect>
                                  </p:childTnLst>
                                </p:cTn>
                              </p:par>
                              <p:par>
                                <p:cTn id="221" presetID="10" presetClass="entr" presetSubtype="0" fill="hold" nodeType="withEffect">
                                  <p:stCondLst>
                                    <p:cond delay="0"/>
                                  </p:stCondLst>
                                  <p:childTnLst>
                                    <p:set>
                                      <p:cBhvr>
                                        <p:cTn id="222" dur="1" fill="hold">
                                          <p:stCondLst>
                                            <p:cond delay="0"/>
                                          </p:stCondLst>
                                        </p:cTn>
                                        <p:tgtEl>
                                          <p:spTgt spid="21"/>
                                        </p:tgtEl>
                                        <p:attrNameLst>
                                          <p:attrName>style.visibility</p:attrName>
                                        </p:attrNameLst>
                                      </p:cBhvr>
                                      <p:to>
                                        <p:strVal val="visible"/>
                                      </p:to>
                                    </p:set>
                                    <p:animEffect transition="in" filter="fade">
                                      <p:cBhvr>
                                        <p:cTn id="223" dur="500"/>
                                        <p:tgtEl>
                                          <p:spTgt spid="21"/>
                                        </p:tgtEl>
                                      </p:cBhvr>
                                    </p:animEffect>
                                  </p:childTnLst>
                                </p:cTn>
                              </p:par>
                              <p:par>
                                <p:cTn id="224" presetID="10" presetClass="entr" presetSubtype="0" fill="hold" nodeType="withEffect">
                                  <p:stCondLst>
                                    <p:cond delay="0"/>
                                  </p:stCondLst>
                                  <p:childTnLst>
                                    <p:set>
                                      <p:cBhvr>
                                        <p:cTn id="225" dur="1" fill="hold">
                                          <p:stCondLst>
                                            <p:cond delay="0"/>
                                          </p:stCondLst>
                                        </p:cTn>
                                        <p:tgtEl>
                                          <p:spTgt spid="19"/>
                                        </p:tgtEl>
                                        <p:attrNameLst>
                                          <p:attrName>style.visibility</p:attrName>
                                        </p:attrNameLst>
                                      </p:cBhvr>
                                      <p:to>
                                        <p:strVal val="visible"/>
                                      </p:to>
                                    </p:set>
                                    <p:animEffect transition="in" filter="fade">
                                      <p:cBhvr>
                                        <p:cTn id="226" dur="500"/>
                                        <p:tgtEl>
                                          <p:spTgt spid="19"/>
                                        </p:tgtEl>
                                      </p:cBhvr>
                                    </p:animEffect>
                                  </p:childTnLst>
                                </p:cTn>
                              </p:par>
                              <p:par>
                                <p:cTn id="227" presetID="10" presetClass="entr" presetSubtype="0" fill="hold" nodeType="withEffect">
                                  <p:stCondLst>
                                    <p:cond delay="0"/>
                                  </p:stCondLst>
                                  <p:childTnLst>
                                    <p:set>
                                      <p:cBhvr>
                                        <p:cTn id="228" dur="1" fill="hold">
                                          <p:stCondLst>
                                            <p:cond delay="0"/>
                                          </p:stCondLst>
                                        </p:cTn>
                                        <p:tgtEl>
                                          <p:spTgt spid="4"/>
                                        </p:tgtEl>
                                        <p:attrNameLst>
                                          <p:attrName>style.visibility</p:attrName>
                                        </p:attrNameLst>
                                      </p:cBhvr>
                                      <p:to>
                                        <p:strVal val="visible"/>
                                      </p:to>
                                    </p:set>
                                    <p:animEffect transition="in" filter="fade">
                                      <p:cBhvr>
                                        <p:cTn id="229" dur="500"/>
                                        <p:tgtEl>
                                          <p:spTgt spid="4"/>
                                        </p:tgtEl>
                                      </p:cBhvr>
                                    </p:animEffect>
                                  </p:childTnLst>
                                </p:cTn>
                              </p:par>
                              <p:par>
                                <p:cTn id="230" presetID="10" presetClass="entr" presetSubtype="0" fill="hold" nodeType="withEffect">
                                  <p:stCondLst>
                                    <p:cond delay="0"/>
                                  </p:stCondLst>
                                  <p:childTnLst>
                                    <p:set>
                                      <p:cBhvr>
                                        <p:cTn id="231" dur="1" fill="hold">
                                          <p:stCondLst>
                                            <p:cond delay="0"/>
                                          </p:stCondLst>
                                        </p:cTn>
                                        <p:tgtEl>
                                          <p:spTgt spid="6"/>
                                        </p:tgtEl>
                                        <p:attrNameLst>
                                          <p:attrName>style.visibility</p:attrName>
                                        </p:attrNameLst>
                                      </p:cBhvr>
                                      <p:to>
                                        <p:strVal val="visible"/>
                                      </p:to>
                                    </p:set>
                                    <p:animEffect transition="in" filter="fade">
                                      <p:cBhvr>
                                        <p:cTn id="232" dur="500"/>
                                        <p:tgtEl>
                                          <p:spTgt spid="6"/>
                                        </p:tgtEl>
                                      </p:cBhvr>
                                    </p:animEffect>
                                  </p:childTnLst>
                                </p:cTn>
                              </p:par>
                            </p:childTnLst>
                          </p:cTn>
                        </p:par>
                      </p:childTnLst>
                    </p:cTn>
                  </p:par>
                </p:childTnLst>
              </p:cTn>
              <p:nextCondLst>
                <p:cond evt="onClick" delay="0">
                  <p:tgtEl>
                    <p:spTgt spid="14"/>
                  </p:tgtEl>
                </p:cond>
              </p:nextCondLst>
            </p:seq>
            <p:seq concurrent="1" nextAc="seek">
              <p:cTn id="233" restart="whenNotActive" fill="hold" evtFilter="cancelBubble" nodeType="interactiveSeq">
                <p:stCondLst>
                  <p:cond evt="onClick" delay="0">
                    <p:tgtEl>
                      <p:spTgt spid="20"/>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26" presetClass="emph" presetSubtype="0" fill="hold" nodeType="clickEffect">
                                  <p:stCondLst>
                                    <p:cond delay="0"/>
                                  </p:stCondLst>
                                  <p:childTnLst>
                                    <p:animEffect transition="out" filter="fade">
                                      <p:cBhvr>
                                        <p:cTn id="237" dur="500" tmFilter="0, 0; .2, .5; .8, .5; 1, 0"/>
                                        <p:tgtEl>
                                          <p:spTgt spid="20"/>
                                        </p:tgtEl>
                                      </p:cBhvr>
                                    </p:animEffect>
                                    <p:animScale>
                                      <p:cBhvr>
                                        <p:cTn id="238" dur="250" autoRev="1" fill="hold"/>
                                        <p:tgtEl>
                                          <p:spTgt spid="20"/>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39" fill="hold" nodeType="afterGroup">
                            <p:stCondLst>
                              <p:cond delay="500"/>
                            </p:stCondLst>
                            <p:childTnLst>
                              <p:par>
                                <p:cTn id="240" presetID="1" presetClass="mediacall" presetSubtype="0" fill="hold" nodeType="afterEffect">
                                  <p:stCondLst>
                                    <p:cond delay="0"/>
                                  </p:stCondLst>
                                  <p:childTnLst>
                                    <p:cmd type="call" cmd="playFrom(0.0)">
                                      <p:cBhvr>
                                        <p:cTn id="241" dur="4995" fill="hold"/>
                                        <p:tgtEl>
                                          <p:spTgt spid="7"/>
                                        </p:tgtEl>
                                      </p:cBhvr>
                                    </p:cmd>
                                  </p:childTnLst>
                                </p:cTn>
                              </p:par>
                              <p:par>
                                <p:cTn id="242" presetID="1" presetClass="entr" presetSubtype="0" fill="hold" nodeType="withEffect">
                                  <p:stCondLst>
                                    <p:cond delay="0"/>
                                  </p:stCondLst>
                                  <p:childTnLst>
                                    <p:set>
                                      <p:cBhvr>
                                        <p:cTn id="243" dur="1" fill="hold">
                                          <p:stCondLst>
                                            <p:cond delay="0"/>
                                          </p:stCondLst>
                                        </p:cTn>
                                        <p:tgtEl>
                                          <p:spTgt spid="13"/>
                                        </p:tgtEl>
                                        <p:attrNameLst>
                                          <p:attrName>style.visibility</p:attrName>
                                        </p:attrNameLst>
                                      </p:cBhvr>
                                      <p:to>
                                        <p:strVal val="visible"/>
                                      </p:to>
                                    </p:set>
                                  </p:childTnLst>
                                </p:cTn>
                              </p:par>
                              <p:par>
                                <p:cTn id="244" presetID="63" presetClass="path" presetSubtype="0" accel="50000" decel="50000" fill="hold" nodeType="withEffect">
                                  <p:stCondLst>
                                    <p:cond delay="0"/>
                                  </p:stCondLst>
                                  <p:childTnLst>
                                    <p:animMotion origin="layout" path="M 6.25E-7 -4.81481E-6 L 0.16094 -4.81481E-6 " pathEditMode="relative" rAng="0" ptsTypes="AA">
                                      <p:cBhvr>
                                        <p:cTn id="245" dur="500" fill="hold"/>
                                        <p:tgtEl>
                                          <p:spTgt spid="14"/>
                                        </p:tgtEl>
                                        <p:attrNameLst>
                                          <p:attrName>ppt_x</p:attrName>
                                          <p:attrName>ppt_y</p:attrName>
                                        </p:attrNameLst>
                                      </p:cBhvr>
                                      <p:rCtr x="7591" y="0"/>
                                    </p:animMotion>
                                  </p:childTnLst>
                                </p:cTn>
                              </p:par>
                              <p:par>
                                <p:cTn id="246" presetID="10" presetClass="exit" presetSubtype="0" fill="hold" nodeType="withEffect">
                                  <p:stCondLst>
                                    <p:cond delay="0"/>
                                  </p:stCondLst>
                                  <p:childTnLst>
                                    <p:animEffect transition="out" filter="fade">
                                      <p:cBhvr>
                                        <p:cTn id="247" dur="500"/>
                                        <p:tgtEl>
                                          <p:spTgt spid="31"/>
                                        </p:tgtEl>
                                      </p:cBhvr>
                                    </p:animEffect>
                                    <p:set>
                                      <p:cBhvr>
                                        <p:cTn id="248" dur="1" fill="hold">
                                          <p:stCondLst>
                                            <p:cond delay="499"/>
                                          </p:stCondLst>
                                        </p:cTn>
                                        <p:tgtEl>
                                          <p:spTgt spid="31"/>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12"/>
                                        </p:tgtEl>
                                      </p:cBhvr>
                                    </p:animEffect>
                                    <p:set>
                                      <p:cBhvr>
                                        <p:cTn id="251" dur="1" fill="hold">
                                          <p:stCondLst>
                                            <p:cond delay="499"/>
                                          </p:stCondLst>
                                        </p:cTn>
                                        <p:tgtEl>
                                          <p:spTgt spid="12"/>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2"/>
                                        </p:tgtEl>
                                      </p:cBhvr>
                                    </p:animEffect>
                                    <p:set>
                                      <p:cBhvr>
                                        <p:cTn id="254" dur="1" fill="hold">
                                          <p:stCondLst>
                                            <p:cond delay="499"/>
                                          </p:stCondLst>
                                        </p:cTn>
                                        <p:tgtEl>
                                          <p:spTgt spid="2"/>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16"/>
                                        </p:tgtEl>
                                      </p:cBhvr>
                                    </p:animEffect>
                                    <p:set>
                                      <p:cBhvr>
                                        <p:cTn id="257" dur="1" fill="hold">
                                          <p:stCondLst>
                                            <p:cond delay="499"/>
                                          </p:stCondLst>
                                        </p:cTn>
                                        <p:tgtEl>
                                          <p:spTgt spid="16"/>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5"/>
                                        </p:tgtEl>
                                      </p:cBhvr>
                                    </p:animEffect>
                                    <p:set>
                                      <p:cBhvr>
                                        <p:cTn id="260" dur="1" fill="hold">
                                          <p:stCondLst>
                                            <p:cond delay="499"/>
                                          </p:stCondLst>
                                        </p:cTn>
                                        <p:tgtEl>
                                          <p:spTgt spid="15"/>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18"/>
                                        </p:tgtEl>
                                      </p:cBhvr>
                                    </p:animEffect>
                                    <p:set>
                                      <p:cBhvr>
                                        <p:cTn id="263" dur="1" fill="hold">
                                          <p:stCondLst>
                                            <p:cond delay="499"/>
                                          </p:stCondLst>
                                        </p:cTn>
                                        <p:tgtEl>
                                          <p:spTgt spid="18"/>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20"/>
                                        </p:tgtEl>
                                      </p:cBhvr>
                                    </p:animEffect>
                                    <p:set>
                                      <p:cBhvr>
                                        <p:cTn id="266" dur="1" fill="hold">
                                          <p:stCondLst>
                                            <p:cond delay="499"/>
                                          </p:stCondLst>
                                        </p:cTn>
                                        <p:tgtEl>
                                          <p:spTgt spid="20"/>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17"/>
                                        </p:tgtEl>
                                      </p:cBhvr>
                                    </p:animEffect>
                                    <p:set>
                                      <p:cBhvr>
                                        <p:cTn id="269" dur="1" fill="hold">
                                          <p:stCondLst>
                                            <p:cond delay="499"/>
                                          </p:stCondLst>
                                        </p:cTn>
                                        <p:tgtEl>
                                          <p:spTgt spid="17"/>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1"/>
                                        </p:tgtEl>
                                      </p:cBhvr>
                                    </p:animEffect>
                                    <p:set>
                                      <p:cBhvr>
                                        <p:cTn id="272" dur="1" fill="hold">
                                          <p:stCondLst>
                                            <p:cond delay="499"/>
                                          </p:stCondLst>
                                        </p:cTn>
                                        <p:tgtEl>
                                          <p:spTgt spid="21"/>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19"/>
                                        </p:tgtEl>
                                      </p:cBhvr>
                                    </p:animEffect>
                                    <p:set>
                                      <p:cBhvr>
                                        <p:cTn id="275" dur="1" fill="hold">
                                          <p:stCondLst>
                                            <p:cond delay="499"/>
                                          </p:stCondLst>
                                        </p:cTn>
                                        <p:tgtEl>
                                          <p:spTgt spid="19"/>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4"/>
                                        </p:tgtEl>
                                      </p:cBhvr>
                                    </p:animEffect>
                                    <p:set>
                                      <p:cBhvr>
                                        <p:cTn id="278" dur="1" fill="hold">
                                          <p:stCondLst>
                                            <p:cond delay="499"/>
                                          </p:stCondLst>
                                        </p:cTn>
                                        <p:tgtEl>
                                          <p:spTgt spid="4"/>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6"/>
                                        </p:tgtEl>
                                      </p:cBhvr>
                                    </p:animEffect>
                                    <p:set>
                                      <p:cBhvr>
                                        <p:cTn id="28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82" restart="whenNotActive" fill="hold" evtFilter="cancelBubble" nodeType="interactiveSeq">
                <p:stCondLst>
                  <p:cond evt="onClick" delay="0">
                    <p:tgtEl>
                      <p:spTgt spid="21"/>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26" presetClass="emph" presetSubtype="0" fill="hold" nodeType="clickEffect">
                                  <p:stCondLst>
                                    <p:cond delay="0"/>
                                  </p:stCondLst>
                                  <p:childTnLst>
                                    <p:animEffect transition="out" filter="fade">
                                      <p:cBhvr>
                                        <p:cTn id="286" dur="500" tmFilter="0, 0; .2, .5; .8, .5; 1, 0"/>
                                        <p:tgtEl>
                                          <p:spTgt spid="21"/>
                                        </p:tgtEl>
                                      </p:cBhvr>
                                    </p:animEffect>
                                    <p:animScale>
                                      <p:cBhvr>
                                        <p:cTn id="287" dur="250" autoRev="1" fill="hold"/>
                                        <p:tgtEl>
                                          <p:spTgt spid="21"/>
                                        </p:tgtEl>
                                      </p:cBhvr>
                                      <p:by x="105000" y="105000"/>
                                    </p:animScale>
                                  </p:childTnLst>
                                  <p:subTnLst>
                                    <p:audio>
                                      <p:cMediaNode>
                                        <p:cTn display="0" masterRel="sameClick">
                                          <p:stCondLst>
                                            <p:cond evt="begin" delay="0">
                                              <p:tn val="285"/>
                                            </p:cond>
                                          </p:stCondLst>
                                          <p:endCondLst>
                                            <p:cond evt="onStopAudio" delay="0">
                                              <p:tgtEl>
                                                <p:sldTgt/>
                                              </p:tgtEl>
                                            </p:cond>
                                          </p:endCondLst>
                                        </p:cTn>
                                        <p:tgtEl>
                                          <p:sndTgt r:embed="rId5" name="click.wav"/>
                                        </p:tgtEl>
                                      </p:cMediaNode>
                                    </p:audio>
                                  </p:subTnLst>
                                </p:cTn>
                              </p:par>
                            </p:childTnLst>
                          </p:cTn>
                        </p:par>
                        <p:par>
                          <p:cTn id="288" fill="hold" nodeType="afterGroup">
                            <p:stCondLst>
                              <p:cond delay="500"/>
                            </p:stCondLst>
                            <p:childTnLst>
                              <p:par>
                                <p:cTn id="289" presetID="1" presetClass="mediacall" presetSubtype="0" fill="hold" nodeType="afterEffect">
                                  <p:stCondLst>
                                    <p:cond delay="0"/>
                                  </p:stCondLst>
                                  <p:childTnLst>
                                    <p:cmd type="call" cmd="playFrom(0.0)">
                                      <p:cBhvr>
                                        <p:cTn id="290" dur="4995" fill="hold"/>
                                        <p:tgtEl>
                                          <p:spTgt spid="7"/>
                                        </p:tgtEl>
                                      </p:cBhvr>
                                    </p:cmd>
                                  </p:childTnLst>
                                </p:cTn>
                              </p:par>
                              <p:par>
                                <p:cTn id="291" presetID="1" presetClass="entr" presetSubtype="0" fill="hold" nodeType="withEffect">
                                  <p:stCondLst>
                                    <p:cond delay="0"/>
                                  </p:stCondLst>
                                  <p:childTnLst>
                                    <p:set>
                                      <p:cBhvr>
                                        <p:cTn id="292" dur="1" fill="hold">
                                          <p:stCondLst>
                                            <p:cond delay="0"/>
                                          </p:stCondLst>
                                        </p:cTn>
                                        <p:tgtEl>
                                          <p:spTgt spid="13"/>
                                        </p:tgtEl>
                                        <p:attrNameLst>
                                          <p:attrName>style.visibility</p:attrName>
                                        </p:attrNameLst>
                                      </p:cBhvr>
                                      <p:to>
                                        <p:strVal val="visible"/>
                                      </p:to>
                                    </p:set>
                                  </p:childTnLst>
                                </p:cTn>
                              </p:par>
                              <p:par>
                                <p:cTn id="293" presetID="63" presetClass="path" presetSubtype="0" accel="50000" decel="50000" fill="hold" nodeType="withEffect">
                                  <p:stCondLst>
                                    <p:cond delay="0"/>
                                  </p:stCondLst>
                                  <p:childTnLst>
                                    <p:animMotion origin="layout" path="M 6.25E-7 -4.81481E-6 L 0.16093 -4.81481E-6 " pathEditMode="relative" rAng="0" ptsTypes="AA">
                                      <p:cBhvr>
                                        <p:cTn id="294" dur="500" fill="hold"/>
                                        <p:tgtEl>
                                          <p:spTgt spid="14"/>
                                        </p:tgtEl>
                                        <p:attrNameLst>
                                          <p:attrName>ppt_x</p:attrName>
                                          <p:attrName>ppt_y</p:attrName>
                                        </p:attrNameLst>
                                      </p:cBhvr>
                                      <p:rCtr x="7956" y="0"/>
                                    </p:animMotion>
                                  </p:childTnLst>
                                </p:cTn>
                              </p:par>
                              <p:par>
                                <p:cTn id="295" presetID="10" presetClass="exit" presetSubtype="0" fill="hold" nodeType="withEffect">
                                  <p:stCondLst>
                                    <p:cond delay="0"/>
                                  </p:stCondLst>
                                  <p:childTnLst>
                                    <p:animEffect transition="out" filter="fade">
                                      <p:cBhvr>
                                        <p:cTn id="296" dur="500"/>
                                        <p:tgtEl>
                                          <p:spTgt spid="31"/>
                                        </p:tgtEl>
                                      </p:cBhvr>
                                    </p:animEffect>
                                    <p:set>
                                      <p:cBhvr>
                                        <p:cTn id="297" dur="1" fill="hold">
                                          <p:stCondLst>
                                            <p:cond delay="499"/>
                                          </p:stCondLst>
                                        </p:cTn>
                                        <p:tgtEl>
                                          <p:spTgt spid="31"/>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12"/>
                                        </p:tgtEl>
                                      </p:cBhvr>
                                    </p:animEffect>
                                    <p:set>
                                      <p:cBhvr>
                                        <p:cTn id="300" dur="1" fill="hold">
                                          <p:stCondLst>
                                            <p:cond delay="499"/>
                                          </p:stCondLst>
                                        </p:cTn>
                                        <p:tgtEl>
                                          <p:spTgt spid="12"/>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2"/>
                                        </p:tgtEl>
                                      </p:cBhvr>
                                    </p:animEffect>
                                    <p:set>
                                      <p:cBhvr>
                                        <p:cTn id="303" dur="1" fill="hold">
                                          <p:stCondLst>
                                            <p:cond delay="499"/>
                                          </p:stCondLst>
                                        </p:cTn>
                                        <p:tgtEl>
                                          <p:spTgt spid="2"/>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16"/>
                                        </p:tgtEl>
                                      </p:cBhvr>
                                    </p:animEffect>
                                    <p:set>
                                      <p:cBhvr>
                                        <p:cTn id="306" dur="1" fill="hold">
                                          <p:stCondLst>
                                            <p:cond delay="499"/>
                                          </p:stCondLst>
                                        </p:cTn>
                                        <p:tgtEl>
                                          <p:spTgt spid="16"/>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15"/>
                                        </p:tgtEl>
                                      </p:cBhvr>
                                    </p:animEffect>
                                    <p:set>
                                      <p:cBhvr>
                                        <p:cTn id="309" dur="1" fill="hold">
                                          <p:stCondLst>
                                            <p:cond delay="499"/>
                                          </p:stCondLst>
                                        </p:cTn>
                                        <p:tgtEl>
                                          <p:spTgt spid="15"/>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18"/>
                                        </p:tgtEl>
                                      </p:cBhvr>
                                    </p:animEffect>
                                    <p:set>
                                      <p:cBhvr>
                                        <p:cTn id="312" dur="1" fill="hold">
                                          <p:stCondLst>
                                            <p:cond delay="499"/>
                                          </p:stCondLst>
                                        </p:cTn>
                                        <p:tgtEl>
                                          <p:spTgt spid="18"/>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20"/>
                                        </p:tgtEl>
                                      </p:cBhvr>
                                    </p:animEffect>
                                    <p:set>
                                      <p:cBhvr>
                                        <p:cTn id="315" dur="1" fill="hold">
                                          <p:stCondLst>
                                            <p:cond delay="499"/>
                                          </p:stCondLst>
                                        </p:cTn>
                                        <p:tgtEl>
                                          <p:spTgt spid="20"/>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17"/>
                                        </p:tgtEl>
                                      </p:cBhvr>
                                    </p:animEffect>
                                    <p:set>
                                      <p:cBhvr>
                                        <p:cTn id="318" dur="1" fill="hold">
                                          <p:stCondLst>
                                            <p:cond delay="499"/>
                                          </p:stCondLst>
                                        </p:cTn>
                                        <p:tgtEl>
                                          <p:spTgt spid="17"/>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21"/>
                                        </p:tgtEl>
                                      </p:cBhvr>
                                    </p:animEffect>
                                    <p:set>
                                      <p:cBhvr>
                                        <p:cTn id="321" dur="1" fill="hold">
                                          <p:stCondLst>
                                            <p:cond delay="499"/>
                                          </p:stCondLst>
                                        </p:cTn>
                                        <p:tgtEl>
                                          <p:spTgt spid="21"/>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19"/>
                                        </p:tgtEl>
                                      </p:cBhvr>
                                    </p:animEffect>
                                    <p:set>
                                      <p:cBhvr>
                                        <p:cTn id="324" dur="1" fill="hold">
                                          <p:stCondLst>
                                            <p:cond delay="499"/>
                                          </p:stCondLst>
                                        </p:cTn>
                                        <p:tgtEl>
                                          <p:spTgt spid="19"/>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4"/>
                                        </p:tgtEl>
                                      </p:cBhvr>
                                    </p:animEffect>
                                    <p:set>
                                      <p:cBhvr>
                                        <p:cTn id="327" dur="1" fill="hold">
                                          <p:stCondLst>
                                            <p:cond delay="499"/>
                                          </p:stCondLst>
                                        </p:cTn>
                                        <p:tgtEl>
                                          <p:spTgt spid="4"/>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6"/>
                                        </p:tgtEl>
                                      </p:cBhvr>
                                    </p:animEffect>
                                    <p:set>
                                      <p:cBhvr>
                                        <p:cTn id="3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51200">
                <p:cTn id="331" fill="hold" display="0">
                  <p:stCondLst>
                    <p:cond delay="indefinite"/>
                  </p:stCondLst>
                  <p:endCondLst>
                    <p:cond evt="onStopAudio" delay="0">
                      <p:tgtEl>
                        <p:sldTgt/>
                      </p:tgtEl>
                    </p:cond>
                  </p:endCondLst>
                </p:cTn>
                <p:tgtEl>
                  <p:spTgt spid="7"/>
                </p:tgtEl>
              </p:cMediaNode>
            </p:audio>
            <p:seq concurrent="1" nextAc="seek">
              <p:cTn id="332" restart="whenNotActive" fill="hold" evtFilter="cancelBubble" nodeType="interactiveSeq">
                <p:stCondLst>
                  <p:cond evt="onClick" delay="0">
                    <p:tgtEl>
                      <p:spTgt spid="46"/>
                    </p:tgtEl>
                  </p:cond>
                </p:stCondLst>
                <p:endSync evt="end" delay="0">
                  <p:rtn val="all"/>
                </p:endSync>
                <p:childTnLst>
                  <p:par>
                    <p:cTn id="333" fill="hold" nodeType="clickPar">
                      <p:stCondLst>
                        <p:cond delay="0"/>
                      </p:stCondLst>
                      <p:childTnLst>
                        <p:par>
                          <p:cTn id="334" fill="hold" nodeType="withGroup">
                            <p:stCondLst>
                              <p:cond delay="0"/>
                            </p:stCondLst>
                            <p:childTnLst>
                              <p:par>
                                <p:cTn id="335" presetID="26" presetClass="emph" presetSubtype="0" fill="hold" nodeType="clickEffect">
                                  <p:stCondLst>
                                    <p:cond delay="0"/>
                                  </p:stCondLst>
                                  <p:childTnLst>
                                    <p:animEffect transition="out" filter="fade">
                                      <p:cBhvr>
                                        <p:cTn id="336" dur="500" tmFilter="0, 0; .2, .5; .8, .5; 1, 0"/>
                                        <p:tgtEl>
                                          <p:spTgt spid="46"/>
                                        </p:tgtEl>
                                      </p:cBhvr>
                                    </p:animEffect>
                                    <p:animScale>
                                      <p:cBhvr>
                                        <p:cTn id="337" dur="250" autoRev="1" fill="hold"/>
                                        <p:tgtEl>
                                          <p:spTgt spid="46"/>
                                        </p:tgtEl>
                                      </p:cBhvr>
                                      <p:by x="105000" y="105000"/>
                                    </p:animScale>
                                  </p:childTnLst>
                                  <p:subTnLst>
                                    <p:audio>
                                      <p:cMediaNode>
                                        <p:cTn display="0" masterRel="sameClick">
                                          <p:stCondLst>
                                            <p:cond evt="begin" delay="0">
                                              <p:tn val="335"/>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46"/>
                  </p:tgtEl>
                </p:cond>
              </p:nextCondLst>
            </p:seq>
            <p:seq concurrent="1" nextAc="seek">
              <p:cTn id="338" restart="whenNotActive" fill="hold" evtFilter="cancelBubble" nodeType="interactiveSeq">
                <p:stCondLst>
                  <p:cond evt="onClick" delay="0">
                    <p:tgtEl>
                      <p:spTgt spid="45"/>
                    </p:tgtEl>
                  </p:cond>
                </p:stCondLst>
                <p:endSync evt="end" delay="0">
                  <p:rtn val="all"/>
                </p:endSync>
                <p:childTnLst>
                  <p:par>
                    <p:cTn id="339" fill="hold" nodeType="clickPar">
                      <p:stCondLst>
                        <p:cond delay="0"/>
                      </p:stCondLst>
                      <p:childTnLst>
                        <p:par>
                          <p:cTn id="340" fill="hold" nodeType="withGroup">
                            <p:stCondLst>
                              <p:cond delay="0"/>
                            </p:stCondLst>
                            <p:childTnLst>
                              <p:par>
                                <p:cTn id="341" presetID="26" presetClass="emph" presetSubtype="0" fill="hold" nodeType="clickEffect">
                                  <p:stCondLst>
                                    <p:cond delay="0"/>
                                  </p:stCondLst>
                                  <p:childTnLst>
                                    <p:animEffect transition="out" filter="fade">
                                      <p:cBhvr>
                                        <p:cTn id="342" dur="500" tmFilter="0, 0; .2, .5; .8, .5; 1, 0"/>
                                        <p:tgtEl>
                                          <p:spTgt spid="45"/>
                                        </p:tgtEl>
                                      </p:cBhvr>
                                    </p:animEffect>
                                    <p:animScale>
                                      <p:cBhvr>
                                        <p:cTn id="343" dur="250" autoRev="1" fill="hold"/>
                                        <p:tgtEl>
                                          <p:spTgt spid="45"/>
                                        </p:tgtEl>
                                      </p:cBhvr>
                                      <p:by x="105000" y="105000"/>
                                    </p:animScale>
                                  </p:childTnLst>
                                  <p:subTnLst>
                                    <p:audio>
                                      <p:cMediaNode>
                                        <p:cTn display="0" masterRel="sameClick">
                                          <p:stCondLst>
                                            <p:cond evt="begin" delay="0">
                                              <p:tn val="34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4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1857375"/>
            <a:ext cx="12201525" cy="87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851025"/>
            <a:ext cx="12192000" cy="870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5" y="-1858963"/>
            <a:ext cx="12201525" cy="8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64263" y="5216525"/>
            <a:ext cx="134778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38663" y="5219700"/>
            <a:ext cx="13477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0250" y="3038475"/>
            <a:ext cx="1344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83313" y="3038475"/>
            <a:ext cx="133508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41950" y="3752850"/>
            <a:ext cx="11699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a:grpSpLocks/>
          </p:cNvGrpSpPr>
          <p:nvPr/>
        </p:nvGrpSpPr>
        <p:grpSpPr bwMode="auto">
          <a:xfrm>
            <a:off x="7375525" y="2455864"/>
            <a:ext cx="4678364" cy="1863725"/>
            <a:chOff x="418429" y="2465042"/>
            <a:chExt cx="4677548" cy="1863149"/>
          </a:xfrm>
        </p:grpSpPr>
        <p:sp>
          <p:nvSpPr>
            <p:cNvPr id="14" name="Freeform: Shape 13"/>
            <p:cNvSpPr/>
            <p:nvPr/>
          </p:nvSpPr>
          <p:spPr>
            <a:xfrm>
              <a:off x="418429" y="2465042"/>
              <a:ext cx="4396608" cy="186314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Rounded Corners 14"/>
            <p:cNvSpPr/>
            <p:nvPr/>
          </p:nvSpPr>
          <p:spPr>
            <a:xfrm>
              <a:off x="712581" y="2989018"/>
              <a:ext cx="4383396" cy="1045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2800" b="1" dirty="0" err="1">
                  <a:solidFill>
                    <a:prstClr val="black"/>
                  </a:solidFill>
                  <a:latin typeface="Times New Roman" panose="02020603050405020304" pitchFamily="18" charset="0"/>
                  <a:cs typeface="Times New Roman" panose="02020603050405020304" pitchFamily="18" charset="0"/>
                </a:rPr>
                <a:t>B.Quản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đồ</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vật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dễ</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dàng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kiếm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đồ</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vật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nhanh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hơn</a:t>
              </a:r>
              <a:endParaRPr lang="en-US" sz="28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a:p>
              <a:pPr marL="342900" indent="-342900" fontAlgn="base">
                <a:spcBef>
                  <a:spcPct val="0"/>
                </a:spcBef>
                <a:spcAft>
                  <a:spcPct val="0"/>
                </a:spcAft>
              </a:pP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16" name="Group 15"/>
          <p:cNvGrpSpPr>
            <a:grpSpLocks/>
          </p:cNvGrpSpPr>
          <p:nvPr/>
        </p:nvGrpSpPr>
        <p:grpSpPr bwMode="auto">
          <a:xfrm>
            <a:off x="434975" y="4615051"/>
            <a:ext cx="4613672" cy="1900050"/>
            <a:chOff x="428020" y="4615276"/>
            <a:chExt cx="4614465" cy="1900268"/>
          </a:xfrm>
        </p:grpSpPr>
        <p:sp>
          <p:nvSpPr>
            <p:cNvPr id="17" name="Freeform: Shape 16"/>
            <p:cNvSpPr/>
            <p:nvPr/>
          </p:nvSpPr>
          <p:spPr>
            <a:xfrm flipH="1">
              <a:off x="428020" y="4651605"/>
              <a:ext cx="4387017"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Rounded Corners 17"/>
            <p:cNvSpPr/>
            <p:nvPr/>
          </p:nvSpPr>
          <p:spPr>
            <a:xfrm>
              <a:off x="1007955" y="4615276"/>
              <a:ext cx="4034530" cy="18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3200" b="1" dirty="0" err="1">
                  <a:solidFill>
                    <a:prstClr val="black"/>
                  </a:solidFill>
                  <a:latin typeface="Times New Roman" panose="02020603050405020304" pitchFamily="18" charset="0"/>
                  <a:cs typeface="Times New Roman" panose="02020603050405020304" pitchFamily="18" charset="0"/>
                </a:rPr>
                <a:t>C.Tìm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kiếm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đồ</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vật</a:t>
              </a:r>
              <a:r>
                <a:rPr lang="en-US" sz="3200" b="1" dirty="0">
                  <a:solidFill>
                    <a:prstClr val="black"/>
                  </a:solidFill>
                  <a:latin typeface="Times New Roman" panose="02020603050405020304" pitchFamily="18" charset="0"/>
                  <a:cs typeface="Times New Roman" panose="02020603050405020304" pitchFamily="18" charset="0"/>
                </a:rPr>
                <a:t> </a:t>
              </a:r>
            </a:p>
            <a:p>
              <a:pPr marL="342900" indent="-342900" fontAlgn="base">
                <a:spcBef>
                  <a:spcPct val="0"/>
                </a:spcBef>
                <a:spcAft>
                  <a:spcPct val="0"/>
                </a:spcAft>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nhanh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hơn</a:t>
              </a: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19" name="Group 18"/>
          <p:cNvGrpSpPr>
            <a:grpSpLocks/>
          </p:cNvGrpSpPr>
          <p:nvPr/>
        </p:nvGrpSpPr>
        <p:grpSpPr bwMode="auto">
          <a:xfrm>
            <a:off x="503238" y="2473325"/>
            <a:ext cx="4410075" cy="1863725"/>
            <a:chOff x="7363195" y="2465042"/>
            <a:chExt cx="4410376" cy="1864387"/>
          </a:xfrm>
        </p:grpSpPr>
        <p:sp>
          <p:nvSpPr>
            <p:cNvPr id="20" name="Freeform: Shape 19"/>
            <p:cNvSpPr/>
            <p:nvPr/>
          </p:nvSpPr>
          <p:spPr>
            <a:xfrm flipH="1">
              <a:off x="7377483" y="2465042"/>
              <a:ext cx="4396088" cy="1864387"/>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Rounded Corners 20"/>
            <p:cNvSpPr/>
            <p:nvPr/>
          </p:nvSpPr>
          <p:spPr>
            <a:xfrm>
              <a:off x="7363195" y="2485687"/>
              <a:ext cx="4035700" cy="18437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3200" b="1" dirty="0" err="1">
                  <a:solidFill>
                    <a:prstClr val="black"/>
                  </a:solidFill>
                  <a:latin typeface="Times New Roman" panose="02020603050405020304" pitchFamily="18" charset="0"/>
                  <a:cs typeface="Times New Roman" panose="02020603050405020304" pitchFamily="18" charset="0"/>
                </a:rPr>
                <a:t>A.Quản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lí</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đồ</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vật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dễ</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dàng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hơn</a:t>
              </a:r>
              <a:r>
                <a:rPr lang="en-US" sz="3200" b="1" dirty="0">
                  <a:solidFill>
                    <a:prstClr val="black"/>
                  </a:solidFill>
                  <a:latin typeface="Times New Roman" panose="02020603050405020304" pitchFamily="18" charset="0"/>
                  <a:cs typeface="Times New Roman" panose="02020603050405020304" pitchFamily="18" charset="0"/>
                </a:rPr>
                <a:t>.</a:t>
              </a: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22" name="Group 21"/>
          <p:cNvGrpSpPr>
            <a:grpSpLocks/>
          </p:cNvGrpSpPr>
          <p:nvPr/>
        </p:nvGrpSpPr>
        <p:grpSpPr bwMode="auto">
          <a:xfrm>
            <a:off x="7372349" y="4651375"/>
            <a:ext cx="4403726" cy="1863725"/>
            <a:chOff x="7386969" y="4651605"/>
            <a:chExt cx="4403729" cy="1863939"/>
          </a:xfrm>
        </p:grpSpPr>
        <p:sp>
          <p:nvSpPr>
            <p:cNvPr id="23" name="Freeform: Shape 22"/>
            <p:cNvSpPr/>
            <p:nvPr/>
          </p:nvSpPr>
          <p:spPr>
            <a:xfrm>
              <a:off x="7386969" y="4651605"/>
              <a:ext cx="4386266"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Rounded Corners 23"/>
            <p:cNvSpPr/>
            <p:nvPr/>
          </p:nvSpPr>
          <p:spPr>
            <a:xfrm>
              <a:off x="7755270" y="4651605"/>
              <a:ext cx="4035428" cy="18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pPr>
              <a:r>
                <a:rPr lang="en-US" sz="3200" b="1">
                  <a:solidFill>
                    <a:prstClr val="black"/>
                  </a:solidFill>
                  <a:latin typeface="Times New Roman" panose="02020603050405020304" pitchFamily="18" charset="0"/>
                  <a:cs typeface="Times New Roman" panose="02020603050405020304" pitchFamily="18" charset="0"/>
                </a:rPr>
                <a:t>D.Quản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lí</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đồ</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vật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để</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người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khó</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tìm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thấy</a:t>
              </a:r>
              <a:endParaRPr lang="en-US" sz="32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grpSp>
        <p:nvGrpSpPr>
          <p:cNvPr id="25" name="Group 24"/>
          <p:cNvGrpSpPr>
            <a:grpSpLocks/>
          </p:cNvGrpSpPr>
          <p:nvPr/>
        </p:nvGrpSpPr>
        <p:grpSpPr bwMode="auto">
          <a:xfrm>
            <a:off x="155575" y="158750"/>
            <a:ext cx="12491243" cy="2009775"/>
            <a:chOff x="150128" y="102542"/>
            <a:chExt cx="12492012" cy="2009400"/>
          </a:xfrm>
        </p:grpSpPr>
        <p:grpSp>
          <p:nvGrpSpPr>
            <p:cNvPr id="11288" name="Group 9"/>
            <p:cNvGrpSpPr>
              <a:grpSpLocks/>
            </p:cNvGrpSpPr>
            <p:nvPr/>
          </p:nvGrpSpPr>
          <p:grpSpPr bwMode="auto">
            <a:xfrm>
              <a:off x="1107065" y="248000"/>
              <a:ext cx="11535075" cy="1863939"/>
              <a:chOff x="1107064" y="247999"/>
              <a:chExt cx="11800539" cy="1863939"/>
            </a:xfrm>
          </p:grpSpPr>
          <p:pic>
            <p:nvPicPr>
              <p:cNvPr id="11291"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07064" y="247999"/>
                <a:ext cx="10404598" cy="186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3209898" y="385857"/>
                <a:ext cx="9697705" cy="1620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US" sz="3600" b="1" dirty="0" err="1">
                    <a:solidFill>
                      <a:prstClr val="black"/>
                    </a:solidFill>
                    <a:latin typeface="Times New Roman" panose="02020603050405020304" pitchFamily="18" charset="0"/>
                    <a:cs typeface="Times New Roman" panose="02020603050405020304" pitchFamily="18" charset="0"/>
                  </a:rPr>
                  <a:t>Sắp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xếp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đồ</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hợp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lí</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giúp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chúng</a:t>
                </a:r>
                <a:r>
                  <a:rPr lang="en-US" sz="3600" b="1" dirty="0">
                    <a:solidFill>
                      <a:prstClr val="black"/>
                    </a:solidFill>
                    <a:latin typeface="Times New Roman" panose="02020603050405020304" pitchFamily="18" charset="0"/>
                    <a:cs typeface="Times New Roman" panose="02020603050405020304" pitchFamily="18" charset="0"/>
                  </a:rPr>
                  <a:t> ta:</a:t>
                </a:r>
                <a:endParaRPr lang="vi-VN" sz="3600" b="1" dirty="0">
                  <a:solidFill>
                    <a:prstClr val="black"/>
                  </a:solidFill>
                  <a:latin typeface="Times New Roman" panose="02020603050405020304" pitchFamily="18" charset="0"/>
                  <a:cs typeface="Times New Roman" panose="02020603050405020304" pitchFamily="18" charset="0"/>
                </a:endParaRPr>
              </a:p>
            </p:txBody>
          </p:sp>
        </p:grpSp>
        <p:pic>
          <p:nvPicPr>
            <p:cNvPr id="11289" name="Picture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165942" y="418612"/>
              <a:ext cx="2009400" cy="137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TextBox 28"/>
            <p:cNvSpPr txBox="1">
              <a:spLocks noChangeArrowheads="1"/>
            </p:cNvSpPr>
            <p:nvPr/>
          </p:nvSpPr>
          <p:spPr bwMode="auto">
            <a:xfrm>
              <a:off x="506731" y="718214"/>
              <a:ext cx="9092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00">
                  <a:solidFill>
                    <a:schemeClr val="bg1"/>
                  </a:solidFill>
                  <a:latin typeface="iCiel Cadena" pitchFamily="2" charset="0"/>
                </a:rPr>
                <a:t>03</a:t>
              </a:r>
            </a:p>
          </p:txBody>
        </p:sp>
      </p:grpSp>
      <p:pic>
        <p:nvPicPr>
          <p:cNvPr id="31" name="Picture 3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47825" y="423863"/>
            <a:ext cx="13287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60525" y="423863"/>
            <a:ext cx="132873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AmthanhThu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bwMode="auto">
          <a:xfrm>
            <a:off x="-1236663" y="4408488"/>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nhacthang">
            <a:hlinkClick r:id="" action="ppaction://media"/>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228725" y="2779713"/>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hlinkClick r:id="" action="ppaction://hlinkshowjump?jump=previousslide"/>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390313" y="1298575"/>
            <a:ext cx="6270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hlinkClick r:id="" action="ppaction://hlinkshowjump?jump=nextslide"/>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1390313" y="493713"/>
            <a:ext cx="6270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Box 7"/>
          <p:cNvSpPr txBox="1">
            <a:spLocks noChangeArrowheads="1"/>
          </p:cNvSpPr>
          <p:nvPr/>
        </p:nvSpPr>
        <p:spPr bwMode="auto">
          <a:xfrm>
            <a:off x="-1758950" y="2036763"/>
            <a:ext cx="154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Âm thanh </a:t>
            </a:r>
          </a:p>
          <a:p>
            <a:pPr algn="ctr">
              <a:spcBef>
                <a:spcPct val="0"/>
              </a:spcBef>
              <a:buFontTx/>
              <a:buNone/>
            </a:pPr>
            <a:r>
              <a:rPr lang="en-US" altLang="en-US" sz="1800" b="1">
                <a:latin typeface="Arial" panose="020B0604020202020204" pitchFamily="34" charset="0"/>
              </a:rPr>
              <a:t>khi chọn Đúng</a:t>
            </a:r>
          </a:p>
        </p:txBody>
      </p:sp>
      <p:sp>
        <p:nvSpPr>
          <p:cNvPr id="11287" name="TextBox 35"/>
          <p:cNvSpPr txBox="1">
            <a:spLocks noChangeArrowheads="1"/>
          </p:cNvSpPr>
          <p:nvPr/>
        </p:nvSpPr>
        <p:spPr bwMode="auto">
          <a:xfrm>
            <a:off x="-1668463" y="3529013"/>
            <a:ext cx="1325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latin typeface="Arial" panose="020B0604020202020204" pitchFamily="34" charset="0"/>
              </a:rPr>
              <a:t>Âm thanh </a:t>
            </a:r>
          </a:p>
          <a:p>
            <a:pPr algn="ctr">
              <a:spcBef>
                <a:spcPct val="0"/>
              </a:spcBef>
              <a:buFontTx/>
              <a:buNone/>
            </a:pPr>
            <a:r>
              <a:rPr lang="en-US" altLang="en-US" sz="1800" b="1">
                <a:latin typeface="Arial" panose="020B0604020202020204" pitchFamily="34" charset="0"/>
              </a:rPr>
              <a:t>khi chọn Sai</a:t>
            </a:r>
          </a:p>
        </p:txBody>
      </p:sp>
    </p:spTree>
    <p:extLst>
      <p:ext uri="{BB962C8B-B14F-4D97-AF65-F5344CB8AC3E}">
        <p14:creationId xmlns:p14="http://schemas.microsoft.com/office/powerpoint/2010/main" val="712204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anim calcmode="lin" valueType="num">
                                      <p:cBhvr>
                                        <p:cTn id="19" dur="500" fill="hold"/>
                                        <p:tgtEl>
                                          <p:spTgt spid="9"/>
                                        </p:tgtEl>
                                        <p:attrNameLst>
                                          <p:attrName>ppt_x</p:attrName>
                                        </p:attrNameLst>
                                      </p:cBhvr>
                                      <p:tavLst>
                                        <p:tav tm="0">
                                          <p:val>
                                            <p:fltVal val="0.5"/>
                                          </p:val>
                                        </p:tav>
                                        <p:tav tm="100000">
                                          <p:val>
                                            <p:strVal val="#ppt_x"/>
                                          </p:val>
                                        </p:tav>
                                      </p:tavLst>
                                    </p:anim>
                                    <p:anim calcmode="lin" valueType="num">
                                      <p:cBhvr>
                                        <p:cTn id="20" dur="500" fill="hold"/>
                                        <p:tgtEl>
                                          <p:spTgt spid="9"/>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nodeType="afterGroup">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2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nodeType="afterGroup">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35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nodeType="afterGroup">
                            <p:stCondLst>
                              <p:cond delay="4000"/>
                            </p:stCondLst>
                            <p:childTnLst>
                              <p:par>
                                <p:cTn id="50" presetID="53" presetClass="entr" presetSubtype="52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anim calcmode="lin" valueType="num">
                                      <p:cBhvr>
                                        <p:cTn id="55" dur="500" fill="hold"/>
                                        <p:tgtEl>
                                          <p:spTgt spid="7"/>
                                        </p:tgtEl>
                                        <p:attrNameLst>
                                          <p:attrName>ppt_x</p:attrName>
                                        </p:attrNameLst>
                                      </p:cBhvr>
                                      <p:tavLst>
                                        <p:tav tm="0">
                                          <p:val>
                                            <p:fltVal val="0.5"/>
                                          </p:val>
                                        </p:tav>
                                        <p:tav tm="100000">
                                          <p:val>
                                            <p:strVal val="#ppt_x"/>
                                          </p:val>
                                        </p:tav>
                                      </p:tavLst>
                                    </p:anim>
                                    <p:anim calcmode="lin" valueType="num">
                                      <p:cBhvr>
                                        <p:cTn id="56" dur="500" fill="hold"/>
                                        <p:tgtEl>
                                          <p:spTgt spid="7"/>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4500"/>
                            </p:stCondLst>
                            <p:childTnLst>
                              <p:par>
                                <p:cTn id="58" presetID="10"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7" presetID="1"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1.04167E-6 -4.81481E-6 L 0.1599 -4.81481E-6 " pathEditMode="relative" rAng="0" ptsTypes="AA">
                                      <p:cBhvr>
                                        <p:cTn id="70" dur="500" fill="hold"/>
                                        <p:tgtEl>
                                          <p:spTgt spid="31"/>
                                        </p:tgtEl>
                                        <p:attrNameLst>
                                          <p:attrName>ppt_x</p:attrName>
                                          <p:attrName>ppt_y</p:attrName>
                                        </p:attrNameLst>
                                      </p:cBhvr>
                                      <p:rCtr x="7995" y="0"/>
                                    </p:animMotion>
                                  </p:childTnLst>
                                </p:cTn>
                              </p:par>
                              <p:par>
                                <p:cTn id="71" presetID="10" presetClass="exit" presetSubtype="0" fill="hold" nodeType="with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9"/>
                                        </p:tgtEl>
                                      </p:cBhvr>
                                    </p:animEffect>
                                    <p:set>
                                      <p:cBhvr>
                                        <p:cTn id="85" dur="1" fill="hold">
                                          <p:stCondLst>
                                            <p:cond delay="499"/>
                                          </p:stCondLst>
                                        </p:cTn>
                                        <p:tgtEl>
                                          <p:spTgt spid="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8"/>
                                        </p:tgtEl>
                                      </p:cBhvr>
                                    </p:animEffect>
                                    <p:set>
                                      <p:cBhvr>
                                        <p:cTn id="91" dur="1" fill="hold">
                                          <p:stCondLst>
                                            <p:cond delay="499"/>
                                          </p:stCondLst>
                                        </p:cTn>
                                        <p:tgtEl>
                                          <p:spTgt spid="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
                                        </p:tgtEl>
                                      </p:cBhvr>
                                    </p:animEffect>
                                    <p:set>
                                      <p:cBhvr>
                                        <p:cTn id="103" dur="1" fill="hold">
                                          <p:stCondLst>
                                            <p:cond delay="499"/>
                                          </p:stCondLst>
                                        </p:cTn>
                                        <p:tgtEl>
                                          <p:spTgt spid="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7" restart="whenNotActive" fill="hold" evtFilter="cancelBubble" nodeType="interactiveSeq">
                <p:stCondLst>
                  <p:cond evt="onClick" delay="0">
                    <p:tgtEl>
                      <p:spTgt spid="31"/>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31"/>
                                        </p:tgtEl>
                                      </p:cBhvr>
                                    </p:animEffect>
                                    <p:animScale>
                                      <p:cBhvr>
                                        <p:cTn id="112" dur="250" autoRev="1" fill="hold"/>
                                        <p:tgtEl>
                                          <p:spTgt spid="31"/>
                                        </p:tgtEl>
                                      </p:cBhvr>
                                      <p:by x="105000" y="105000"/>
                                    </p:animScale>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3" fill="hold" nodeType="afterGroup">
                            <p:stCondLst>
                              <p:cond delay="500"/>
                            </p:stCondLst>
                            <p:childTnLst>
                              <p:par>
                                <p:cTn id="114" presetID="10" presetClass="exit" presetSubtype="0" fill="hold" nodeType="afterEffect">
                                  <p:stCondLst>
                                    <p:cond delay="0"/>
                                  </p:stCondLst>
                                  <p:childTnLst>
                                    <p:animEffect transition="out" filter="fade">
                                      <p:cBhvr>
                                        <p:cTn id="115" dur="500"/>
                                        <p:tgtEl>
                                          <p:spTgt spid="5"/>
                                        </p:tgtEl>
                                      </p:cBhvr>
                                    </p:animEffect>
                                    <p:set>
                                      <p:cBhvr>
                                        <p:cTn id="116" dur="1" fill="hold">
                                          <p:stCondLst>
                                            <p:cond delay="499"/>
                                          </p:stCondLst>
                                        </p:cTn>
                                        <p:tgtEl>
                                          <p:spTgt spid="5"/>
                                        </p:tgtEl>
                                        <p:attrNameLst>
                                          <p:attrName>style.visibility</p:attrName>
                                        </p:attrNameLst>
                                      </p:cBhvr>
                                      <p:to>
                                        <p:strVal val="hidden"/>
                                      </p:to>
                                    </p:set>
                                  </p:childTnLst>
                                </p:cTn>
                              </p:par>
                              <p:par>
                                <p:cTn id="117" presetID="35" presetClass="path" presetSubtype="0" accel="50000" decel="50000" fill="hold" nodeType="withEffect">
                                  <p:stCondLst>
                                    <p:cond delay="0"/>
                                  </p:stCondLst>
                                  <p:childTnLst>
                                    <p:animMotion origin="layout" path="M 0.1599 -4.81481E-6 L -1.04167E-6 -4.81481E-6 " pathEditMode="relative" rAng="0" ptsTypes="AA">
                                      <p:cBhvr>
                                        <p:cTn id="118" dur="500" fill="hold"/>
                                        <p:tgtEl>
                                          <p:spTgt spid="31"/>
                                        </p:tgtEl>
                                        <p:attrNameLst>
                                          <p:attrName>ppt_x</p:attrName>
                                          <p:attrName>ppt_y</p:attrName>
                                        </p:attrNameLst>
                                      </p:cBhvr>
                                      <p:rCtr x="-7995" y="0"/>
                                    </p:animMotion>
                                  </p:childTnLst>
                                </p:cTn>
                              </p:par>
                              <p:par>
                                <p:cTn id="119" presetID="10"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500"/>
                                        <p:tgtEl>
                                          <p:spTgt spid="25"/>
                                        </p:tgtEl>
                                      </p:cBhvr>
                                    </p:animEffect>
                                  </p:childTnLst>
                                </p:cTn>
                              </p:par>
                              <p:par>
                                <p:cTn id="122" presetID="10" presetClass="entr" presetSubtype="0" fill="hold"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par>
                                <p:cTn id="125" presetID="10" presetClass="entr" presetSubtype="0"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500"/>
                                        <p:tgtEl>
                                          <p:spTgt spid="10"/>
                                        </p:tgtEl>
                                      </p:cBhvr>
                                    </p:animEffect>
                                  </p:childTnLst>
                                </p:cTn>
                              </p:par>
                              <p:par>
                                <p:cTn id="128" presetID="10" presetClass="entr" presetSubtype="0" fill="hold" nodeType="with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fade">
                                      <p:cBhvr>
                                        <p:cTn id="130" dur="500"/>
                                        <p:tgtEl>
                                          <p:spTgt spid="13"/>
                                        </p:tgtEl>
                                      </p:cBhvr>
                                    </p:animEffect>
                                  </p:childTnLst>
                                </p:cTn>
                              </p:par>
                              <p:par>
                                <p:cTn id="131" presetID="10" presetClass="entr" presetSubtype="0" fill="hold" nodeType="withEffect">
                                  <p:stCondLst>
                                    <p:cond delay="0"/>
                                  </p:stCondLst>
                                  <p:childTnLst>
                                    <p:set>
                                      <p:cBhvr>
                                        <p:cTn id="132" dur="1" fill="hold">
                                          <p:stCondLst>
                                            <p:cond delay="0"/>
                                          </p:stCondLst>
                                        </p:cTn>
                                        <p:tgtEl>
                                          <p:spTgt spid="6"/>
                                        </p:tgtEl>
                                        <p:attrNameLst>
                                          <p:attrName>style.visibility</p:attrName>
                                        </p:attrNameLst>
                                      </p:cBhvr>
                                      <p:to>
                                        <p:strVal val="visible"/>
                                      </p:to>
                                    </p:set>
                                    <p:animEffect transition="in" filter="fade">
                                      <p:cBhvr>
                                        <p:cTn id="133" dur="500"/>
                                        <p:tgtEl>
                                          <p:spTgt spid="6"/>
                                        </p:tgtEl>
                                      </p:cBhvr>
                                    </p:animEffect>
                                  </p:childTnLst>
                                </p:cTn>
                              </p:par>
                              <p:par>
                                <p:cTn id="134" presetID="10" presetClass="entr" presetSubtype="0" fill="hold" nodeType="with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500"/>
                                        <p:tgtEl>
                                          <p:spTgt spid="11"/>
                                        </p:tgtEl>
                                      </p:cBhvr>
                                    </p:animEffect>
                                  </p:childTnLst>
                                </p:cTn>
                              </p:par>
                            </p:childTnLst>
                          </p:cTn>
                        </p:par>
                      </p:childTnLst>
                    </p:cTn>
                  </p:par>
                </p:childTnLst>
              </p:cTn>
              <p:nextCondLst>
                <p:cond evt="onClick" delay="0">
                  <p:tgtEl>
                    <p:spTgt spid="31"/>
                  </p:tgtEl>
                </p:cond>
              </p:nextCondLst>
            </p:seq>
            <p:seq concurrent="1" nextAc="seek">
              <p:cTn id="137" restart="whenNotActive" fill="hold" evtFilter="cancelBubble" nodeType="interactiveSeq">
                <p:stCondLst>
                  <p:cond evt="onClick" delay="0">
                    <p:tgtEl>
                      <p:spTgt spid="9"/>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9"/>
                                        </p:tgtEl>
                                      </p:cBhvr>
                                    </p:animEffect>
                                    <p:animScale>
                                      <p:cBhvr>
                                        <p:cTn id="142" dur="250" autoRev="1" fill="hold"/>
                                        <p:tgtEl>
                                          <p:spTgt spid="9"/>
                                        </p:tgtEl>
                                      </p:cBhvr>
                                      <p:by x="105000" y="105000"/>
                                    </p:animScale>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3" fill="hold" nodeType="afterGroup">
                            <p:stCondLst>
                              <p:cond delay="500"/>
                            </p:stCondLst>
                            <p:childTnLst>
                              <p:par>
                                <p:cTn id="144" presetID="1" presetClass="mediacall" presetSubtype="0" fill="hold" nodeType="afterEffect">
                                  <p:stCondLst>
                                    <p:cond delay="0"/>
                                  </p:stCondLst>
                                  <p:childTnLst>
                                    <p:cmd type="call" cmd="playFrom(0.0)">
                                      <p:cBhvr>
                                        <p:cTn id="145" dur="4995" fill="hold"/>
                                        <p:tgtEl>
                                          <p:spTgt spid="33"/>
                                        </p:tgtEl>
                                      </p:cBhvr>
                                    </p:cmd>
                                  </p:childTnLst>
                                </p:cTn>
                              </p:par>
                              <p:par>
                                <p:cTn id="146" presetID="1" presetClass="entr" presetSubtype="0" fill="hold" nodeType="withEffect">
                                  <p:stCondLst>
                                    <p:cond delay="0"/>
                                  </p:stCondLst>
                                  <p:childTnLst>
                                    <p:set>
                                      <p:cBhvr>
                                        <p:cTn id="147" dur="1" fill="hold">
                                          <p:stCondLst>
                                            <p:cond delay="0"/>
                                          </p:stCondLst>
                                        </p:cTn>
                                        <p:tgtEl>
                                          <p:spTgt spid="4"/>
                                        </p:tgtEl>
                                        <p:attrNameLst>
                                          <p:attrName>style.visibility</p:attrName>
                                        </p:attrNameLst>
                                      </p:cBhvr>
                                      <p:to>
                                        <p:strVal val="visible"/>
                                      </p:to>
                                    </p:set>
                                  </p:childTnLst>
                                </p:cTn>
                              </p:par>
                              <p:par>
                                <p:cTn id="148" presetID="63" presetClass="path" presetSubtype="0" accel="50000" decel="50000" fill="hold" nodeType="withEffect">
                                  <p:stCondLst>
                                    <p:cond delay="0"/>
                                  </p:stCondLst>
                                  <p:childTnLst>
                                    <p:animMotion origin="layout" path="M 6.25E-7 -4.81481E-6 L 0.1599 -4.81481E-6 " pathEditMode="relative" rAng="0" ptsTypes="AA">
                                      <p:cBhvr>
                                        <p:cTn id="149" dur="500" fill="hold"/>
                                        <p:tgtEl>
                                          <p:spTgt spid="32"/>
                                        </p:tgtEl>
                                        <p:attrNameLst>
                                          <p:attrName>ppt_x</p:attrName>
                                          <p:attrName>ppt_y</p:attrName>
                                        </p:attrNameLst>
                                      </p:cBhvr>
                                      <p:rCtr x="7995" y="0"/>
                                    </p:animMotion>
                                  </p:childTnLst>
                                </p:cTn>
                              </p:par>
                              <p:par>
                                <p:cTn id="150" presetID="10" presetClass="exit" presetSubtype="0" fill="hold" nodeType="withEffect">
                                  <p:stCondLst>
                                    <p:cond delay="0"/>
                                  </p:stCondLst>
                                  <p:childTnLst>
                                    <p:animEffect transition="out" filter="fade">
                                      <p:cBhvr>
                                        <p:cTn id="151" dur="500"/>
                                        <p:tgtEl>
                                          <p:spTgt spid="25"/>
                                        </p:tgtEl>
                                      </p:cBhvr>
                                    </p:animEffect>
                                    <p:set>
                                      <p:cBhvr>
                                        <p:cTn id="152" dur="1" fill="hold">
                                          <p:stCondLst>
                                            <p:cond delay="499"/>
                                          </p:stCondLst>
                                        </p:cTn>
                                        <p:tgtEl>
                                          <p:spTgt spid="25"/>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2"/>
                                        </p:tgtEl>
                                      </p:cBhvr>
                                    </p:animEffect>
                                    <p:set>
                                      <p:cBhvr>
                                        <p:cTn id="155" dur="1" fill="hold">
                                          <p:stCondLst>
                                            <p:cond delay="499"/>
                                          </p:stCondLst>
                                        </p:cTn>
                                        <p:tgtEl>
                                          <p:spTgt spid="1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0"/>
                                        </p:tgtEl>
                                      </p:cBhvr>
                                    </p:animEffect>
                                    <p:set>
                                      <p:cBhvr>
                                        <p:cTn id="158" dur="1" fill="hold">
                                          <p:stCondLst>
                                            <p:cond delay="499"/>
                                          </p:stCondLst>
                                        </p:cTn>
                                        <p:tgtEl>
                                          <p:spTgt spid="10"/>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3"/>
                                        </p:tgtEl>
                                      </p:cBhvr>
                                    </p:animEffect>
                                    <p:set>
                                      <p:cBhvr>
                                        <p:cTn id="161" dur="1" fill="hold">
                                          <p:stCondLst>
                                            <p:cond delay="499"/>
                                          </p:stCondLst>
                                        </p:cTn>
                                        <p:tgtEl>
                                          <p:spTgt spid="1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9"/>
                                        </p:tgtEl>
                                      </p:cBhvr>
                                    </p:animEffect>
                                    <p:set>
                                      <p:cBhvr>
                                        <p:cTn id="164" dur="1" fill="hold">
                                          <p:stCondLst>
                                            <p:cond delay="499"/>
                                          </p:stCondLst>
                                        </p:cTn>
                                        <p:tgtEl>
                                          <p:spTgt spid="9"/>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9"/>
                                        </p:tgtEl>
                                      </p:cBhvr>
                                    </p:animEffect>
                                    <p:set>
                                      <p:cBhvr>
                                        <p:cTn id="167" dur="1" fill="hold">
                                          <p:stCondLst>
                                            <p:cond delay="499"/>
                                          </p:stCondLst>
                                        </p:cTn>
                                        <p:tgtEl>
                                          <p:spTgt spid="19"/>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8"/>
                                        </p:tgtEl>
                                      </p:cBhvr>
                                    </p:animEffect>
                                    <p:set>
                                      <p:cBhvr>
                                        <p:cTn id="170" dur="1" fill="hold">
                                          <p:stCondLst>
                                            <p:cond delay="499"/>
                                          </p:stCondLst>
                                        </p:cTn>
                                        <p:tgtEl>
                                          <p:spTgt spid="8"/>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16"/>
                                        </p:tgtEl>
                                      </p:cBhvr>
                                    </p:animEffect>
                                    <p:set>
                                      <p:cBhvr>
                                        <p:cTn id="173" dur="1" fill="hold">
                                          <p:stCondLst>
                                            <p:cond delay="499"/>
                                          </p:stCondLst>
                                        </p:cTn>
                                        <p:tgtEl>
                                          <p:spTgt spid="16"/>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7"/>
                                        </p:tgtEl>
                                      </p:cBhvr>
                                    </p:animEffect>
                                    <p:set>
                                      <p:cBhvr>
                                        <p:cTn id="176" dur="1" fill="hold">
                                          <p:stCondLst>
                                            <p:cond delay="499"/>
                                          </p:stCondLst>
                                        </p:cTn>
                                        <p:tgtEl>
                                          <p:spTgt spid="7"/>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2"/>
                                        </p:tgtEl>
                                      </p:cBhvr>
                                    </p:animEffect>
                                    <p:set>
                                      <p:cBhvr>
                                        <p:cTn id="179" dur="1" fill="hold">
                                          <p:stCondLst>
                                            <p:cond delay="499"/>
                                          </p:stCondLst>
                                        </p:cTn>
                                        <p:tgtEl>
                                          <p:spTgt spid="22"/>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6"/>
                                        </p:tgtEl>
                                      </p:cBhvr>
                                    </p:animEffect>
                                    <p:set>
                                      <p:cBhvr>
                                        <p:cTn id="182" dur="1" fill="hold">
                                          <p:stCondLst>
                                            <p:cond delay="499"/>
                                          </p:stCondLst>
                                        </p:cTn>
                                        <p:tgtEl>
                                          <p:spTgt spid="6"/>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11"/>
                                        </p:tgtEl>
                                      </p:cBhvr>
                                    </p:animEffect>
                                    <p:set>
                                      <p:cBhvr>
                                        <p:cTn id="18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86" restart="whenNotActive" fill="hold" evtFilter="cancelBubble" nodeType="interactiveSeq">
                <p:stCondLst>
                  <p:cond evt="onClick" delay="0">
                    <p:tgtEl>
                      <p:spTgt spid="32"/>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26" presetClass="emph" presetSubtype="0" fill="hold" nodeType="clickEffect">
                                  <p:stCondLst>
                                    <p:cond delay="0"/>
                                  </p:stCondLst>
                                  <p:childTnLst>
                                    <p:animEffect transition="out" filter="fade">
                                      <p:cBhvr>
                                        <p:cTn id="190" dur="500" tmFilter="0, 0; .2, .5; .8, .5; 1, 0"/>
                                        <p:tgtEl>
                                          <p:spTgt spid="32"/>
                                        </p:tgtEl>
                                      </p:cBhvr>
                                    </p:animEffect>
                                    <p:animScale>
                                      <p:cBhvr>
                                        <p:cTn id="191" dur="250" autoRev="1" fill="hold"/>
                                        <p:tgtEl>
                                          <p:spTgt spid="32"/>
                                        </p:tgtEl>
                                      </p:cBhvr>
                                      <p:by x="105000" y="105000"/>
                                    </p:animScale>
                                  </p:childTnLst>
                                  <p:subTnLst>
                                    <p:audio>
                                      <p:cMediaNode>
                                        <p:cTn display="0" masterRel="sameClick">
                                          <p:stCondLst>
                                            <p:cond evt="begin" delay="0">
                                              <p:tn val="189"/>
                                            </p:cond>
                                          </p:stCondLst>
                                          <p:endCondLst>
                                            <p:cond evt="onStopAudio" delay="0">
                                              <p:tgtEl>
                                                <p:sldTgt/>
                                              </p:tgtEl>
                                            </p:cond>
                                          </p:endCondLst>
                                        </p:cTn>
                                        <p:tgtEl>
                                          <p:sndTgt r:embed="rId4" name="click.wav"/>
                                        </p:tgtEl>
                                      </p:cMediaNode>
                                    </p:audio>
                                  </p:subTnLst>
                                </p:cTn>
                              </p:par>
                              <p:par>
                                <p:cTn id="192" presetID="35" presetClass="path" presetSubtype="0" accel="50000" decel="50000" fill="hold" nodeType="withEffect">
                                  <p:stCondLst>
                                    <p:cond delay="0"/>
                                  </p:stCondLst>
                                  <p:childTnLst>
                                    <p:animMotion origin="layout" path="M 0.1599 -4.81481E-6 L 6.25E-7 -4.81481E-6 " pathEditMode="relative" rAng="0" ptsTypes="AA">
                                      <p:cBhvr>
                                        <p:cTn id="193" dur="500" fill="hold"/>
                                        <p:tgtEl>
                                          <p:spTgt spid="32"/>
                                        </p:tgtEl>
                                        <p:attrNameLst>
                                          <p:attrName>ppt_x</p:attrName>
                                          <p:attrName>ppt_y</p:attrName>
                                        </p:attrNameLst>
                                      </p:cBhvr>
                                      <p:rCtr x="-7995" y="0"/>
                                    </p:animMotion>
                                  </p:childTnLst>
                                </p:cTn>
                              </p:par>
                            </p:childTnLst>
                          </p:cTn>
                        </p:par>
                        <p:par>
                          <p:cTn id="194" fill="hold" nodeType="afterGroup">
                            <p:stCondLst>
                              <p:cond delay="500"/>
                            </p:stCondLst>
                            <p:childTnLst>
                              <p:par>
                                <p:cTn id="195" presetID="1" presetClass="exit" presetSubtype="0" fill="hold" nodeType="afterEffect">
                                  <p:stCondLst>
                                    <p:cond delay="0"/>
                                  </p:stCondLst>
                                  <p:childTnLst>
                                    <p:set>
                                      <p:cBhvr>
                                        <p:cTn id="196" dur="1" fill="hold">
                                          <p:stCondLst>
                                            <p:cond delay="0"/>
                                          </p:stCondLst>
                                        </p:cTn>
                                        <p:tgtEl>
                                          <p:spTgt spid="4"/>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25"/>
                                        </p:tgtEl>
                                        <p:attrNameLst>
                                          <p:attrName>style.visibility</p:attrName>
                                        </p:attrNameLst>
                                      </p:cBhvr>
                                      <p:to>
                                        <p:strVal val="visible"/>
                                      </p:to>
                                    </p:set>
                                    <p:animEffect transition="in" filter="fade">
                                      <p:cBhvr>
                                        <p:cTn id="199" dur="500"/>
                                        <p:tgtEl>
                                          <p:spTgt spid="25"/>
                                        </p:tgtEl>
                                      </p:cBhvr>
                                    </p:animEffect>
                                  </p:childTnLst>
                                </p:cTn>
                              </p:par>
                              <p:par>
                                <p:cTn id="200" presetID="10" presetClass="entr" presetSubtype="0" fill="hold" nodeType="withEffect">
                                  <p:stCondLst>
                                    <p:cond delay="0"/>
                                  </p:stCondLst>
                                  <p:childTnLst>
                                    <p:set>
                                      <p:cBhvr>
                                        <p:cTn id="201" dur="1" fill="hold">
                                          <p:stCondLst>
                                            <p:cond delay="0"/>
                                          </p:stCondLst>
                                        </p:cTn>
                                        <p:tgtEl>
                                          <p:spTgt spid="12"/>
                                        </p:tgtEl>
                                        <p:attrNameLst>
                                          <p:attrName>style.visibility</p:attrName>
                                        </p:attrNameLst>
                                      </p:cBhvr>
                                      <p:to>
                                        <p:strVal val="visible"/>
                                      </p:to>
                                    </p:set>
                                    <p:animEffect transition="in" filter="fade">
                                      <p:cBhvr>
                                        <p:cTn id="202" dur="500"/>
                                        <p:tgtEl>
                                          <p:spTgt spid="12"/>
                                        </p:tgtEl>
                                      </p:cBhvr>
                                    </p:animEffect>
                                  </p:childTnLst>
                                </p:cTn>
                              </p:par>
                              <p:par>
                                <p:cTn id="203" presetID="10" presetClass="entr" presetSubtype="0" fill="hold" nodeType="withEffect">
                                  <p:stCondLst>
                                    <p:cond delay="0"/>
                                  </p:stCondLst>
                                  <p:childTnLst>
                                    <p:set>
                                      <p:cBhvr>
                                        <p:cTn id="204" dur="1" fill="hold">
                                          <p:stCondLst>
                                            <p:cond delay="0"/>
                                          </p:stCondLst>
                                        </p:cTn>
                                        <p:tgtEl>
                                          <p:spTgt spid="10"/>
                                        </p:tgtEl>
                                        <p:attrNameLst>
                                          <p:attrName>style.visibility</p:attrName>
                                        </p:attrNameLst>
                                      </p:cBhvr>
                                      <p:to>
                                        <p:strVal val="visible"/>
                                      </p:to>
                                    </p:set>
                                    <p:animEffect transition="in" filter="fade">
                                      <p:cBhvr>
                                        <p:cTn id="205" dur="500"/>
                                        <p:tgtEl>
                                          <p:spTgt spid="10"/>
                                        </p:tgtEl>
                                      </p:cBhvr>
                                    </p:animEffect>
                                  </p:childTnLst>
                                </p:cTn>
                              </p:par>
                              <p:par>
                                <p:cTn id="206" presetID="10" presetClass="entr" presetSubtype="0" fill="hold" nodeType="withEffect">
                                  <p:stCondLst>
                                    <p:cond delay="0"/>
                                  </p:stCondLst>
                                  <p:childTnLst>
                                    <p:set>
                                      <p:cBhvr>
                                        <p:cTn id="207" dur="1" fill="hold">
                                          <p:stCondLst>
                                            <p:cond delay="0"/>
                                          </p:stCondLst>
                                        </p:cTn>
                                        <p:tgtEl>
                                          <p:spTgt spid="13"/>
                                        </p:tgtEl>
                                        <p:attrNameLst>
                                          <p:attrName>style.visibility</p:attrName>
                                        </p:attrNameLst>
                                      </p:cBhvr>
                                      <p:to>
                                        <p:strVal val="visible"/>
                                      </p:to>
                                    </p:set>
                                    <p:animEffect transition="in" filter="fade">
                                      <p:cBhvr>
                                        <p:cTn id="208" dur="500"/>
                                        <p:tgtEl>
                                          <p:spTgt spid="13"/>
                                        </p:tgtEl>
                                      </p:cBhvr>
                                    </p:animEffect>
                                  </p:childTnLst>
                                </p:cTn>
                              </p:par>
                              <p:par>
                                <p:cTn id="209" presetID="10" presetClass="entr" presetSubtype="0" fill="hold" nodeType="withEffect">
                                  <p:stCondLst>
                                    <p:cond delay="0"/>
                                  </p:stCondLst>
                                  <p:childTnLst>
                                    <p:set>
                                      <p:cBhvr>
                                        <p:cTn id="210" dur="1" fill="hold">
                                          <p:stCondLst>
                                            <p:cond delay="0"/>
                                          </p:stCondLst>
                                        </p:cTn>
                                        <p:tgtEl>
                                          <p:spTgt spid="9"/>
                                        </p:tgtEl>
                                        <p:attrNameLst>
                                          <p:attrName>style.visibility</p:attrName>
                                        </p:attrNameLst>
                                      </p:cBhvr>
                                      <p:to>
                                        <p:strVal val="visible"/>
                                      </p:to>
                                    </p:set>
                                    <p:animEffect transition="in" filter="fade">
                                      <p:cBhvr>
                                        <p:cTn id="211" dur="500"/>
                                        <p:tgtEl>
                                          <p:spTgt spid="9"/>
                                        </p:tgtEl>
                                      </p:cBhvr>
                                    </p:animEffect>
                                  </p:childTnLst>
                                </p:cTn>
                              </p:par>
                              <p:par>
                                <p:cTn id="212" presetID="10" presetClass="entr" presetSubtype="0" fill="hold" nodeType="withEffect">
                                  <p:stCondLst>
                                    <p:cond delay="0"/>
                                  </p:stCondLst>
                                  <p:childTnLst>
                                    <p:set>
                                      <p:cBhvr>
                                        <p:cTn id="213" dur="1" fill="hold">
                                          <p:stCondLst>
                                            <p:cond delay="0"/>
                                          </p:stCondLst>
                                        </p:cTn>
                                        <p:tgtEl>
                                          <p:spTgt spid="19"/>
                                        </p:tgtEl>
                                        <p:attrNameLst>
                                          <p:attrName>style.visibility</p:attrName>
                                        </p:attrNameLst>
                                      </p:cBhvr>
                                      <p:to>
                                        <p:strVal val="visible"/>
                                      </p:to>
                                    </p:set>
                                    <p:animEffect transition="in" filter="fade">
                                      <p:cBhvr>
                                        <p:cTn id="214" dur="500"/>
                                        <p:tgtEl>
                                          <p:spTgt spid="19"/>
                                        </p:tgtEl>
                                      </p:cBhvr>
                                    </p:animEffect>
                                  </p:childTnLst>
                                </p:cTn>
                              </p:par>
                              <p:par>
                                <p:cTn id="215" presetID="10" presetClass="entr" presetSubtype="0" fill="hold" nodeType="withEffect">
                                  <p:stCondLst>
                                    <p:cond delay="0"/>
                                  </p:stCondLst>
                                  <p:childTnLst>
                                    <p:set>
                                      <p:cBhvr>
                                        <p:cTn id="216" dur="1" fill="hold">
                                          <p:stCondLst>
                                            <p:cond delay="0"/>
                                          </p:stCondLst>
                                        </p:cTn>
                                        <p:tgtEl>
                                          <p:spTgt spid="8"/>
                                        </p:tgtEl>
                                        <p:attrNameLst>
                                          <p:attrName>style.visibility</p:attrName>
                                        </p:attrNameLst>
                                      </p:cBhvr>
                                      <p:to>
                                        <p:strVal val="visible"/>
                                      </p:to>
                                    </p:set>
                                    <p:animEffect transition="in" filter="fade">
                                      <p:cBhvr>
                                        <p:cTn id="217" dur="500"/>
                                        <p:tgtEl>
                                          <p:spTgt spid="8"/>
                                        </p:tgtEl>
                                      </p:cBhvr>
                                    </p:animEffect>
                                  </p:childTnLst>
                                </p:cTn>
                              </p:par>
                              <p:par>
                                <p:cTn id="218" presetID="10" presetClass="entr" presetSubtype="0" fill="hold" nodeType="withEffect">
                                  <p:stCondLst>
                                    <p:cond delay="0"/>
                                  </p:stCondLst>
                                  <p:childTnLst>
                                    <p:set>
                                      <p:cBhvr>
                                        <p:cTn id="219" dur="1" fill="hold">
                                          <p:stCondLst>
                                            <p:cond delay="0"/>
                                          </p:stCondLst>
                                        </p:cTn>
                                        <p:tgtEl>
                                          <p:spTgt spid="16"/>
                                        </p:tgtEl>
                                        <p:attrNameLst>
                                          <p:attrName>style.visibility</p:attrName>
                                        </p:attrNameLst>
                                      </p:cBhvr>
                                      <p:to>
                                        <p:strVal val="visible"/>
                                      </p:to>
                                    </p:set>
                                    <p:animEffect transition="in" filter="fade">
                                      <p:cBhvr>
                                        <p:cTn id="220" dur="500"/>
                                        <p:tgtEl>
                                          <p:spTgt spid="16"/>
                                        </p:tgtEl>
                                      </p:cBhvr>
                                    </p:animEffect>
                                  </p:childTnLst>
                                </p:cTn>
                              </p:par>
                              <p:par>
                                <p:cTn id="221" presetID="10" presetClass="entr" presetSubtype="0" fill="hold" nodeType="withEffect">
                                  <p:stCondLst>
                                    <p:cond delay="0"/>
                                  </p:stCondLst>
                                  <p:childTnLst>
                                    <p:set>
                                      <p:cBhvr>
                                        <p:cTn id="222" dur="1" fill="hold">
                                          <p:stCondLst>
                                            <p:cond delay="0"/>
                                          </p:stCondLst>
                                        </p:cTn>
                                        <p:tgtEl>
                                          <p:spTgt spid="7"/>
                                        </p:tgtEl>
                                        <p:attrNameLst>
                                          <p:attrName>style.visibility</p:attrName>
                                        </p:attrNameLst>
                                      </p:cBhvr>
                                      <p:to>
                                        <p:strVal val="visible"/>
                                      </p:to>
                                    </p:set>
                                    <p:animEffect transition="in" filter="fade">
                                      <p:cBhvr>
                                        <p:cTn id="223" dur="500"/>
                                        <p:tgtEl>
                                          <p:spTgt spid="7"/>
                                        </p:tgtEl>
                                      </p:cBhvr>
                                    </p:animEffect>
                                  </p:childTnLst>
                                </p:cTn>
                              </p:par>
                              <p:par>
                                <p:cTn id="224" presetID="10" presetClass="entr" presetSubtype="0" fill="hold" nodeType="withEffect">
                                  <p:stCondLst>
                                    <p:cond delay="0"/>
                                  </p:stCondLst>
                                  <p:childTnLst>
                                    <p:set>
                                      <p:cBhvr>
                                        <p:cTn id="225" dur="1" fill="hold">
                                          <p:stCondLst>
                                            <p:cond delay="0"/>
                                          </p:stCondLst>
                                        </p:cTn>
                                        <p:tgtEl>
                                          <p:spTgt spid="22"/>
                                        </p:tgtEl>
                                        <p:attrNameLst>
                                          <p:attrName>style.visibility</p:attrName>
                                        </p:attrNameLst>
                                      </p:cBhvr>
                                      <p:to>
                                        <p:strVal val="visible"/>
                                      </p:to>
                                    </p:set>
                                    <p:animEffect transition="in" filter="fade">
                                      <p:cBhvr>
                                        <p:cTn id="226" dur="500"/>
                                        <p:tgtEl>
                                          <p:spTgt spid="22"/>
                                        </p:tgtEl>
                                      </p:cBhvr>
                                    </p:animEffect>
                                  </p:childTnLst>
                                </p:cTn>
                              </p:par>
                              <p:par>
                                <p:cTn id="227" presetID="10" presetClass="entr" presetSubtype="0" fill="hold" nodeType="withEffect">
                                  <p:stCondLst>
                                    <p:cond delay="0"/>
                                  </p:stCondLst>
                                  <p:childTnLst>
                                    <p:set>
                                      <p:cBhvr>
                                        <p:cTn id="228" dur="1" fill="hold">
                                          <p:stCondLst>
                                            <p:cond delay="0"/>
                                          </p:stCondLst>
                                        </p:cTn>
                                        <p:tgtEl>
                                          <p:spTgt spid="6"/>
                                        </p:tgtEl>
                                        <p:attrNameLst>
                                          <p:attrName>style.visibility</p:attrName>
                                        </p:attrNameLst>
                                      </p:cBhvr>
                                      <p:to>
                                        <p:strVal val="visible"/>
                                      </p:to>
                                    </p:set>
                                    <p:animEffect transition="in" filter="fade">
                                      <p:cBhvr>
                                        <p:cTn id="229" dur="500"/>
                                        <p:tgtEl>
                                          <p:spTgt spid="6"/>
                                        </p:tgtEl>
                                      </p:cBhvr>
                                    </p:animEffect>
                                  </p:childTnLst>
                                </p:cTn>
                              </p:par>
                              <p:par>
                                <p:cTn id="230" presetID="10" presetClass="entr" presetSubtype="0" fill="hold" nodeType="withEffect">
                                  <p:stCondLst>
                                    <p:cond delay="0"/>
                                  </p:stCondLst>
                                  <p:childTnLst>
                                    <p:set>
                                      <p:cBhvr>
                                        <p:cTn id="231" dur="1" fill="hold">
                                          <p:stCondLst>
                                            <p:cond delay="0"/>
                                          </p:stCondLst>
                                        </p:cTn>
                                        <p:tgtEl>
                                          <p:spTgt spid="11"/>
                                        </p:tgtEl>
                                        <p:attrNameLst>
                                          <p:attrName>style.visibility</p:attrName>
                                        </p:attrNameLst>
                                      </p:cBhvr>
                                      <p:to>
                                        <p:strVal val="visible"/>
                                      </p:to>
                                    </p:set>
                                    <p:animEffect transition="in" filter="fade">
                                      <p:cBhvr>
                                        <p:cTn id="232" dur="500"/>
                                        <p:tgtEl>
                                          <p:spTgt spid="11"/>
                                        </p:tgtEl>
                                      </p:cBhvr>
                                    </p:animEffect>
                                  </p:childTnLst>
                                </p:cTn>
                              </p:par>
                            </p:childTnLst>
                          </p:cTn>
                        </p:par>
                      </p:childTnLst>
                    </p:cTn>
                  </p:par>
                </p:childTnLst>
              </p:cTn>
              <p:nextCondLst>
                <p:cond evt="onClick" delay="0">
                  <p:tgtEl>
                    <p:spTgt spid="32"/>
                  </p:tgtEl>
                </p:cond>
              </p:nextCondLst>
            </p:seq>
            <p:seq concurrent="1" nextAc="seek">
              <p:cTn id="233" restart="whenNotActive" fill="hold" evtFilter="cancelBubble" nodeType="interactiveSeq">
                <p:stCondLst>
                  <p:cond evt="onClick" delay="0">
                    <p:tgtEl>
                      <p:spTgt spid="8"/>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26" presetClass="emph" presetSubtype="0" fill="hold" nodeType="clickEffect">
                                  <p:stCondLst>
                                    <p:cond delay="0"/>
                                  </p:stCondLst>
                                  <p:childTnLst>
                                    <p:animEffect transition="out" filter="fade">
                                      <p:cBhvr>
                                        <p:cTn id="237" dur="500" tmFilter="0, 0; .2, .5; .8, .5; 1, 0"/>
                                        <p:tgtEl>
                                          <p:spTgt spid="8"/>
                                        </p:tgtEl>
                                      </p:cBhvr>
                                    </p:animEffect>
                                    <p:animScale>
                                      <p:cBhvr>
                                        <p:cTn id="238" dur="250" autoRev="1" fill="hold"/>
                                        <p:tgtEl>
                                          <p:spTgt spid="8"/>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4" name="click.wav"/>
                                        </p:tgtEl>
                                      </p:cMediaNode>
                                    </p:audio>
                                  </p:subTnLst>
                                </p:cTn>
                              </p:par>
                            </p:childTnLst>
                          </p:cTn>
                        </p:par>
                        <p:par>
                          <p:cTn id="239" fill="hold" nodeType="afterGroup">
                            <p:stCondLst>
                              <p:cond delay="500"/>
                            </p:stCondLst>
                            <p:childTnLst>
                              <p:par>
                                <p:cTn id="240" presetID="1" presetClass="mediacall" presetSubtype="0" fill="hold" nodeType="afterEffect">
                                  <p:stCondLst>
                                    <p:cond delay="0"/>
                                  </p:stCondLst>
                                  <p:childTnLst>
                                    <p:cmd type="call" cmd="playFrom(0.0)">
                                      <p:cBhvr>
                                        <p:cTn id="241" dur="4995" fill="hold"/>
                                        <p:tgtEl>
                                          <p:spTgt spid="33"/>
                                        </p:tgtEl>
                                      </p:cBhvr>
                                    </p:cmd>
                                  </p:childTnLst>
                                </p:cTn>
                              </p:par>
                              <p:par>
                                <p:cTn id="242" presetID="1" presetClass="entr" presetSubtype="0" fill="hold" nodeType="withEffect">
                                  <p:stCondLst>
                                    <p:cond delay="0"/>
                                  </p:stCondLst>
                                  <p:childTnLst>
                                    <p:set>
                                      <p:cBhvr>
                                        <p:cTn id="243" dur="1" fill="hold">
                                          <p:stCondLst>
                                            <p:cond delay="0"/>
                                          </p:stCondLst>
                                        </p:cTn>
                                        <p:tgtEl>
                                          <p:spTgt spid="4"/>
                                        </p:tgtEl>
                                        <p:attrNameLst>
                                          <p:attrName>style.visibility</p:attrName>
                                        </p:attrNameLst>
                                      </p:cBhvr>
                                      <p:to>
                                        <p:strVal val="visible"/>
                                      </p:to>
                                    </p:set>
                                  </p:childTnLst>
                                </p:cTn>
                              </p:par>
                              <p:par>
                                <p:cTn id="244" presetID="63" presetClass="path" presetSubtype="0" accel="50000" decel="50000" fill="hold" nodeType="withEffect">
                                  <p:stCondLst>
                                    <p:cond delay="0"/>
                                  </p:stCondLst>
                                  <p:childTnLst>
                                    <p:animMotion origin="layout" path="M 6.25E-7 -4.81481E-6 L 0.16094 -4.81481E-6 " pathEditMode="relative" rAng="0" ptsTypes="AA">
                                      <p:cBhvr>
                                        <p:cTn id="245" dur="500" fill="hold"/>
                                        <p:tgtEl>
                                          <p:spTgt spid="32"/>
                                        </p:tgtEl>
                                        <p:attrNameLst>
                                          <p:attrName>ppt_x</p:attrName>
                                          <p:attrName>ppt_y</p:attrName>
                                        </p:attrNameLst>
                                      </p:cBhvr>
                                      <p:rCtr x="7591" y="0"/>
                                    </p:animMotion>
                                  </p:childTnLst>
                                </p:cTn>
                              </p:par>
                              <p:par>
                                <p:cTn id="246" presetID="10" presetClass="exit" presetSubtype="0" fill="hold" nodeType="withEffect">
                                  <p:stCondLst>
                                    <p:cond delay="0"/>
                                  </p:stCondLst>
                                  <p:childTnLst>
                                    <p:animEffect transition="out" filter="fade">
                                      <p:cBhvr>
                                        <p:cTn id="247" dur="500"/>
                                        <p:tgtEl>
                                          <p:spTgt spid="25"/>
                                        </p:tgtEl>
                                      </p:cBhvr>
                                    </p:animEffect>
                                    <p:set>
                                      <p:cBhvr>
                                        <p:cTn id="248" dur="1" fill="hold">
                                          <p:stCondLst>
                                            <p:cond delay="499"/>
                                          </p:stCondLst>
                                        </p:cTn>
                                        <p:tgtEl>
                                          <p:spTgt spid="25"/>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12"/>
                                        </p:tgtEl>
                                      </p:cBhvr>
                                    </p:animEffect>
                                    <p:set>
                                      <p:cBhvr>
                                        <p:cTn id="251" dur="1" fill="hold">
                                          <p:stCondLst>
                                            <p:cond delay="499"/>
                                          </p:stCondLst>
                                        </p:cTn>
                                        <p:tgtEl>
                                          <p:spTgt spid="12"/>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10"/>
                                        </p:tgtEl>
                                      </p:cBhvr>
                                    </p:animEffect>
                                    <p:set>
                                      <p:cBhvr>
                                        <p:cTn id="254" dur="1" fill="hold">
                                          <p:stCondLst>
                                            <p:cond delay="499"/>
                                          </p:stCondLst>
                                        </p:cTn>
                                        <p:tgtEl>
                                          <p:spTgt spid="10"/>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13"/>
                                        </p:tgtEl>
                                      </p:cBhvr>
                                    </p:animEffect>
                                    <p:set>
                                      <p:cBhvr>
                                        <p:cTn id="257" dur="1" fill="hold">
                                          <p:stCondLst>
                                            <p:cond delay="499"/>
                                          </p:stCondLst>
                                        </p:cTn>
                                        <p:tgtEl>
                                          <p:spTgt spid="13"/>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9"/>
                                        </p:tgtEl>
                                      </p:cBhvr>
                                    </p:animEffect>
                                    <p:set>
                                      <p:cBhvr>
                                        <p:cTn id="260" dur="1" fill="hold">
                                          <p:stCondLst>
                                            <p:cond delay="499"/>
                                          </p:stCondLst>
                                        </p:cTn>
                                        <p:tgtEl>
                                          <p:spTgt spid="9"/>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19"/>
                                        </p:tgtEl>
                                      </p:cBhvr>
                                    </p:animEffect>
                                    <p:set>
                                      <p:cBhvr>
                                        <p:cTn id="263" dur="1" fill="hold">
                                          <p:stCondLst>
                                            <p:cond delay="499"/>
                                          </p:stCondLst>
                                        </p:cTn>
                                        <p:tgtEl>
                                          <p:spTgt spid="19"/>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8"/>
                                        </p:tgtEl>
                                      </p:cBhvr>
                                    </p:animEffect>
                                    <p:set>
                                      <p:cBhvr>
                                        <p:cTn id="266" dur="1" fill="hold">
                                          <p:stCondLst>
                                            <p:cond delay="499"/>
                                          </p:stCondLst>
                                        </p:cTn>
                                        <p:tgtEl>
                                          <p:spTgt spid="8"/>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16"/>
                                        </p:tgtEl>
                                      </p:cBhvr>
                                    </p:animEffect>
                                    <p:set>
                                      <p:cBhvr>
                                        <p:cTn id="269" dur="1" fill="hold">
                                          <p:stCondLst>
                                            <p:cond delay="499"/>
                                          </p:stCondLst>
                                        </p:cTn>
                                        <p:tgtEl>
                                          <p:spTgt spid="16"/>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7"/>
                                        </p:tgtEl>
                                      </p:cBhvr>
                                    </p:animEffect>
                                    <p:set>
                                      <p:cBhvr>
                                        <p:cTn id="272" dur="1" fill="hold">
                                          <p:stCondLst>
                                            <p:cond delay="499"/>
                                          </p:stCondLst>
                                        </p:cTn>
                                        <p:tgtEl>
                                          <p:spTgt spid="7"/>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22"/>
                                        </p:tgtEl>
                                      </p:cBhvr>
                                    </p:animEffect>
                                    <p:set>
                                      <p:cBhvr>
                                        <p:cTn id="275" dur="1" fill="hold">
                                          <p:stCondLst>
                                            <p:cond delay="499"/>
                                          </p:stCondLst>
                                        </p:cTn>
                                        <p:tgtEl>
                                          <p:spTgt spid="22"/>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6"/>
                                        </p:tgtEl>
                                      </p:cBhvr>
                                    </p:animEffect>
                                    <p:set>
                                      <p:cBhvr>
                                        <p:cTn id="278" dur="1" fill="hold">
                                          <p:stCondLst>
                                            <p:cond delay="499"/>
                                          </p:stCondLst>
                                        </p:cTn>
                                        <p:tgtEl>
                                          <p:spTgt spid="6"/>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11"/>
                                        </p:tgtEl>
                                      </p:cBhvr>
                                    </p:animEffect>
                                    <p:set>
                                      <p:cBhvr>
                                        <p:cTn id="28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82" restart="whenNotActive" fill="hold" evtFilter="cancelBubble" nodeType="interactiveSeq">
                <p:stCondLst>
                  <p:cond evt="onClick" delay="0">
                    <p:tgtEl>
                      <p:spTgt spid="7"/>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26" presetClass="emph" presetSubtype="0" fill="hold" nodeType="clickEffect">
                                  <p:stCondLst>
                                    <p:cond delay="0"/>
                                  </p:stCondLst>
                                  <p:childTnLst>
                                    <p:animEffect transition="out" filter="fade">
                                      <p:cBhvr>
                                        <p:cTn id="286" dur="500" tmFilter="0, 0; .2, .5; .8, .5; 1, 0"/>
                                        <p:tgtEl>
                                          <p:spTgt spid="7"/>
                                        </p:tgtEl>
                                      </p:cBhvr>
                                    </p:animEffect>
                                    <p:animScale>
                                      <p:cBhvr>
                                        <p:cTn id="287" dur="250" autoRev="1" fill="hold"/>
                                        <p:tgtEl>
                                          <p:spTgt spid="7"/>
                                        </p:tgtEl>
                                      </p:cBhvr>
                                      <p:by x="105000" y="105000"/>
                                    </p:animScale>
                                  </p:childTnLst>
                                  <p:subTnLst>
                                    <p:audio>
                                      <p:cMediaNode>
                                        <p:cTn display="0" masterRel="sameClick">
                                          <p:stCondLst>
                                            <p:cond evt="begin" delay="0">
                                              <p:tn val="285"/>
                                            </p:cond>
                                          </p:stCondLst>
                                          <p:endCondLst>
                                            <p:cond evt="onStopAudio" delay="0">
                                              <p:tgtEl>
                                                <p:sldTgt/>
                                              </p:tgtEl>
                                            </p:cond>
                                          </p:endCondLst>
                                        </p:cTn>
                                        <p:tgtEl>
                                          <p:sndTgt r:embed="rId4" name="click.wav"/>
                                        </p:tgtEl>
                                      </p:cMediaNode>
                                    </p:audio>
                                  </p:subTnLst>
                                </p:cTn>
                              </p:par>
                            </p:childTnLst>
                          </p:cTn>
                        </p:par>
                        <p:par>
                          <p:cTn id="288" fill="hold" nodeType="afterGroup">
                            <p:stCondLst>
                              <p:cond delay="500"/>
                            </p:stCondLst>
                            <p:childTnLst>
                              <p:par>
                                <p:cTn id="289" presetID="1" presetClass="mediacall" presetSubtype="0" fill="hold" nodeType="afterEffect">
                                  <p:stCondLst>
                                    <p:cond delay="0"/>
                                  </p:stCondLst>
                                  <p:childTnLst>
                                    <p:cmd type="call" cmd="playFrom(0.0)">
                                      <p:cBhvr>
                                        <p:cTn id="290" dur="4995" fill="hold"/>
                                        <p:tgtEl>
                                          <p:spTgt spid="33"/>
                                        </p:tgtEl>
                                      </p:cBhvr>
                                    </p:cmd>
                                  </p:childTnLst>
                                </p:cTn>
                              </p:par>
                              <p:par>
                                <p:cTn id="291" presetID="1" presetClass="entr" presetSubtype="0" fill="hold" nodeType="withEffect">
                                  <p:stCondLst>
                                    <p:cond delay="0"/>
                                  </p:stCondLst>
                                  <p:childTnLst>
                                    <p:set>
                                      <p:cBhvr>
                                        <p:cTn id="292" dur="1" fill="hold">
                                          <p:stCondLst>
                                            <p:cond delay="0"/>
                                          </p:stCondLst>
                                        </p:cTn>
                                        <p:tgtEl>
                                          <p:spTgt spid="4"/>
                                        </p:tgtEl>
                                        <p:attrNameLst>
                                          <p:attrName>style.visibility</p:attrName>
                                        </p:attrNameLst>
                                      </p:cBhvr>
                                      <p:to>
                                        <p:strVal val="visible"/>
                                      </p:to>
                                    </p:set>
                                  </p:childTnLst>
                                </p:cTn>
                              </p:par>
                              <p:par>
                                <p:cTn id="293" presetID="63" presetClass="path" presetSubtype="0" accel="50000" decel="50000" fill="hold" nodeType="withEffect">
                                  <p:stCondLst>
                                    <p:cond delay="0"/>
                                  </p:stCondLst>
                                  <p:childTnLst>
                                    <p:animMotion origin="layout" path="M 6.25E-7 -4.81481E-6 L 0.16093 -4.81481E-6 " pathEditMode="relative" rAng="0" ptsTypes="AA">
                                      <p:cBhvr>
                                        <p:cTn id="294" dur="500" fill="hold"/>
                                        <p:tgtEl>
                                          <p:spTgt spid="32"/>
                                        </p:tgtEl>
                                        <p:attrNameLst>
                                          <p:attrName>ppt_x</p:attrName>
                                          <p:attrName>ppt_y</p:attrName>
                                        </p:attrNameLst>
                                      </p:cBhvr>
                                      <p:rCtr x="7956" y="0"/>
                                    </p:animMotion>
                                  </p:childTnLst>
                                </p:cTn>
                              </p:par>
                              <p:par>
                                <p:cTn id="295" presetID="10" presetClass="exit" presetSubtype="0" fill="hold" nodeType="withEffect">
                                  <p:stCondLst>
                                    <p:cond delay="0"/>
                                  </p:stCondLst>
                                  <p:childTnLst>
                                    <p:animEffect transition="out" filter="fade">
                                      <p:cBhvr>
                                        <p:cTn id="296" dur="500"/>
                                        <p:tgtEl>
                                          <p:spTgt spid="25"/>
                                        </p:tgtEl>
                                      </p:cBhvr>
                                    </p:animEffect>
                                    <p:set>
                                      <p:cBhvr>
                                        <p:cTn id="297" dur="1" fill="hold">
                                          <p:stCondLst>
                                            <p:cond delay="499"/>
                                          </p:stCondLst>
                                        </p:cTn>
                                        <p:tgtEl>
                                          <p:spTgt spid="25"/>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12"/>
                                        </p:tgtEl>
                                      </p:cBhvr>
                                    </p:animEffect>
                                    <p:set>
                                      <p:cBhvr>
                                        <p:cTn id="300" dur="1" fill="hold">
                                          <p:stCondLst>
                                            <p:cond delay="499"/>
                                          </p:stCondLst>
                                        </p:cTn>
                                        <p:tgtEl>
                                          <p:spTgt spid="12"/>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10"/>
                                        </p:tgtEl>
                                      </p:cBhvr>
                                    </p:animEffect>
                                    <p:set>
                                      <p:cBhvr>
                                        <p:cTn id="303" dur="1" fill="hold">
                                          <p:stCondLst>
                                            <p:cond delay="499"/>
                                          </p:stCondLst>
                                        </p:cTn>
                                        <p:tgtEl>
                                          <p:spTgt spid="10"/>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13"/>
                                        </p:tgtEl>
                                      </p:cBhvr>
                                    </p:animEffect>
                                    <p:set>
                                      <p:cBhvr>
                                        <p:cTn id="306" dur="1" fill="hold">
                                          <p:stCondLst>
                                            <p:cond delay="499"/>
                                          </p:stCondLst>
                                        </p:cTn>
                                        <p:tgtEl>
                                          <p:spTgt spid="13"/>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9"/>
                                        </p:tgtEl>
                                      </p:cBhvr>
                                    </p:animEffect>
                                    <p:set>
                                      <p:cBhvr>
                                        <p:cTn id="309" dur="1" fill="hold">
                                          <p:stCondLst>
                                            <p:cond delay="499"/>
                                          </p:stCondLst>
                                        </p:cTn>
                                        <p:tgtEl>
                                          <p:spTgt spid="9"/>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19"/>
                                        </p:tgtEl>
                                      </p:cBhvr>
                                    </p:animEffect>
                                    <p:set>
                                      <p:cBhvr>
                                        <p:cTn id="312" dur="1" fill="hold">
                                          <p:stCondLst>
                                            <p:cond delay="499"/>
                                          </p:stCondLst>
                                        </p:cTn>
                                        <p:tgtEl>
                                          <p:spTgt spid="19"/>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8"/>
                                        </p:tgtEl>
                                      </p:cBhvr>
                                    </p:animEffect>
                                    <p:set>
                                      <p:cBhvr>
                                        <p:cTn id="315" dur="1" fill="hold">
                                          <p:stCondLst>
                                            <p:cond delay="499"/>
                                          </p:stCondLst>
                                        </p:cTn>
                                        <p:tgtEl>
                                          <p:spTgt spid="8"/>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16"/>
                                        </p:tgtEl>
                                      </p:cBhvr>
                                    </p:animEffect>
                                    <p:set>
                                      <p:cBhvr>
                                        <p:cTn id="318" dur="1" fill="hold">
                                          <p:stCondLst>
                                            <p:cond delay="499"/>
                                          </p:stCondLst>
                                        </p:cTn>
                                        <p:tgtEl>
                                          <p:spTgt spid="16"/>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7"/>
                                        </p:tgtEl>
                                      </p:cBhvr>
                                    </p:animEffect>
                                    <p:set>
                                      <p:cBhvr>
                                        <p:cTn id="321" dur="1" fill="hold">
                                          <p:stCondLst>
                                            <p:cond delay="499"/>
                                          </p:stCondLst>
                                        </p:cTn>
                                        <p:tgtEl>
                                          <p:spTgt spid="7"/>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22"/>
                                        </p:tgtEl>
                                      </p:cBhvr>
                                    </p:animEffect>
                                    <p:set>
                                      <p:cBhvr>
                                        <p:cTn id="324" dur="1" fill="hold">
                                          <p:stCondLst>
                                            <p:cond delay="499"/>
                                          </p:stCondLst>
                                        </p:cTn>
                                        <p:tgtEl>
                                          <p:spTgt spid="22"/>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6"/>
                                        </p:tgtEl>
                                      </p:cBhvr>
                                    </p:animEffect>
                                    <p:set>
                                      <p:cBhvr>
                                        <p:cTn id="327" dur="1" fill="hold">
                                          <p:stCondLst>
                                            <p:cond delay="499"/>
                                          </p:stCondLst>
                                        </p:cTn>
                                        <p:tgtEl>
                                          <p:spTgt spid="6"/>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11"/>
                                        </p:tgtEl>
                                      </p:cBhvr>
                                    </p:animEffect>
                                    <p:set>
                                      <p:cBhvr>
                                        <p:cTn id="33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31" restart="whenNotActive" fill="hold" evtFilter="cancelBubble" nodeType="interactiveSeq">
                <p:stCondLst>
                  <p:cond evt="onClick" delay="0">
                    <p:tgtEl>
                      <p:spTgt spid="36"/>
                    </p:tgtEl>
                  </p:cond>
                </p:stCondLst>
                <p:endSync evt="end" delay="0">
                  <p:rtn val="all"/>
                </p:endSync>
                <p:childTnLst>
                  <p:par>
                    <p:cTn id="332" fill="hold" nodeType="clickPar">
                      <p:stCondLst>
                        <p:cond delay="0"/>
                      </p:stCondLst>
                      <p:childTnLst>
                        <p:par>
                          <p:cTn id="333" fill="hold" nodeType="withGroup">
                            <p:stCondLst>
                              <p:cond delay="0"/>
                            </p:stCondLst>
                            <p:childTnLst>
                              <p:par>
                                <p:cTn id="334" presetID="26" presetClass="emph" presetSubtype="0" fill="hold" nodeType="clickEffect">
                                  <p:stCondLst>
                                    <p:cond delay="0"/>
                                  </p:stCondLst>
                                  <p:childTnLst>
                                    <p:animEffect transition="out" filter="fade">
                                      <p:cBhvr>
                                        <p:cTn id="335" dur="500" tmFilter="0, 0; .2, .5; .8, .5; 1, 0"/>
                                        <p:tgtEl>
                                          <p:spTgt spid="36"/>
                                        </p:tgtEl>
                                      </p:cBhvr>
                                    </p:animEffect>
                                    <p:animScale>
                                      <p:cBhvr>
                                        <p:cTn id="336" dur="250" autoRev="1" fill="hold"/>
                                        <p:tgtEl>
                                          <p:spTgt spid="36"/>
                                        </p:tgtEl>
                                      </p:cBhvr>
                                      <p:by x="105000" y="105000"/>
                                    </p:animScale>
                                  </p:childTnLst>
                                  <p:subTnLst>
                                    <p:audio>
                                      <p:cMediaNode>
                                        <p:cTn display="0" masterRel="sameClick">
                                          <p:stCondLst>
                                            <p:cond evt="begin" delay="0">
                                              <p:tn val="334"/>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36"/>
                  </p:tgtEl>
                </p:cond>
              </p:nextCondLst>
            </p:seq>
            <p:seq concurrent="1" nextAc="seek">
              <p:cTn id="337" restart="whenNotActive" fill="hold" evtFilter="cancelBubble" nodeType="interactiveSeq">
                <p:stCondLst>
                  <p:cond evt="onClick" delay="0">
                    <p:tgtEl>
                      <p:spTgt spid="35"/>
                    </p:tgtEl>
                  </p:cond>
                </p:stCondLst>
                <p:endSync evt="end" delay="0">
                  <p:rtn val="all"/>
                </p:endSync>
                <p:childTnLst>
                  <p:par>
                    <p:cTn id="338" fill="hold" nodeType="clickPar">
                      <p:stCondLst>
                        <p:cond delay="0"/>
                      </p:stCondLst>
                      <p:childTnLst>
                        <p:par>
                          <p:cTn id="339" fill="hold" nodeType="withGroup">
                            <p:stCondLst>
                              <p:cond delay="0"/>
                            </p:stCondLst>
                            <p:childTnLst>
                              <p:par>
                                <p:cTn id="340" presetID="26" presetClass="emph" presetSubtype="0" fill="hold" nodeType="clickEffect">
                                  <p:stCondLst>
                                    <p:cond delay="0"/>
                                  </p:stCondLst>
                                  <p:childTnLst>
                                    <p:animEffect transition="out" filter="fade">
                                      <p:cBhvr>
                                        <p:cTn id="341" dur="500" tmFilter="0, 0; .2, .5; .8, .5; 1, 0"/>
                                        <p:tgtEl>
                                          <p:spTgt spid="35"/>
                                        </p:tgtEl>
                                      </p:cBhvr>
                                    </p:animEffect>
                                    <p:animScale>
                                      <p:cBhvr>
                                        <p:cTn id="342" dur="250" autoRev="1" fill="hold"/>
                                        <p:tgtEl>
                                          <p:spTgt spid="35"/>
                                        </p:tgtEl>
                                      </p:cBhvr>
                                      <p:by x="105000" y="105000"/>
                                    </p:animScale>
                                  </p:childTnLst>
                                  <p:subTnLst>
                                    <p:audio>
                                      <p:cMediaNode>
                                        <p:cTn display="0" masterRel="sameClick">
                                          <p:stCondLst>
                                            <p:cond evt="begin" delay="0">
                                              <p:tn val="34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35"/>
                  </p:tgtEl>
                </p:cond>
              </p:nextCondLst>
            </p:seq>
            <p:audio>
              <p:cMediaNode vol="51200">
                <p:cTn id="343" fill="hold" display="0">
                  <p:stCondLst>
                    <p:cond delay="indefinite"/>
                  </p:stCondLst>
                  <p:endCondLst>
                    <p:cond evt="onStopAudio" delay="0">
                      <p:tgtEl>
                        <p:sldTgt/>
                      </p:tgtEl>
                    </p:cond>
                  </p:endCondLst>
                </p:cTn>
                <p:tgtEl>
                  <p:spTgt spid="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AA7C-5880-021E-7352-E2D3C7EC1B0C}"/>
              </a:ext>
            </a:extLst>
          </p:cNvPr>
          <p:cNvSpPr/>
          <p:nvPr/>
        </p:nvSpPr>
        <p:spPr>
          <a:xfrm>
            <a:off x="2939331" y="2497976"/>
            <a:ext cx="7314823" cy="1862048"/>
          </a:xfrm>
          <a:prstGeom prst="rect">
            <a:avLst/>
          </a:prstGeom>
          <a:noFill/>
        </p:spPr>
        <p:txBody>
          <a:bodyPr wrap="none" lIns="91440" tIns="45720" rIns="91440" bIns="45720">
            <a:spAutoFit/>
          </a:bodyPr>
          <a:lstStyle/>
          <a:p>
            <a:pPr algn="ctr"/>
            <a:r>
              <a:rPr lang="en-US" sz="11500" b="1" cap="none" spc="0" dirty="0" err="1">
                <a:ln w="22225">
                  <a:solidFill>
                    <a:schemeClr val="accent2"/>
                  </a:solidFill>
                  <a:prstDash val="solid"/>
                </a:ln>
                <a:solidFill>
                  <a:schemeClr val="accent2">
                    <a:lumMod val="40000"/>
                    <a:lumOff val="60000"/>
                  </a:schemeClr>
                </a:solidFill>
                <a:effectLst/>
              </a:rPr>
              <a:t>Khám</a:t>
            </a:r>
            <a:r>
              <a:rPr lang="en-US" sz="11500" b="1" cap="none" spc="0" dirty="0">
                <a:ln w="22225">
                  <a:solidFill>
                    <a:schemeClr val="accent2"/>
                  </a:solidFill>
                  <a:prstDash val="solid"/>
                </a:ln>
                <a:solidFill>
                  <a:schemeClr val="accent2">
                    <a:lumMod val="40000"/>
                    <a:lumOff val="60000"/>
                  </a:schemeClr>
                </a:solidFill>
                <a:effectLst/>
              </a:rPr>
              <a:t> </a:t>
            </a:r>
            <a:r>
              <a:rPr lang="en-US" sz="11500" b="1" cap="none" spc="0" dirty="0" err="1">
                <a:ln w="22225">
                  <a:solidFill>
                    <a:schemeClr val="accent2"/>
                  </a:solidFill>
                  <a:prstDash val="solid"/>
                </a:ln>
                <a:solidFill>
                  <a:schemeClr val="accent2">
                    <a:lumMod val="40000"/>
                    <a:lumOff val="60000"/>
                  </a:schemeClr>
                </a:solidFill>
                <a:effectLst/>
              </a:rPr>
              <a:t>phá</a:t>
            </a:r>
            <a:endParaRPr lang="en-US" sz="115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6239917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p:nvPr/>
        </p:nvSpPr>
        <p:spPr>
          <a:xfrm>
            <a:off x="614526" y="292955"/>
            <a:ext cx="8211146" cy="68480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800" b="1" i="0" u="none" strike="noStrike" cap="none">
                <a:solidFill>
                  <a:srgbClr val="F03C69"/>
                </a:solidFill>
                <a:latin typeface="Arial"/>
                <a:ea typeface="Arial"/>
                <a:cs typeface="Arial"/>
                <a:sym typeface="Arial"/>
              </a:rPr>
              <a:t>2. SẮP XẾP THEO YÊU CẦU</a:t>
            </a:r>
            <a:endParaRPr sz="2800" b="1" i="0" u="none" strike="noStrike" cap="none">
              <a:solidFill>
                <a:srgbClr val="F03C69"/>
              </a:solidFill>
              <a:latin typeface="Quattrocento Sans"/>
              <a:ea typeface="Quattrocento Sans"/>
              <a:cs typeface="Quattrocento Sans"/>
              <a:sym typeface="Quattrocento Sans"/>
            </a:endParaRPr>
          </a:p>
        </p:txBody>
      </p:sp>
      <p:grpSp>
        <p:nvGrpSpPr>
          <p:cNvPr id="114" name="Google Shape;114;p10"/>
          <p:cNvGrpSpPr/>
          <p:nvPr/>
        </p:nvGrpSpPr>
        <p:grpSpPr>
          <a:xfrm>
            <a:off x="604133" y="833984"/>
            <a:ext cx="10962947" cy="5499366"/>
            <a:chOff x="512219" y="765365"/>
            <a:chExt cx="10962947" cy="5499366"/>
          </a:xfrm>
        </p:grpSpPr>
        <p:sp>
          <p:nvSpPr>
            <p:cNvPr id="115" name="Google Shape;115;p10"/>
            <p:cNvSpPr/>
            <p:nvPr/>
          </p:nvSpPr>
          <p:spPr>
            <a:xfrm>
              <a:off x="3379791" y="1086631"/>
              <a:ext cx="7173355" cy="64267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800" b="1" i="0" u="none" strike="noStrike" cap="none">
                  <a:solidFill>
                    <a:srgbClr val="7FC354"/>
                  </a:solidFill>
                  <a:latin typeface="Arial"/>
                  <a:ea typeface="Arial"/>
                  <a:cs typeface="Arial"/>
                  <a:sym typeface="Arial"/>
                </a:rPr>
                <a:t>Sắp xếp thẻ tên các con vật vào nhóm</a:t>
              </a:r>
              <a:endParaRPr/>
            </a:p>
          </p:txBody>
        </p:sp>
        <p:sp>
          <p:nvSpPr>
            <p:cNvPr id="116" name="Google Shape;116;p10"/>
            <p:cNvSpPr/>
            <p:nvPr/>
          </p:nvSpPr>
          <p:spPr>
            <a:xfrm>
              <a:off x="512219" y="1021436"/>
              <a:ext cx="10962947" cy="5243295"/>
            </a:xfrm>
            <a:prstGeom prst="roundRect">
              <a:avLst>
                <a:gd name="adj" fmla="val 3938"/>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17" name="Google Shape;117;p10"/>
            <p:cNvGrpSpPr/>
            <p:nvPr/>
          </p:nvGrpSpPr>
          <p:grpSpPr>
            <a:xfrm>
              <a:off x="522612" y="765365"/>
              <a:ext cx="3019125" cy="1150278"/>
              <a:chOff x="522612" y="765365"/>
              <a:chExt cx="3019125" cy="1150278"/>
            </a:xfrm>
          </p:grpSpPr>
          <p:grpSp>
            <p:nvGrpSpPr>
              <p:cNvPr id="118" name="Google Shape;118;p10"/>
              <p:cNvGrpSpPr/>
              <p:nvPr/>
            </p:nvGrpSpPr>
            <p:grpSpPr>
              <a:xfrm>
                <a:off x="522612" y="1095583"/>
                <a:ext cx="2372989" cy="661656"/>
                <a:chOff x="5906375" y="1404722"/>
                <a:chExt cx="2372989" cy="661656"/>
              </a:xfrm>
            </p:grpSpPr>
            <p:sp>
              <p:nvSpPr>
                <p:cNvPr id="119" name="Google Shape;119;p10"/>
                <p:cNvSpPr/>
                <p:nvPr/>
              </p:nvSpPr>
              <p:spPr>
                <a:xfrm>
                  <a:off x="5981023"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Arial"/>
                    <a:ea typeface="Arial"/>
                    <a:cs typeface="Arial"/>
                    <a:sym typeface="Arial"/>
                  </a:endParaRPr>
                </a:p>
              </p:txBody>
            </p:sp>
            <p:sp>
              <p:nvSpPr>
                <p:cNvPr id="120" name="Google Shape;120;p10"/>
                <p:cNvSpPr/>
                <p:nvPr/>
              </p:nvSpPr>
              <p:spPr>
                <a:xfrm>
                  <a:off x="5906375" y="1465062"/>
                  <a:ext cx="2135017" cy="533223"/>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200" b="1" i="0" u="none" strike="noStrike" cap="none">
                      <a:solidFill>
                        <a:schemeClr val="lt1"/>
                      </a:solidFill>
                      <a:latin typeface="Arial"/>
                      <a:ea typeface="Arial"/>
                      <a:cs typeface="Arial"/>
                      <a:sym typeface="Arial"/>
                    </a:rPr>
                    <a:t>HOẠT ĐỘNG </a:t>
                  </a:r>
                  <a:endParaRPr sz="2200" b="1" i="0" u="none" strike="noStrike" cap="none">
                    <a:solidFill>
                      <a:schemeClr val="lt1"/>
                    </a:solidFill>
                    <a:latin typeface="Arial"/>
                    <a:ea typeface="Arial"/>
                    <a:cs typeface="Arial"/>
                    <a:sym typeface="Arial"/>
                  </a:endParaRPr>
                </a:p>
              </p:txBody>
            </p:sp>
          </p:grpSp>
          <p:grpSp>
            <p:nvGrpSpPr>
              <p:cNvPr id="121" name="Google Shape;121;p10"/>
              <p:cNvGrpSpPr/>
              <p:nvPr/>
            </p:nvGrpSpPr>
            <p:grpSpPr>
              <a:xfrm rot="-1180807">
                <a:off x="2468303" y="900102"/>
                <a:ext cx="952953" cy="880803"/>
                <a:chOff x="8974078" y="279854"/>
                <a:chExt cx="3397172" cy="3224225"/>
              </a:xfrm>
            </p:grpSpPr>
            <p:pic>
              <p:nvPicPr>
                <p:cNvPr id="122" name="Google Shape;122;p10"/>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123" name="Google Shape;123;p10"/>
                <p:cNvPicPr preferRelativeResize="0"/>
                <p:nvPr/>
              </p:nvPicPr>
              <p:blipFill rotWithShape="1">
                <a:blip r:embed="rId4">
                  <a:alphaModFix/>
                </a:blip>
                <a:srcRect/>
                <a:stretch/>
              </p:blipFill>
              <p:spPr>
                <a:xfrm>
                  <a:off x="9264793" y="565916"/>
                  <a:ext cx="2916628" cy="2768146"/>
                </a:xfrm>
                <a:prstGeom prst="rect">
                  <a:avLst/>
                </a:prstGeom>
                <a:noFill/>
                <a:ln>
                  <a:noFill/>
                </a:ln>
              </p:spPr>
            </p:pic>
          </p:grpSp>
          <p:sp>
            <p:nvSpPr>
              <p:cNvPr id="124" name="Google Shape;124;p10"/>
              <p:cNvSpPr/>
              <p:nvPr/>
            </p:nvSpPr>
            <p:spPr>
              <a:xfrm>
                <a:off x="2792351" y="1002361"/>
                <a:ext cx="363894" cy="66165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800" b="1" i="0" u="none" strike="noStrike" cap="none">
                    <a:solidFill>
                      <a:schemeClr val="lt1"/>
                    </a:solidFill>
                    <a:latin typeface="Helvetica Neue"/>
                    <a:ea typeface="Helvetica Neue"/>
                    <a:cs typeface="Helvetica Neue"/>
                    <a:sym typeface="Helvetica Neue"/>
                  </a:rPr>
                  <a:t>2</a:t>
                </a:r>
                <a:endParaRPr sz="2800" b="1" i="0" u="none" strike="noStrike" cap="none">
                  <a:solidFill>
                    <a:schemeClr val="lt1"/>
                  </a:solidFill>
                  <a:latin typeface="Arial"/>
                  <a:ea typeface="Arial"/>
                  <a:cs typeface="Arial"/>
                  <a:sym typeface="Arial"/>
                </a:endParaRPr>
              </a:p>
            </p:txBody>
          </p:sp>
        </p:grpSp>
      </p:grpSp>
      <p:pic>
        <p:nvPicPr>
          <p:cNvPr id="133" name="Google Shape;133;p10"/>
          <p:cNvPicPr preferRelativeResize="0"/>
          <p:nvPr/>
        </p:nvPicPr>
        <p:blipFill rotWithShape="1">
          <a:blip r:embed="rId5">
            <a:alphaModFix/>
          </a:blip>
          <a:srcRect/>
          <a:stretch/>
        </p:blipFill>
        <p:spPr>
          <a:xfrm>
            <a:off x="8632907" y="2311435"/>
            <a:ext cx="2674852" cy="1623201"/>
          </a:xfrm>
          <a:prstGeom prst="rect">
            <a:avLst/>
          </a:prstGeom>
          <a:noFill/>
          <a:ln>
            <a:noFill/>
          </a:ln>
        </p:spPr>
      </p:pic>
      <p:pic>
        <p:nvPicPr>
          <p:cNvPr id="134" name="Google Shape;134;p10"/>
          <p:cNvPicPr preferRelativeResize="0"/>
          <p:nvPr/>
        </p:nvPicPr>
        <p:blipFill rotWithShape="1">
          <a:blip r:embed="rId6">
            <a:alphaModFix/>
          </a:blip>
          <a:srcRect/>
          <a:stretch/>
        </p:blipFill>
        <p:spPr>
          <a:xfrm>
            <a:off x="8645236" y="4548018"/>
            <a:ext cx="2751058" cy="1656887"/>
          </a:xfrm>
          <a:prstGeom prst="rect">
            <a:avLst/>
          </a:prstGeom>
          <a:noFill/>
          <a:ln>
            <a:noFill/>
          </a:ln>
        </p:spPr>
      </p:pic>
      <p:sp>
        <p:nvSpPr>
          <p:cNvPr id="135" name="Google Shape;135;p10"/>
          <p:cNvSpPr/>
          <p:nvPr/>
        </p:nvSpPr>
        <p:spPr>
          <a:xfrm>
            <a:off x="1062925" y="4429785"/>
            <a:ext cx="7582311" cy="141199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b="1" i="0" u="none" strike="noStrike" cap="none" dirty="0">
                <a:solidFill>
                  <a:schemeClr val="dk1"/>
                </a:solidFill>
                <a:latin typeface="Arial"/>
                <a:ea typeface="Arial"/>
                <a:cs typeface="Arial"/>
                <a:sym typeface="Arial"/>
              </a:rPr>
              <a:t>1. </a:t>
            </a:r>
            <a:r>
              <a:rPr lang="en-US" sz="2400" b="0" i="0" u="none" strike="noStrike" cap="none" dirty="0" err="1">
                <a:solidFill>
                  <a:schemeClr val="dk1"/>
                </a:solidFill>
                <a:latin typeface="Arial"/>
                <a:ea typeface="Arial"/>
                <a:cs typeface="Arial"/>
                <a:sym typeface="Arial"/>
              </a:rPr>
              <a:t>Hãy</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sắp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xếp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các</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thẻ</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tên</a:t>
            </a:r>
            <a:r>
              <a:rPr lang="en-US" sz="2400" b="0" i="0" u="none" strike="noStrike" cap="none" dirty="0">
                <a:solidFill>
                  <a:schemeClr val="dk1"/>
                </a:solidFill>
                <a:latin typeface="Arial"/>
                <a:ea typeface="Arial"/>
                <a:cs typeface="Arial"/>
                <a:sym typeface="Arial"/>
              </a:rPr>
              <a:t> con </a:t>
            </a:r>
            <a:r>
              <a:rPr lang="en-US" sz="2400" b="0" i="0" u="none" strike="noStrike" cap="none" dirty="0" err="1">
                <a:solidFill>
                  <a:schemeClr val="dk1"/>
                </a:solidFill>
                <a:latin typeface="Arial"/>
                <a:ea typeface="Arial"/>
                <a:cs typeface="Arial"/>
                <a:sym typeface="Arial"/>
              </a:rPr>
              <a:t>vật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vào</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hai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hộp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tương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ứng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với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môi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trường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sống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của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chúng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dưới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nước</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và</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trên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cạn</a:t>
            </a:r>
            <a:r>
              <a:rPr lang="en-US" sz="2400" b="0" i="0" u="none" strike="noStrike" cap="none" dirty="0">
                <a:solidFill>
                  <a:schemeClr val="dk1"/>
                </a:solidFill>
                <a:latin typeface="Arial"/>
                <a:ea typeface="Arial"/>
                <a:cs typeface="Arial"/>
                <a:sym typeface="Arial"/>
              </a:rPr>
              <a:t>). Sau </a:t>
            </a:r>
            <a:r>
              <a:rPr lang="en-US" sz="2400" b="0" i="0" u="none" strike="noStrike" cap="none" dirty="0" err="1">
                <a:solidFill>
                  <a:schemeClr val="dk1"/>
                </a:solidFill>
                <a:latin typeface="Arial"/>
                <a:ea typeface="Arial"/>
                <a:cs typeface="Arial"/>
                <a:sym typeface="Arial"/>
              </a:rPr>
              <a:t>khi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sắp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xếp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hãy</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tìm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thẻ</a:t>
            </a:r>
            <a:r>
              <a:rPr lang="en-US" sz="2400" b="0" i="0" u="none" strike="noStrike" cap="none" dirty="0">
                <a:solidFill>
                  <a:schemeClr val="dk1"/>
                </a:solidFill>
                <a:latin typeface="Arial"/>
                <a:ea typeface="Arial"/>
                <a:cs typeface="Arial"/>
                <a:sym typeface="Arial"/>
              </a:rPr>
              <a:t> con </a:t>
            </a:r>
            <a:r>
              <a:rPr lang="en-US" sz="2400" b="0" i="0" u="none" strike="noStrike" cap="none" dirty="0" err="1">
                <a:solidFill>
                  <a:schemeClr val="dk1"/>
                </a:solidFill>
                <a:latin typeface="Arial"/>
                <a:ea typeface="Arial"/>
                <a:cs typeface="Arial"/>
                <a:sym typeface="Arial"/>
              </a:rPr>
              <a:t>voi</a:t>
            </a:r>
            <a:r>
              <a:rPr lang="en-US" sz="2400" b="0" i="0" u="none" strike="noStrike" cap="none" dirty="0">
                <a:solidFill>
                  <a:schemeClr val="dk1"/>
                </a:solidFill>
                <a:latin typeface="Arial"/>
                <a:ea typeface="Arial"/>
                <a:cs typeface="Arial"/>
                <a:sym typeface="Arial"/>
              </a:rPr>
              <a:t>. </a:t>
            </a:r>
            <a:endParaRPr sz="1600" dirty="0"/>
          </a:p>
        </p:txBody>
      </p:sp>
      <p:pic>
        <p:nvPicPr>
          <p:cNvPr id="2" name="Google Shape;125;p10">
            <a:extLst>
              <a:ext uri="{FF2B5EF4-FFF2-40B4-BE49-F238E27FC236}">
                <a16:creationId xmlns:a16="http://schemas.microsoft.com/office/drawing/2014/main" id="{09107F16-A8D7-C885-BC60-3FADE095A11C}"/>
              </a:ext>
            </a:extLst>
          </p:cNvPr>
          <p:cNvPicPr preferRelativeResize="0"/>
          <p:nvPr/>
        </p:nvPicPr>
        <p:blipFill rotWithShape="1">
          <a:blip r:embed="rId7">
            <a:alphaModFix/>
          </a:blip>
          <a:srcRect/>
          <a:stretch/>
        </p:blipFill>
        <p:spPr>
          <a:xfrm>
            <a:off x="1137093" y="2090629"/>
            <a:ext cx="1577477" cy="1104996"/>
          </a:xfrm>
          <a:prstGeom prst="rect">
            <a:avLst/>
          </a:prstGeom>
          <a:noFill/>
          <a:ln>
            <a:noFill/>
          </a:ln>
        </p:spPr>
      </p:pic>
      <p:pic>
        <p:nvPicPr>
          <p:cNvPr id="3" name="Google Shape;126;p10">
            <a:extLst>
              <a:ext uri="{FF2B5EF4-FFF2-40B4-BE49-F238E27FC236}">
                <a16:creationId xmlns:a16="http://schemas.microsoft.com/office/drawing/2014/main" id="{8595C4DA-4EE4-3144-E4D7-5783A90C4BF2}"/>
              </a:ext>
            </a:extLst>
          </p:cNvPr>
          <p:cNvPicPr preferRelativeResize="0"/>
          <p:nvPr/>
        </p:nvPicPr>
        <p:blipFill rotWithShape="1">
          <a:blip r:embed="rId8">
            <a:alphaModFix/>
          </a:blip>
          <a:srcRect/>
          <a:stretch/>
        </p:blipFill>
        <p:spPr>
          <a:xfrm>
            <a:off x="2735841" y="2090629"/>
            <a:ext cx="1577477" cy="1104996"/>
          </a:xfrm>
          <a:prstGeom prst="rect">
            <a:avLst/>
          </a:prstGeom>
          <a:noFill/>
          <a:ln>
            <a:noFill/>
          </a:ln>
        </p:spPr>
      </p:pic>
      <p:pic>
        <p:nvPicPr>
          <p:cNvPr id="4" name="Google Shape;127;p10">
            <a:extLst>
              <a:ext uri="{FF2B5EF4-FFF2-40B4-BE49-F238E27FC236}">
                <a16:creationId xmlns:a16="http://schemas.microsoft.com/office/drawing/2014/main" id="{6B244FA7-67A2-B201-E2FC-FD040AE07F88}"/>
              </a:ext>
            </a:extLst>
          </p:cNvPr>
          <p:cNvPicPr preferRelativeResize="0"/>
          <p:nvPr/>
        </p:nvPicPr>
        <p:blipFill rotWithShape="1">
          <a:blip r:embed="rId9">
            <a:alphaModFix/>
          </a:blip>
          <a:srcRect/>
          <a:stretch/>
        </p:blipFill>
        <p:spPr>
          <a:xfrm>
            <a:off x="4334589" y="2098250"/>
            <a:ext cx="1562235" cy="1089754"/>
          </a:xfrm>
          <a:prstGeom prst="rect">
            <a:avLst/>
          </a:prstGeom>
          <a:noFill/>
          <a:ln>
            <a:noFill/>
          </a:ln>
        </p:spPr>
      </p:pic>
      <p:pic>
        <p:nvPicPr>
          <p:cNvPr id="5" name="Google Shape;128;p10">
            <a:extLst>
              <a:ext uri="{FF2B5EF4-FFF2-40B4-BE49-F238E27FC236}">
                <a16:creationId xmlns:a16="http://schemas.microsoft.com/office/drawing/2014/main" id="{9F7B90A7-33FB-C962-A893-C46EAEED8A21}"/>
              </a:ext>
            </a:extLst>
          </p:cNvPr>
          <p:cNvPicPr preferRelativeResize="0"/>
          <p:nvPr/>
        </p:nvPicPr>
        <p:blipFill rotWithShape="1">
          <a:blip r:embed="rId10">
            <a:alphaModFix/>
          </a:blip>
          <a:srcRect/>
          <a:stretch/>
        </p:blipFill>
        <p:spPr>
          <a:xfrm>
            <a:off x="5918095" y="2090629"/>
            <a:ext cx="1577477" cy="1097375"/>
          </a:xfrm>
          <a:prstGeom prst="rect">
            <a:avLst/>
          </a:prstGeom>
          <a:noFill/>
          <a:ln>
            <a:noFill/>
          </a:ln>
        </p:spPr>
      </p:pic>
      <p:pic>
        <p:nvPicPr>
          <p:cNvPr id="6" name="Google Shape;130;p10">
            <a:extLst>
              <a:ext uri="{FF2B5EF4-FFF2-40B4-BE49-F238E27FC236}">
                <a16:creationId xmlns:a16="http://schemas.microsoft.com/office/drawing/2014/main" id="{D8B276FD-5943-3F62-DA57-A6D8B15539D9}"/>
              </a:ext>
            </a:extLst>
          </p:cNvPr>
          <p:cNvPicPr preferRelativeResize="0"/>
          <p:nvPr/>
        </p:nvPicPr>
        <p:blipFill rotWithShape="1">
          <a:blip r:embed="rId11">
            <a:alphaModFix/>
          </a:blip>
          <a:srcRect/>
          <a:stretch/>
        </p:blipFill>
        <p:spPr>
          <a:xfrm>
            <a:off x="2764733" y="3188996"/>
            <a:ext cx="1569856" cy="1097375"/>
          </a:xfrm>
          <a:prstGeom prst="rect">
            <a:avLst/>
          </a:prstGeom>
          <a:noFill/>
          <a:ln>
            <a:noFill/>
          </a:ln>
        </p:spPr>
      </p:pic>
      <p:pic>
        <p:nvPicPr>
          <p:cNvPr id="7" name="Google Shape;131;p10">
            <a:extLst>
              <a:ext uri="{FF2B5EF4-FFF2-40B4-BE49-F238E27FC236}">
                <a16:creationId xmlns:a16="http://schemas.microsoft.com/office/drawing/2014/main" id="{EA60084A-71EA-E4A9-8A6E-0F062CAB047A}"/>
              </a:ext>
            </a:extLst>
          </p:cNvPr>
          <p:cNvPicPr preferRelativeResize="0"/>
          <p:nvPr/>
        </p:nvPicPr>
        <p:blipFill rotWithShape="1">
          <a:blip r:embed="rId12">
            <a:alphaModFix/>
          </a:blip>
          <a:srcRect/>
          <a:stretch/>
        </p:blipFill>
        <p:spPr>
          <a:xfrm>
            <a:off x="4326968" y="3197923"/>
            <a:ext cx="1569856" cy="1097375"/>
          </a:xfrm>
          <a:prstGeom prst="rect">
            <a:avLst/>
          </a:prstGeom>
          <a:noFill/>
          <a:ln>
            <a:noFill/>
          </a:ln>
        </p:spPr>
      </p:pic>
      <p:pic>
        <p:nvPicPr>
          <p:cNvPr id="9" name="Google Shape;129;p10">
            <a:extLst>
              <a:ext uri="{FF2B5EF4-FFF2-40B4-BE49-F238E27FC236}">
                <a16:creationId xmlns:a16="http://schemas.microsoft.com/office/drawing/2014/main" id="{9526C746-9F8A-AC18-B4A0-847B0E6CC332}"/>
              </a:ext>
            </a:extLst>
          </p:cNvPr>
          <p:cNvPicPr preferRelativeResize="0"/>
          <p:nvPr/>
        </p:nvPicPr>
        <p:blipFill rotWithShape="1">
          <a:blip r:embed="rId13">
            <a:alphaModFix/>
          </a:blip>
          <a:srcRect/>
          <a:stretch/>
        </p:blipFill>
        <p:spPr>
          <a:xfrm>
            <a:off x="1188052" y="3198140"/>
            <a:ext cx="1569856" cy="1097375"/>
          </a:xfrm>
          <a:prstGeom prst="rect">
            <a:avLst/>
          </a:prstGeom>
          <a:noFill/>
          <a:ln>
            <a:noFill/>
          </a:ln>
        </p:spPr>
      </p:pic>
      <p:pic>
        <p:nvPicPr>
          <p:cNvPr id="10" name="Google Shape;132;p10">
            <a:extLst>
              <a:ext uri="{FF2B5EF4-FFF2-40B4-BE49-F238E27FC236}">
                <a16:creationId xmlns:a16="http://schemas.microsoft.com/office/drawing/2014/main" id="{AC03BF2B-FF51-F549-E34F-D352F344A198}"/>
              </a:ext>
            </a:extLst>
          </p:cNvPr>
          <p:cNvPicPr preferRelativeResize="0"/>
          <p:nvPr/>
        </p:nvPicPr>
        <p:blipFill rotWithShape="1">
          <a:blip r:embed="rId14">
            <a:alphaModFix/>
          </a:blip>
          <a:srcRect/>
          <a:stretch/>
        </p:blipFill>
        <p:spPr>
          <a:xfrm>
            <a:off x="5925716" y="3197923"/>
            <a:ext cx="1569856" cy="1097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par>
                                <p:cTn id="13" presetID="10" presetClass="entr" presetSubtype="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500"/>
                                        <p:tgtEl>
                                          <p:spTgt spid="134"/>
                                        </p:tgtEl>
                                      </p:cBhvr>
                                    </p:animEffect>
                                  </p:childTnLst>
                                </p:cTn>
                              </p:par>
                              <p:par>
                                <p:cTn id="19" presetID="10" presetClass="entr" presetSubtype="0"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fade">
                                      <p:cBhvr>
                                        <p:cTn id="21" dur="500"/>
                                        <p:tgtEl>
                                          <p:spTgt spid="135"/>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2.70833E-6 3.33333E-6 L 0.61732 0.26967 " pathEditMode="relative" rAng="0" ptsTypes="AA">
                                      <p:cBhvr>
                                        <p:cTn id="50" dur="2000" fill="hold"/>
                                        <p:tgtEl>
                                          <p:spTgt spid="2"/>
                                        </p:tgtEl>
                                        <p:attrNameLst>
                                          <p:attrName>ppt_x</p:attrName>
                                          <p:attrName>ppt_y</p:attrName>
                                        </p:attrNameLst>
                                      </p:cBhvr>
                                      <p:rCtr x="30859" y="13472"/>
                                    </p:animMotion>
                                  </p:childTnLst>
                                </p:cTn>
                              </p:par>
                            </p:childTnLst>
                          </p:cTn>
                        </p:par>
                      </p:childTnLst>
                    </p:cTn>
                  </p:par>
                </p:childTnLst>
              </p:cTn>
              <p:nextCondLst>
                <p:cond evt="onClick" delay="0">
                  <p:tgtEl>
                    <p:spTgt spid="2"/>
                  </p:tgtEl>
                </p:cond>
              </p:nextCondLst>
            </p:seq>
            <p:seq concurrent="1" nextAc="seek">
              <p:cTn id="51" restart="whenNotActive" fill="hold" evtFilter="cancelBubble" nodeType="interactiveSeq">
                <p:stCondLst>
                  <p:cond evt="onClick" delay="0">
                    <p:tgtEl>
                      <p:spTgt spid="3"/>
                    </p:tgtEl>
                  </p:cond>
                </p:stCondLst>
                <p:endSync evt="end" delay="0">
                  <p:rtn val="all"/>
                </p:endSync>
                <p:childTnLst>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2.5E-6 3.33333E-6 L 0.58412 0.26967 " pathEditMode="relative" rAng="0" ptsTypes="AA">
                                      <p:cBhvr>
                                        <p:cTn id="55" dur="2000" fill="hold"/>
                                        <p:tgtEl>
                                          <p:spTgt spid="3"/>
                                        </p:tgtEl>
                                        <p:attrNameLst>
                                          <p:attrName>ppt_x</p:attrName>
                                          <p:attrName>ppt_y</p:attrName>
                                        </p:attrNameLst>
                                      </p:cBhvr>
                                      <p:rCtr x="29206" y="13472"/>
                                    </p:animMotion>
                                  </p:child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1.25E-6 3.33333E-6 L 0.34297 -0.04838 " pathEditMode="relative" rAng="0" ptsTypes="AA">
                                      <p:cBhvr>
                                        <p:cTn id="60" dur="2000" fill="hold"/>
                                        <p:tgtEl>
                                          <p:spTgt spid="4"/>
                                        </p:tgtEl>
                                        <p:attrNameLst>
                                          <p:attrName>ppt_x</p:attrName>
                                          <p:attrName>ppt_y</p:attrName>
                                        </p:attrNameLst>
                                      </p:cBhvr>
                                      <p:rCtr x="17148" y="-2431"/>
                                    </p:animMotion>
                                  </p:childTnLst>
                                </p:cTn>
                              </p:par>
                            </p:childTnLst>
                          </p:cTn>
                        </p:par>
                      </p:childTnLst>
                    </p:cTn>
                  </p:par>
                </p:childTnLst>
              </p:cTn>
              <p:nextCondLst>
                <p:cond evt="onClick" delay="0">
                  <p:tgtEl>
                    <p:spTgt spid="4"/>
                  </p:tgtEl>
                </p:cond>
              </p:nextCondLst>
            </p:seq>
            <p:seq concurrent="1" nextAc="seek">
              <p:cTn id="61" restart="whenNotActive" fill="hold" evtFilter="cancelBubble" nodeType="interactiveSeq">
                <p:stCondLst>
                  <p:cond evt="onClick" delay="0">
                    <p:tgtEl>
                      <p:spTgt spid="5"/>
                    </p:tgtEl>
                  </p:cond>
                </p:stCondLst>
                <p:endSync evt="end" delay="0">
                  <p:rtn val="all"/>
                </p:endSync>
                <p:childTnLst>
                  <p:par>
                    <p:cTn id="62" fill="hold">
                      <p:stCondLst>
                        <p:cond delay="indefinite"/>
                      </p:stCondLst>
                      <p:childTnLst>
                        <p:par>
                          <p:cTn id="63" fill="hold">
                            <p:stCondLst>
                              <p:cond delay="0"/>
                            </p:stCondLst>
                            <p:childTnLst>
                              <p:par>
                                <p:cTn id="64" presetID="63" presetClass="path" presetSubtype="0" accel="50000" decel="50000" fill="hold" nodeType="clickEffect">
                                  <p:stCondLst>
                                    <p:cond delay="0"/>
                                  </p:stCondLst>
                                  <p:childTnLst>
                                    <p:animMotion origin="layout" path="M -2.08333E-7 -2.22222E-6 L 0.32305 -0.04768 " pathEditMode="relative" rAng="0" ptsTypes="AA">
                                      <p:cBhvr>
                                        <p:cTn id="65" dur="2000" fill="hold"/>
                                        <p:tgtEl>
                                          <p:spTgt spid="5"/>
                                        </p:tgtEl>
                                        <p:attrNameLst>
                                          <p:attrName>ppt_x</p:attrName>
                                          <p:attrName>ppt_y</p:attrName>
                                        </p:attrNameLst>
                                      </p:cBhvr>
                                      <p:rCtr x="16146" y="-2384"/>
                                    </p:animMotion>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4.16667E-6 2.59259E-6 L 0.53385 0.19282 " pathEditMode="relative" rAng="0" ptsTypes="AA">
                                      <p:cBhvr>
                                        <p:cTn id="70" dur="2000" fill="hold"/>
                                        <p:tgtEl>
                                          <p:spTgt spid="6"/>
                                        </p:tgtEl>
                                        <p:attrNameLst>
                                          <p:attrName>ppt_x</p:attrName>
                                          <p:attrName>ppt_y</p:attrName>
                                        </p:attrNameLst>
                                      </p:cBhvr>
                                      <p:rCtr x="26693" y="9630"/>
                                    </p:animMotion>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indefinite"/>
                      </p:stCondLst>
                      <p:childTnLst>
                        <p:par>
                          <p:cTn id="73" fill="hold">
                            <p:stCondLst>
                              <p:cond delay="0"/>
                            </p:stCondLst>
                            <p:childTnLst>
                              <p:par>
                                <p:cTn id="74" presetID="63" presetClass="path" presetSubtype="0" accel="50000" decel="50000" fill="hold" nodeType="clickEffect">
                                  <p:stCondLst>
                                    <p:cond delay="0"/>
                                  </p:stCondLst>
                                  <p:childTnLst>
                                    <p:animMotion origin="layout" path="M -8.33333E-7 3.7037E-6 L 0.45391 -0.13287 " pathEditMode="relative" rAng="0" ptsTypes="AA">
                                      <p:cBhvr>
                                        <p:cTn id="75" dur="2000" fill="hold"/>
                                        <p:tgtEl>
                                          <p:spTgt spid="7"/>
                                        </p:tgtEl>
                                        <p:attrNameLst>
                                          <p:attrName>ppt_x</p:attrName>
                                          <p:attrName>ppt_y</p:attrName>
                                        </p:attrNameLst>
                                      </p:cBhvr>
                                      <p:rCtr x="22695" y="-6644"/>
                                    </p:animMotion>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63" presetClass="path" presetSubtype="0" accel="50000" decel="50000" fill="hold" nodeType="clickEffect">
                                  <p:stCondLst>
                                    <p:cond delay="0"/>
                                  </p:stCondLst>
                                  <p:childTnLst>
                                    <p:animMotion origin="layout" path="M 1.25E-6 3.7037E-6 L 0.54739 -0.13426 " pathEditMode="relative" rAng="0" ptsTypes="AA">
                                      <p:cBhvr>
                                        <p:cTn id="80" dur="2000" fill="hold"/>
                                        <p:tgtEl>
                                          <p:spTgt spid="9"/>
                                        </p:tgtEl>
                                        <p:attrNameLst>
                                          <p:attrName>ppt_x</p:attrName>
                                          <p:attrName>ppt_y</p:attrName>
                                        </p:attrNameLst>
                                      </p:cBhvr>
                                      <p:rCtr x="27370" y="-6713"/>
                                    </p:animMotion>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63" presetClass="path" presetSubtype="0" accel="50000" decel="50000" fill="hold" nodeType="clickEffect">
                                  <p:stCondLst>
                                    <p:cond delay="0"/>
                                  </p:stCondLst>
                                  <p:childTnLst>
                                    <p:animMotion origin="layout" path="M -6.25E-7 3.7037E-6 L 0.26836 -0.13287 " pathEditMode="relative" rAng="0" ptsTypes="AA">
                                      <p:cBhvr>
                                        <p:cTn id="85" dur="2000" fill="hold"/>
                                        <p:tgtEl>
                                          <p:spTgt spid="10"/>
                                        </p:tgtEl>
                                        <p:attrNameLst>
                                          <p:attrName>ppt_x</p:attrName>
                                          <p:attrName>ppt_y</p:attrName>
                                        </p:attrNameLst>
                                      </p:cBhvr>
                                      <p:rCtr x="13411" y="-6644"/>
                                    </p:animMotion>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61815-07FA-21F8-91EC-B3EC0E92D03E}"/>
              </a:ext>
            </a:extLst>
          </p:cNvPr>
          <p:cNvPicPr>
            <a:picLocks noChangeAspect="1"/>
          </p:cNvPicPr>
          <p:nvPr/>
        </p:nvPicPr>
        <p:blipFill>
          <a:blip r:embed="rId3"/>
          <a:stretch>
            <a:fillRect/>
          </a:stretch>
        </p:blipFill>
        <p:spPr>
          <a:xfrm>
            <a:off x="821945" y="4162500"/>
            <a:ext cx="3755619" cy="2419350"/>
          </a:xfrm>
          <a:prstGeom prst="rect">
            <a:avLst/>
          </a:prstGeom>
        </p:spPr>
      </p:pic>
      <p:pic>
        <p:nvPicPr>
          <p:cNvPr id="5" name="Picture 4">
            <a:extLst>
              <a:ext uri="{FF2B5EF4-FFF2-40B4-BE49-F238E27FC236}">
                <a16:creationId xmlns:a16="http://schemas.microsoft.com/office/drawing/2014/main" id="{5EA2A9E4-2E20-EEFC-C5E1-E262EE1DF427}"/>
              </a:ext>
            </a:extLst>
          </p:cNvPr>
          <p:cNvPicPr>
            <a:picLocks noChangeAspect="1"/>
          </p:cNvPicPr>
          <p:nvPr/>
        </p:nvPicPr>
        <p:blipFill>
          <a:blip r:embed="rId4"/>
          <a:stretch>
            <a:fillRect/>
          </a:stretch>
        </p:blipFill>
        <p:spPr>
          <a:xfrm>
            <a:off x="7614438" y="4162500"/>
            <a:ext cx="3619500" cy="2242516"/>
          </a:xfrm>
          <a:prstGeom prst="rect">
            <a:avLst/>
          </a:prstGeom>
        </p:spPr>
      </p:pic>
      <p:pic>
        <p:nvPicPr>
          <p:cNvPr id="6" name="Google Shape;133;p10">
            <a:extLst>
              <a:ext uri="{FF2B5EF4-FFF2-40B4-BE49-F238E27FC236}">
                <a16:creationId xmlns:a16="http://schemas.microsoft.com/office/drawing/2014/main" id="{4CFE563E-A37D-5127-626A-19C27637E8FD}"/>
              </a:ext>
            </a:extLst>
          </p:cNvPr>
          <p:cNvPicPr preferRelativeResize="0"/>
          <p:nvPr/>
        </p:nvPicPr>
        <p:blipFill rotWithShape="1">
          <a:blip r:embed="rId5">
            <a:alphaModFix/>
          </a:blip>
          <a:srcRect/>
          <a:stretch/>
        </p:blipFill>
        <p:spPr>
          <a:xfrm>
            <a:off x="4787114" y="2180464"/>
            <a:ext cx="2674852" cy="1623201"/>
          </a:xfrm>
          <a:prstGeom prst="rect">
            <a:avLst/>
          </a:prstGeom>
          <a:noFill/>
          <a:ln>
            <a:noFill/>
          </a:ln>
        </p:spPr>
      </p:pic>
      <p:pic>
        <p:nvPicPr>
          <p:cNvPr id="7" name="Google Shape;127;p10">
            <a:extLst>
              <a:ext uri="{FF2B5EF4-FFF2-40B4-BE49-F238E27FC236}">
                <a16:creationId xmlns:a16="http://schemas.microsoft.com/office/drawing/2014/main" id="{9747E19F-855A-81E5-4877-37B9E5A94E62}"/>
              </a:ext>
            </a:extLst>
          </p:cNvPr>
          <p:cNvPicPr preferRelativeResize="0"/>
          <p:nvPr/>
        </p:nvPicPr>
        <p:blipFill rotWithShape="1">
          <a:blip r:embed="rId6">
            <a:alphaModFix/>
          </a:blip>
          <a:srcRect/>
          <a:stretch/>
        </p:blipFill>
        <p:spPr>
          <a:xfrm>
            <a:off x="4139397" y="1349383"/>
            <a:ext cx="1562235" cy="1089754"/>
          </a:xfrm>
          <a:prstGeom prst="rect">
            <a:avLst/>
          </a:prstGeom>
          <a:noFill/>
          <a:ln>
            <a:noFill/>
          </a:ln>
        </p:spPr>
      </p:pic>
      <p:pic>
        <p:nvPicPr>
          <p:cNvPr id="8" name="Google Shape;128;p10">
            <a:extLst>
              <a:ext uri="{FF2B5EF4-FFF2-40B4-BE49-F238E27FC236}">
                <a16:creationId xmlns:a16="http://schemas.microsoft.com/office/drawing/2014/main" id="{0AFE2BD5-0C7B-1C54-DE98-70194E48F0A3}"/>
              </a:ext>
            </a:extLst>
          </p:cNvPr>
          <p:cNvPicPr preferRelativeResize="0"/>
          <p:nvPr/>
        </p:nvPicPr>
        <p:blipFill rotWithShape="1">
          <a:blip r:embed="rId7">
            <a:alphaModFix/>
          </a:blip>
          <a:srcRect/>
          <a:stretch/>
        </p:blipFill>
        <p:spPr>
          <a:xfrm>
            <a:off x="5693115" y="1354249"/>
            <a:ext cx="1577477" cy="1097375"/>
          </a:xfrm>
          <a:prstGeom prst="rect">
            <a:avLst/>
          </a:prstGeom>
          <a:noFill/>
          <a:ln>
            <a:noFill/>
          </a:ln>
        </p:spPr>
      </p:pic>
      <p:pic>
        <p:nvPicPr>
          <p:cNvPr id="9" name="Google Shape;131;p10">
            <a:extLst>
              <a:ext uri="{FF2B5EF4-FFF2-40B4-BE49-F238E27FC236}">
                <a16:creationId xmlns:a16="http://schemas.microsoft.com/office/drawing/2014/main" id="{104DD861-1482-015C-1ABD-3B6663B7EB45}"/>
              </a:ext>
            </a:extLst>
          </p:cNvPr>
          <p:cNvPicPr preferRelativeResize="0"/>
          <p:nvPr/>
        </p:nvPicPr>
        <p:blipFill rotWithShape="1">
          <a:blip r:embed="rId8">
            <a:alphaModFix/>
          </a:blip>
          <a:srcRect/>
          <a:stretch/>
        </p:blipFill>
        <p:spPr>
          <a:xfrm>
            <a:off x="5654333" y="2121980"/>
            <a:ext cx="1569856" cy="1097375"/>
          </a:xfrm>
          <a:prstGeom prst="rect">
            <a:avLst/>
          </a:prstGeom>
          <a:noFill/>
          <a:ln>
            <a:noFill/>
          </a:ln>
        </p:spPr>
      </p:pic>
      <p:pic>
        <p:nvPicPr>
          <p:cNvPr id="12" name="Google Shape;128;p10">
            <a:extLst>
              <a:ext uri="{FF2B5EF4-FFF2-40B4-BE49-F238E27FC236}">
                <a16:creationId xmlns:a16="http://schemas.microsoft.com/office/drawing/2014/main" id="{C3222515-B6DF-B247-C71A-213B27225470}"/>
              </a:ext>
            </a:extLst>
          </p:cNvPr>
          <p:cNvPicPr preferRelativeResize="0"/>
          <p:nvPr/>
        </p:nvPicPr>
        <p:blipFill rotWithShape="1">
          <a:blip r:embed="rId7">
            <a:alphaModFix/>
          </a:blip>
          <a:srcRect/>
          <a:stretch/>
        </p:blipFill>
        <p:spPr>
          <a:xfrm>
            <a:off x="7270592" y="1349383"/>
            <a:ext cx="1577477" cy="1097375"/>
          </a:xfrm>
          <a:prstGeom prst="rect">
            <a:avLst/>
          </a:prstGeom>
          <a:noFill/>
          <a:ln>
            <a:noFill/>
          </a:ln>
        </p:spPr>
      </p:pic>
      <p:sp>
        <p:nvSpPr>
          <p:cNvPr id="13" name="Google Shape;160;p11">
            <a:extLst>
              <a:ext uri="{FF2B5EF4-FFF2-40B4-BE49-F238E27FC236}">
                <a16:creationId xmlns:a16="http://schemas.microsoft.com/office/drawing/2014/main" id="{003F7614-DB07-E57D-17F2-246CA4BE2F11}"/>
              </a:ext>
            </a:extLst>
          </p:cNvPr>
          <p:cNvSpPr/>
          <p:nvPr/>
        </p:nvSpPr>
        <p:spPr>
          <a:xfrm>
            <a:off x="422426" y="210274"/>
            <a:ext cx="10527930" cy="95032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400" b="1" i="0" u="none" strike="noStrike" cap="none" dirty="0">
                <a:solidFill>
                  <a:schemeClr val="dk1"/>
                </a:solidFill>
                <a:latin typeface="Arial"/>
                <a:ea typeface="Arial"/>
                <a:cs typeface="Arial"/>
                <a:sym typeface="Arial"/>
              </a:rPr>
              <a:t>2. </a:t>
            </a:r>
            <a:r>
              <a:rPr lang="en-US" sz="2400" b="0" i="0" u="none" strike="noStrike" cap="none" dirty="0" err="1">
                <a:solidFill>
                  <a:schemeClr val="dk1"/>
                </a:solidFill>
                <a:latin typeface="Arial"/>
                <a:ea typeface="Arial"/>
                <a:cs typeface="Arial"/>
                <a:sym typeface="Arial"/>
              </a:rPr>
              <a:t>Với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hộp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các</a:t>
            </a:r>
            <a:r>
              <a:rPr lang="en-US" sz="2400" b="0" i="0" u="none" strike="noStrike" cap="none" dirty="0">
                <a:solidFill>
                  <a:schemeClr val="dk1"/>
                </a:solidFill>
                <a:latin typeface="Arial"/>
                <a:ea typeface="Arial"/>
                <a:cs typeface="Arial"/>
                <a:sym typeface="Arial"/>
              </a:rPr>
              <a:t> con </a:t>
            </a:r>
            <a:r>
              <a:rPr lang="en-US" sz="2400" b="0" i="0" u="none" strike="noStrike" cap="none" dirty="0" err="1">
                <a:solidFill>
                  <a:schemeClr val="dk1"/>
                </a:solidFill>
                <a:latin typeface="Arial"/>
                <a:ea typeface="Arial"/>
                <a:cs typeface="Arial"/>
                <a:sym typeface="Arial"/>
              </a:rPr>
              <a:t>vật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sống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trên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cạn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hãy</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phân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loại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các</a:t>
            </a:r>
            <a:r>
              <a:rPr lang="en-US" sz="2400" b="0" i="0" u="none" strike="noStrike" cap="none" dirty="0">
                <a:solidFill>
                  <a:schemeClr val="dk1"/>
                </a:solidFill>
                <a:latin typeface="Arial"/>
                <a:ea typeface="Arial"/>
                <a:cs typeface="Arial"/>
                <a:sym typeface="Arial"/>
              </a:rPr>
              <a:t> con </a:t>
            </a:r>
            <a:r>
              <a:rPr lang="en-US" sz="2400" b="0" i="0" u="none" strike="noStrike" cap="none" dirty="0" err="1">
                <a:solidFill>
                  <a:schemeClr val="dk1"/>
                </a:solidFill>
                <a:latin typeface="Arial"/>
                <a:ea typeface="Arial"/>
                <a:cs typeface="Arial"/>
                <a:sym typeface="Arial"/>
              </a:rPr>
              <a:t>vật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sống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trong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rừng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và</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các</a:t>
            </a:r>
            <a:r>
              <a:rPr lang="en-US" sz="2400" b="0" i="0" u="none" strike="noStrike" cap="none" dirty="0">
                <a:solidFill>
                  <a:schemeClr val="dk1"/>
                </a:solidFill>
                <a:latin typeface="Arial"/>
                <a:ea typeface="Arial"/>
                <a:cs typeface="Arial"/>
                <a:sym typeface="Arial"/>
              </a:rPr>
              <a:t> con </a:t>
            </a:r>
            <a:r>
              <a:rPr lang="en-US" sz="2400" b="0" i="0" u="none" strike="noStrike" cap="none" dirty="0" err="1">
                <a:solidFill>
                  <a:schemeClr val="dk1"/>
                </a:solidFill>
                <a:latin typeface="Arial"/>
                <a:ea typeface="Arial"/>
                <a:cs typeface="Arial"/>
                <a:sym typeface="Arial"/>
              </a:rPr>
              <a:t>vật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nuôi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trong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gia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đình</a:t>
            </a:r>
            <a:r>
              <a:rPr lang="en-US" sz="2400" b="0" i="0" u="none" strike="noStrike" cap="none" dirty="0">
                <a:solidFill>
                  <a:schemeClr val="dk1"/>
                </a:solidFill>
                <a:latin typeface="Arial"/>
                <a:ea typeface="Arial"/>
                <a:cs typeface="Arial"/>
                <a:sym typeface="Arial"/>
              </a:rPr>
              <a:t>. Sau </a:t>
            </a:r>
            <a:r>
              <a:rPr lang="en-US" sz="2400" b="0" i="0" u="none" strike="noStrike" cap="none" dirty="0" err="1">
                <a:solidFill>
                  <a:schemeClr val="dk1"/>
                </a:solidFill>
                <a:latin typeface="Arial"/>
                <a:ea typeface="Arial"/>
                <a:cs typeface="Arial"/>
                <a:sym typeface="Arial"/>
              </a:rPr>
              <a:t>khi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sắp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xếp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hãy</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tìm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lại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thẻ</a:t>
            </a:r>
            <a:r>
              <a:rPr lang="en-US" sz="2400" b="0" i="0" u="none" strike="noStrike" cap="none" dirty="0">
                <a:solidFill>
                  <a:schemeClr val="dk1"/>
                </a:solidFill>
                <a:latin typeface="Arial"/>
                <a:ea typeface="Arial"/>
                <a:cs typeface="Arial"/>
                <a:sym typeface="Arial"/>
              </a:rPr>
              <a:t> con </a:t>
            </a:r>
            <a:r>
              <a:rPr lang="en-US" sz="2400" b="0" i="0" u="none" strike="noStrike" cap="none" dirty="0" err="1">
                <a:solidFill>
                  <a:schemeClr val="dk1"/>
                </a:solidFill>
                <a:latin typeface="Arial"/>
                <a:ea typeface="Arial"/>
                <a:cs typeface="Arial"/>
                <a:sym typeface="Arial"/>
              </a:rPr>
              <a:t>voi</a:t>
            </a:r>
            <a:r>
              <a:rPr lang="en-US" sz="2400" b="0" i="0" u="none" strike="noStrike" cap="none" dirty="0">
                <a:solidFill>
                  <a:schemeClr val="dk1"/>
                </a:solidFill>
                <a:latin typeface="Arial"/>
                <a:ea typeface="Arial"/>
                <a:cs typeface="Arial"/>
                <a:sym typeface="Arial"/>
              </a:rPr>
              <a:t>.</a:t>
            </a:r>
            <a:endParaRPr sz="1600" dirty="0"/>
          </a:p>
        </p:txBody>
      </p:sp>
      <p:pic>
        <p:nvPicPr>
          <p:cNvPr id="4" name="Google Shape;129;p10">
            <a:extLst>
              <a:ext uri="{FF2B5EF4-FFF2-40B4-BE49-F238E27FC236}">
                <a16:creationId xmlns:a16="http://schemas.microsoft.com/office/drawing/2014/main" id="{CA48087D-39C2-F1D0-4CB8-0E10253BD3C4}"/>
              </a:ext>
            </a:extLst>
          </p:cNvPr>
          <p:cNvPicPr preferRelativeResize="0"/>
          <p:nvPr/>
        </p:nvPicPr>
        <p:blipFill rotWithShape="1">
          <a:blip r:embed="rId9">
            <a:alphaModFix/>
          </a:blip>
          <a:srcRect/>
          <a:stretch/>
        </p:blipFill>
        <p:spPr>
          <a:xfrm>
            <a:off x="4130882" y="2167977"/>
            <a:ext cx="1569856" cy="1097375"/>
          </a:xfrm>
          <a:prstGeom prst="rect">
            <a:avLst/>
          </a:prstGeom>
          <a:noFill/>
          <a:ln>
            <a:noFill/>
          </a:ln>
        </p:spPr>
      </p:pic>
      <p:pic>
        <p:nvPicPr>
          <p:cNvPr id="14" name="Google Shape;132;p10">
            <a:extLst>
              <a:ext uri="{FF2B5EF4-FFF2-40B4-BE49-F238E27FC236}">
                <a16:creationId xmlns:a16="http://schemas.microsoft.com/office/drawing/2014/main" id="{9D3DCBD2-5744-CFA9-6F09-10B3F3B49305}"/>
              </a:ext>
            </a:extLst>
          </p:cNvPr>
          <p:cNvPicPr preferRelativeResize="0"/>
          <p:nvPr/>
        </p:nvPicPr>
        <p:blipFill rotWithShape="1">
          <a:blip r:embed="rId10">
            <a:alphaModFix/>
          </a:blip>
          <a:srcRect/>
          <a:stretch/>
        </p:blipFill>
        <p:spPr>
          <a:xfrm>
            <a:off x="7287622" y="2101603"/>
            <a:ext cx="1569856" cy="1097375"/>
          </a:xfrm>
          <a:prstGeom prst="rect">
            <a:avLst/>
          </a:prstGeom>
          <a:noFill/>
          <a:ln>
            <a:noFill/>
          </a:ln>
        </p:spPr>
      </p:pic>
      <p:pic>
        <p:nvPicPr>
          <p:cNvPr id="16" name="Picture 15">
            <a:hlinkClick r:id="rId11" action="ppaction://hlinksldjump"/>
            <a:extLst>
              <a:ext uri="{FF2B5EF4-FFF2-40B4-BE49-F238E27FC236}">
                <a16:creationId xmlns:a16="http://schemas.microsoft.com/office/drawing/2014/main" id="{EC735517-A3F9-3120-99D1-34F30F35145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190513" y="846274"/>
            <a:ext cx="6270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56908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375E-6 2.59259E-6 L -0.26289 0.36828 " pathEditMode="relative" rAng="0" ptsTypes="AA">
                                      <p:cBhvr>
                                        <p:cTn id="6" dur="2000" fill="hold"/>
                                        <p:tgtEl>
                                          <p:spTgt spid="7"/>
                                        </p:tgtEl>
                                        <p:attrNameLst>
                                          <p:attrName>ppt_x</p:attrName>
                                          <p:attrName>ppt_y</p:attrName>
                                        </p:attrNameLst>
                                      </p:cBhvr>
                                      <p:rCtr x="-13151" y="18403"/>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6.25E-7 -4.81481E-6 L -0.20208 0.39167 " pathEditMode="relative" rAng="0" ptsTypes="AA">
                                      <p:cBhvr>
                                        <p:cTn id="11" dur="2000" fill="hold"/>
                                        <p:tgtEl>
                                          <p:spTgt spid="8"/>
                                        </p:tgtEl>
                                        <p:attrNameLst>
                                          <p:attrName>ppt_x</p:attrName>
                                          <p:attrName>ppt_y</p:attrName>
                                        </p:attrNameLst>
                                      </p:cBhvr>
                                      <p:rCtr x="-10104" y="19583"/>
                                    </p:animMotion>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E-6 -1.85185E-6 L 0.33594 0.25324 " pathEditMode="relative" rAng="0" ptsTypes="AA">
                                      <p:cBhvr>
                                        <p:cTn id="16" dur="2000" fill="hold"/>
                                        <p:tgtEl>
                                          <p:spTgt spid="9"/>
                                        </p:tgtEl>
                                        <p:attrNameLst>
                                          <p:attrName>ppt_x</p:attrName>
                                          <p:attrName>ppt_y</p:attrName>
                                        </p:attrNameLst>
                                      </p:cBhvr>
                                      <p:rCtr x="16797" y="12662"/>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2.29167E-6 -3.7037E-7 L 0.04206 0.36667 " pathEditMode="relative" rAng="0" ptsTypes="AA">
                                      <p:cBhvr>
                                        <p:cTn id="21" dur="2000" fill="hold"/>
                                        <p:tgtEl>
                                          <p:spTgt spid="12"/>
                                        </p:tgtEl>
                                        <p:attrNameLst>
                                          <p:attrName>ppt_x</p:attrName>
                                          <p:attrName>ppt_y</p:attrName>
                                        </p:attrNameLst>
                                      </p:cBhvr>
                                      <p:rCtr x="2096" y="18333"/>
                                    </p:animMotion>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5E-6 -4.81481E-6 L -0.178 0.24838 " pathEditMode="relative" rAng="0" ptsTypes="AA">
                                      <p:cBhvr>
                                        <p:cTn id="26" dur="2000" fill="hold"/>
                                        <p:tgtEl>
                                          <p:spTgt spid="4"/>
                                        </p:tgtEl>
                                        <p:attrNameLst>
                                          <p:attrName>ppt_x</p:attrName>
                                          <p:attrName>ppt_y</p:attrName>
                                        </p:attrNameLst>
                                      </p:cBhvr>
                                      <p:rCtr x="-8906" y="12407"/>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6.25E-7 -2.59259E-6 L 0.11289 0.35278 " pathEditMode="relative" rAng="0" ptsTypes="AA">
                                      <p:cBhvr>
                                        <p:cTn id="31" dur="2000" fill="hold"/>
                                        <p:tgtEl>
                                          <p:spTgt spid="14"/>
                                        </p:tgtEl>
                                        <p:attrNameLst>
                                          <p:attrName>ppt_x</p:attrName>
                                          <p:attrName>ppt_y</p:attrName>
                                        </p:attrNameLst>
                                      </p:cBhvr>
                                      <p:rCtr x="5638" y="17639"/>
                                    </p:animMotion>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6"/>
                                        </p:tgtEl>
                                      </p:cBhvr>
                                    </p:animEffect>
                                    <p:animScale>
                                      <p:cBhvr>
                                        <p:cTn id="37" dur="250" autoRev="1" fill="hold"/>
                                        <p:tgtEl>
                                          <p:spTgt spid="16"/>
                                        </p:tgtEl>
                                      </p:cBhvr>
                                      <p:by x="105000" y="105000"/>
                                    </p:animScale>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61815-07FA-21F8-91EC-B3EC0E92D03E}"/>
              </a:ext>
            </a:extLst>
          </p:cNvPr>
          <p:cNvPicPr>
            <a:picLocks noChangeAspect="1"/>
          </p:cNvPicPr>
          <p:nvPr/>
        </p:nvPicPr>
        <p:blipFill>
          <a:blip r:embed="rId3"/>
          <a:stretch>
            <a:fillRect/>
          </a:stretch>
        </p:blipFill>
        <p:spPr>
          <a:xfrm>
            <a:off x="821945" y="4162500"/>
            <a:ext cx="3755619" cy="2419350"/>
          </a:xfrm>
          <a:prstGeom prst="rect">
            <a:avLst/>
          </a:prstGeom>
        </p:spPr>
      </p:pic>
      <p:pic>
        <p:nvPicPr>
          <p:cNvPr id="5" name="Picture 4">
            <a:extLst>
              <a:ext uri="{FF2B5EF4-FFF2-40B4-BE49-F238E27FC236}">
                <a16:creationId xmlns:a16="http://schemas.microsoft.com/office/drawing/2014/main" id="{5EA2A9E4-2E20-EEFC-C5E1-E262EE1DF427}"/>
              </a:ext>
            </a:extLst>
          </p:cNvPr>
          <p:cNvPicPr>
            <a:picLocks noChangeAspect="1"/>
          </p:cNvPicPr>
          <p:nvPr/>
        </p:nvPicPr>
        <p:blipFill>
          <a:blip r:embed="rId4"/>
          <a:stretch>
            <a:fillRect/>
          </a:stretch>
        </p:blipFill>
        <p:spPr>
          <a:xfrm>
            <a:off x="7614438" y="4162500"/>
            <a:ext cx="3619500" cy="2242516"/>
          </a:xfrm>
          <a:prstGeom prst="rect">
            <a:avLst/>
          </a:prstGeom>
        </p:spPr>
      </p:pic>
      <p:pic>
        <p:nvPicPr>
          <p:cNvPr id="7" name="Google Shape;127;p10">
            <a:extLst>
              <a:ext uri="{FF2B5EF4-FFF2-40B4-BE49-F238E27FC236}">
                <a16:creationId xmlns:a16="http://schemas.microsoft.com/office/drawing/2014/main" id="{9747E19F-855A-81E5-4877-37B9E5A94E62}"/>
              </a:ext>
            </a:extLst>
          </p:cNvPr>
          <p:cNvPicPr preferRelativeResize="0"/>
          <p:nvPr/>
        </p:nvPicPr>
        <p:blipFill rotWithShape="1">
          <a:blip r:embed="rId5">
            <a:alphaModFix/>
          </a:blip>
          <a:srcRect/>
          <a:stretch/>
        </p:blipFill>
        <p:spPr>
          <a:xfrm>
            <a:off x="1073767" y="3803665"/>
            <a:ext cx="1562235" cy="1089754"/>
          </a:xfrm>
          <a:prstGeom prst="rect">
            <a:avLst/>
          </a:prstGeom>
          <a:noFill/>
          <a:ln>
            <a:noFill/>
          </a:ln>
        </p:spPr>
      </p:pic>
      <p:pic>
        <p:nvPicPr>
          <p:cNvPr id="8" name="Google Shape;128;p10">
            <a:extLst>
              <a:ext uri="{FF2B5EF4-FFF2-40B4-BE49-F238E27FC236}">
                <a16:creationId xmlns:a16="http://schemas.microsoft.com/office/drawing/2014/main" id="{0AFE2BD5-0C7B-1C54-DE98-70194E48F0A3}"/>
              </a:ext>
            </a:extLst>
          </p:cNvPr>
          <p:cNvPicPr preferRelativeResize="0"/>
          <p:nvPr/>
        </p:nvPicPr>
        <p:blipFill rotWithShape="1">
          <a:blip r:embed="rId6">
            <a:alphaModFix/>
          </a:blip>
          <a:srcRect/>
          <a:stretch/>
        </p:blipFill>
        <p:spPr>
          <a:xfrm>
            <a:off x="2595905" y="3803665"/>
            <a:ext cx="1577477" cy="1097375"/>
          </a:xfrm>
          <a:prstGeom prst="rect">
            <a:avLst/>
          </a:prstGeom>
          <a:noFill/>
          <a:ln>
            <a:noFill/>
          </a:ln>
        </p:spPr>
      </p:pic>
      <p:pic>
        <p:nvPicPr>
          <p:cNvPr id="9" name="Google Shape;131;p10">
            <a:extLst>
              <a:ext uri="{FF2B5EF4-FFF2-40B4-BE49-F238E27FC236}">
                <a16:creationId xmlns:a16="http://schemas.microsoft.com/office/drawing/2014/main" id="{104DD861-1482-015C-1ABD-3B6663B7EB45}"/>
              </a:ext>
            </a:extLst>
          </p:cNvPr>
          <p:cNvPicPr preferRelativeResize="0"/>
          <p:nvPr/>
        </p:nvPicPr>
        <p:blipFill rotWithShape="1">
          <a:blip r:embed="rId7">
            <a:alphaModFix/>
          </a:blip>
          <a:srcRect/>
          <a:stretch/>
        </p:blipFill>
        <p:spPr>
          <a:xfrm>
            <a:off x="9360345" y="3803665"/>
            <a:ext cx="1569856" cy="1097375"/>
          </a:xfrm>
          <a:prstGeom prst="rect">
            <a:avLst/>
          </a:prstGeom>
          <a:noFill/>
          <a:ln>
            <a:noFill/>
          </a:ln>
        </p:spPr>
      </p:pic>
      <p:pic>
        <p:nvPicPr>
          <p:cNvPr id="10" name="Google Shape;129;p10">
            <a:extLst>
              <a:ext uri="{FF2B5EF4-FFF2-40B4-BE49-F238E27FC236}">
                <a16:creationId xmlns:a16="http://schemas.microsoft.com/office/drawing/2014/main" id="{1479F560-31B4-F811-FB5A-654DC70FC5B3}"/>
              </a:ext>
            </a:extLst>
          </p:cNvPr>
          <p:cNvPicPr preferRelativeResize="0"/>
          <p:nvPr/>
        </p:nvPicPr>
        <p:blipFill rotWithShape="1">
          <a:blip r:embed="rId8">
            <a:alphaModFix/>
          </a:blip>
          <a:srcRect/>
          <a:stretch/>
        </p:blipFill>
        <p:spPr>
          <a:xfrm>
            <a:off x="1995382" y="4636448"/>
            <a:ext cx="1569856" cy="1097375"/>
          </a:xfrm>
          <a:prstGeom prst="rect">
            <a:avLst/>
          </a:prstGeom>
          <a:noFill/>
          <a:ln>
            <a:noFill/>
          </a:ln>
        </p:spPr>
      </p:pic>
      <p:pic>
        <p:nvPicPr>
          <p:cNvPr id="12" name="Google Shape;128;p10">
            <a:extLst>
              <a:ext uri="{FF2B5EF4-FFF2-40B4-BE49-F238E27FC236}">
                <a16:creationId xmlns:a16="http://schemas.microsoft.com/office/drawing/2014/main" id="{C3222515-B6DF-B247-C71A-213B27225470}"/>
              </a:ext>
            </a:extLst>
          </p:cNvPr>
          <p:cNvPicPr preferRelativeResize="0"/>
          <p:nvPr/>
        </p:nvPicPr>
        <p:blipFill rotWithShape="1">
          <a:blip r:embed="rId6">
            <a:alphaModFix/>
          </a:blip>
          <a:srcRect/>
          <a:stretch/>
        </p:blipFill>
        <p:spPr>
          <a:xfrm>
            <a:off x="7698653" y="3793955"/>
            <a:ext cx="1577477" cy="1097375"/>
          </a:xfrm>
          <a:prstGeom prst="rect">
            <a:avLst/>
          </a:prstGeom>
          <a:noFill/>
          <a:ln>
            <a:noFill/>
          </a:ln>
        </p:spPr>
      </p:pic>
      <p:sp>
        <p:nvSpPr>
          <p:cNvPr id="2" name="Google Shape;161;p11">
            <a:extLst>
              <a:ext uri="{FF2B5EF4-FFF2-40B4-BE49-F238E27FC236}">
                <a16:creationId xmlns:a16="http://schemas.microsoft.com/office/drawing/2014/main" id="{6ACB4743-EB3F-2DA7-3498-B33640D9B836}"/>
              </a:ext>
            </a:extLst>
          </p:cNvPr>
          <p:cNvSpPr/>
          <p:nvPr/>
        </p:nvSpPr>
        <p:spPr>
          <a:xfrm>
            <a:off x="381136" y="307659"/>
            <a:ext cx="10408639" cy="95032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3200" b="1" i="0" u="none" strike="noStrike" cap="none" dirty="0">
                <a:solidFill>
                  <a:schemeClr val="dk1"/>
                </a:solidFill>
                <a:latin typeface="Arial"/>
                <a:ea typeface="Arial"/>
                <a:cs typeface="Arial"/>
                <a:sym typeface="Arial"/>
              </a:rPr>
              <a:t>3. </a:t>
            </a:r>
            <a:r>
              <a:rPr lang="en-US" sz="3200" b="0" i="0" u="none" strike="noStrike" cap="none" dirty="0" err="1">
                <a:solidFill>
                  <a:schemeClr val="dk1"/>
                </a:solidFill>
                <a:latin typeface="Arial"/>
                <a:ea typeface="Arial"/>
                <a:cs typeface="Arial"/>
                <a:sym typeface="Arial"/>
              </a:rPr>
              <a:t>Thảo</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luận</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với</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bạn</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cách</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em</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đã</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tìm</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thẻ</a:t>
            </a:r>
            <a:r>
              <a:rPr lang="en-US" sz="3200" b="0" i="0" u="none" strike="noStrike" cap="none" dirty="0">
                <a:solidFill>
                  <a:schemeClr val="dk1"/>
                </a:solidFill>
                <a:latin typeface="Arial"/>
                <a:ea typeface="Arial"/>
                <a:cs typeface="Arial"/>
                <a:sym typeface="Arial"/>
              </a:rPr>
              <a:t> con </a:t>
            </a:r>
            <a:r>
              <a:rPr lang="en-US" sz="3200" b="0" i="0" u="none" strike="noStrike" cap="none" dirty="0" err="1">
                <a:solidFill>
                  <a:schemeClr val="dk1"/>
                </a:solidFill>
                <a:latin typeface="Arial"/>
                <a:ea typeface="Arial"/>
                <a:cs typeface="Arial"/>
                <a:sym typeface="Arial"/>
              </a:rPr>
              <a:t>voi</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trong</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mỗi</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trường</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hợp</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trên</a:t>
            </a:r>
            <a:r>
              <a:rPr lang="en-US" sz="3200" b="0" i="0" u="none" strike="noStrike" cap="none" dirty="0">
                <a:solidFill>
                  <a:schemeClr val="dk1"/>
                </a:solidFill>
                <a:latin typeface="Arial"/>
                <a:ea typeface="Arial"/>
                <a:cs typeface="Arial"/>
                <a:sym typeface="Arial"/>
              </a:rPr>
              <a:t>. Theo </a:t>
            </a:r>
            <a:r>
              <a:rPr lang="en-US" sz="3200" b="0" i="0" u="none" strike="noStrike" cap="none" dirty="0" err="1">
                <a:solidFill>
                  <a:schemeClr val="dk1"/>
                </a:solidFill>
                <a:latin typeface="Arial"/>
                <a:ea typeface="Arial"/>
                <a:cs typeface="Arial"/>
                <a:sym typeface="Arial"/>
              </a:rPr>
              <a:t>em</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cách</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nào</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tìm</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nhanh</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hơn</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Vì</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sao</a:t>
            </a:r>
            <a:r>
              <a:rPr lang="en-US" sz="3200" b="0" i="0" u="none" strike="noStrike" cap="none" dirty="0">
                <a:solidFill>
                  <a:schemeClr val="dk1"/>
                </a:solidFill>
                <a:latin typeface="Arial"/>
                <a:ea typeface="Arial"/>
                <a:cs typeface="Arial"/>
                <a:sym typeface="Arial"/>
              </a:rPr>
              <a:t>?</a:t>
            </a:r>
            <a:endParaRPr sz="2000" dirty="0"/>
          </a:p>
        </p:txBody>
      </p:sp>
      <p:pic>
        <p:nvPicPr>
          <p:cNvPr id="4" name="Google Shape;132;p10">
            <a:extLst>
              <a:ext uri="{FF2B5EF4-FFF2-40B4-BE49-F238E27FC236}">
                <a16:creationId xmlns:a16="http://schemas.microsoft.com/office/drawing/2014/main" id="{3A636528-A558-F334-1A22-860EC6C21D88}"/>
              </a:ext>
            </a:extLst>
          </p:cNvPr>
          <p:cNvPicPr preferRelativeResize="0"/>
          <p:nvPr/>
        </p:nvPicPr>
        <p:blipFill rotWithShape="1">
          <a:blip r:embed="rId9">
            <a:alphaModFix/>
          </a:blip>
          <a:srcRect/>
          <a:stretch/>
        </p:blipFill>
        <p:spPr>
          <a:xfrm>
            <a:off x="8871533" y="4550798"/>
            <a:ext cx="1569856" cy="1097375"/>
          </a:xfrm>
          <a:prstGeom prst="rect">
            <a:avLst/>
          </a:prstGeom>
          <a:noFill/>
          <a:ln>
            <a:noFill/>
          </a:ln>
        </p:spPr>
      </p:pic>
      <p:pic>
        <p:nvPicPr>
          <p:cNvPr id="6" name="Picture 5">
            <a:hlinkClick r:id="rId10" action="ppaction://hlinksldjump"/>
            <a:extLst>
              <a:ext uri="{FF2B5EF4-FFF2-40B4-BE49-F238E27FC236}">
                <a16:creationId xmlns:a16="http://schemas.microsoft.com/office/drawing/2014/main" id="{6BA0C248-E456-96BA-6AAD-24816249292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190513" y="846274"/>
            <a:ext cx="6270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01114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764</Words>
  <Application>Microsoft Office PowerPoint</Application>
  <PresentationFormat>Widescreen</PresentationFormat>
  <Paragraphs>97</Paragraphs>
  <Slides>16</Slides>
  <Notes>9</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Quattrocento Sans</vt:lpstr>
      <vt:lpstr>Arial</vt:lpstr>
      <vt:lpstr>Calibri</vt:lpstr>
      <vt:lpstr>Times New Roman</vt:lpstr>
      <vt:lpstr>Helvetica Neue</vt:lpstr>
      <vt:lpstr>iCiel Cadena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Phạm Thùy Linh</cp:lastModifiedBy>
  <cp:revision>160</cp:revision>
  <dcterms:modified xsi:type="dcterms:W3CDTF">2023-03-19T13:40:54Z</dcterms:modified>
</cp:coreProperties>
</file>