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960" r:id="rId2"/>
    <p:sldId id="3154" r:id="rId3"/>
    <p:sldId id="3159" r:id="rId4"/>
    <p:sldId id="3160" r:id="rId5"/>
    <p:sldId id="3161" r:id="rId6"/>
    <p:sldId id="3163" r:id="rId7"/>
    <p:sldId id="3164" r:id="rId8"/>
    <p:sldId id="3157" r:id="rId9"/>
    <p:sldId id="3158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8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7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8" y="1738227"/>
            <a:ext cx="9339881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BFE246-4D8F-13B9-12E8-08CD0F8A5C42}"/>
              </a:ext>
            </a:extLst>
          </p:cNvPr>
          <p:cNvSpPr txBox="1"/>
          <p:nvPr/>
        </p:nvSpPr>
        <p:spPr>
          <a:xfrm>
            <a:off x="1052399" y="209487"/>
            <a:ext cx="103305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5A666D-FC2C-311A-870B-7BC284DF7F0A}"/>
              </a:ext>
            </a:extLst>
          </p:cNvPr>
          <p:cNvSpPr txBox="1"/>
          <p:nvPr/>
        </p:nvSpPr>
        <p:spPr>
          <a:xfrm>
            <a:off x="416424" y="4639948"/>
            <a:ext cx="559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Phạm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Thùy Linh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6DCFAD-F882-6E4D-2A4A-5F859CD8B4D0}"/>
              </a:ext>
            </a:extLst>
          </p:cNvPr>
          <p:cNvSpPr txBox="1"/>
          <p:nvPr/>
        </p:nvSpPr>
        <p:spPr>
          <a:xfrm>
            <a:off x="6096000" y="3874729"/>
            <a:ext cx="227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C90C6B-19A8-447E-EF61-6CB74838B677}"/>
              </a:ext>
            </a:extLst>
          </p:cNvPr>
          <p:cNvSpPr txBox="1"/>
          <p:nvPr/>
        </p:nvSpPr>
        <p:spPr>
          <a:xfrm>
            <a:off x="6008665" y="494867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Lớp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3A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922B8-69C3-421B-BEE8-E757CBF2AC0C}"/>
              </a:ext>
            </a:extLst>
          </p:cNvPr>
          <p:cNvGrpSpPr/>
          <p:nvPr/>
        </p:nvGrpSpPr>
        <p:grpSpPr>
          <a:xfrm>
            <a:off x="705186" y="3271952"/>
            <a:ext cx="10212419" cy="2969027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1103998" y="3224284"/>
            <a:ext cx="9608385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tớ sẽ thực hành để tạo các thư mục này trên máy tính.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661185" y="460673"/>
            <a:ext cx="3076025" cy="20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400" b="1" dirty="0" err="1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4400" b="1" dirty="0">
              <a:solidFill>
                <a:srgbClr val="0998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463858" y="617021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44149" y="713286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43" y="1962258"/>
            <a:ext cx="5965066" cy="4271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960328"/>
            <a:chOff x="581290" y="1091471"/>
            <a:chExt cx="1526272" cy="9603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96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2000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2000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vi-VN" sz="2000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8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959921"/>
            <a:ext cx="152378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354805"/>
            <a:ext cx="11029419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903" y="1010621"/>
            <a:ext cx="876376" cy="883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1" y="2305130"/>
            <a:ext cx="5514709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3717120"/>
            <a:ext cx="4132950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chứa gì.</a:t>
            </a:r>
          </a:p>
        </p:txBody>
      </p:sp>
    </p:spTree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60046"/>
            <a:ext cx="9475155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1526272" cy="960328"/>
            <a:chOff x="581290" y="1091471"/>
            <a:chExt cx="1526272" cy="9603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96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8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71B7C-E543-4011-B639-CA56EDEE5676}"/>
              </a:ext>
            </a:extLst>
          </p:cNvPr>
          <p:cNvSpPr/>
          <p:nvPr/>
        </p:nvSpPr>
        <p:spPr>
          <a:xfrm>
            <a:off x="581291" y="980241"/>
            <a:ext cx="1102941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F69956-7F36-4EFF-88F5-A290EF0B83C6}"/>
              </a:ext>
            </a:extLst>
          </p:cNvPr>
          <p:cNvGrpSpPr/>
          <p:nvPr/>
        </p:nvGrpSpPr>
        <p:grpSpPr>
          <a:xfrm>
            <a:off x="820438" y="2813775"/>
            <a:ext cx="5962691" cy="3063984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id="{86898A6D-5B4C-4DE5-A47B-34AE6D6E8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12" y="1411018"/>
            <a:ext cx="3762377" cy="37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2246325"/>
            <a:ext cx="5199750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(Hình 54). Gõ tên thư mục, chẳng hạn là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0" y="4316092"/>
            <a:ext cx="2855137" cy="948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296673"/>
            <a:ext cx="1078775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Tạo tiếp các thư mục mới là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519" y="2277226"/>
            <a:ext cx="4865521" cy="1818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659A3D-E3E8-4480-9FDC-03ECCB9F8F78}"/>
              </a:ext>
            </a:extLst>
          </p:cNvPr>
          <p:cNvSpPr/>
          <p:nvPr/>
        </p:nvSpPr>
        <p:spPr>
          <a:xfrm>
            <a:off x="3647438" y="4236594"/>
            <a:ext cx="796327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Sau bước này, em đã tạo thư mục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trên ổ đĩa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Tương tự, em tạo thêm thư mục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Truyen co tich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ở ổ đĩa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647911"/>
            <a:ext cx="1102941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1049497"/>
            <a:ext cx="1102941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Trong cửa sổ làm việc với tệp và thư mục, chọn ổ đĩa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ở khung bên trái.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3684144"/>
            <a:ext cx="999527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936502"/>
            <a:ext cx="1078775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70" y="1996052"/>
            <a:ext cx="4488521" cy="1654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428403"/>
            <a:ext cx="1102941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939743"/>
            <a:ext cx="1102941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để chọn.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454" y="2405974"/>
            <a:ext cx="2477166" cy="840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5F8311-67BA-40BF-A253-C063A5FE4BB0}"/>
              </a:ext>
            </a:extLst>
          </p:cNvPr>
          <p:cNvSpPr/>
          <p:nvPr/>
        </p:nvSpPr>
        <p:spPr>
          <a:xfrm>
            <a:off x="581290" y="4249395"/>
            <a:ext cx="1102941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Xóa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95" y="4334045"/>
            <a:ext cx="4228645" cy="15847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F21B0E-67D3-4043-8D06-3EA3A8E9AC9A}"/>
              </a:ext>
            </a:extLst>
          </p:cNvPr>
          <p:cNvSpPr/>
          <p:nvPr/>
        </p:nvSpPr>
        <p:spPr>
          <a:xfrm>
            <a:off x="581291" y="4813832"/>
            <a:ext cx="1102941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Nhảy chuột vào thư mục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B47BA-B0AC-4888-945D-17B83E329133}"/>
              </a:ext>
            </a:extLst>
          </p:cNvPr>
          <p:cNvSpPr/>
          <p:nvPr/>
        </p:nvSpPr>
        <p:spPr>
          <a:xfrm>
            <a:off x="581291" y="5375167"/>
            <a:ext cx="1102941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9EB3BF-823D-4DB0-B324-B168C344CD4E}"/>
              </a:ext>
            </a:extLst>
          </p:cNvPr>
          <p:cNvSpPr/>
          <p:nvPr/>
        </p:nvSpPr>
        <p:spPr>
          <a:xfrm>
            <a:off x="6951518" y="2405974"/>
            <a:ext cx="405246" cy="51372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10" grpId="0"/>
      <p:bldP spid="11" grpId="0"/>
      <p:bldP spid="14" grpId="0"/>
      <p:bldP spid="15" grpId="0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Tìm tệp ở thư mục cho trước theo yêu cầu.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960328"/>
            <a:chOff x="581290" y="1091471"/>
            <a:chExt cx="1526272" cy="9603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96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8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817681"/>
            <a:ext cx="152378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273525"/>
            <a:ext cx="11029419" cy="47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cửa sổ làm việc với tệp 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0" y="1762185"/>
            <a:ext cx="7485750" cy="2199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mở các thư mục theo yêu cầu để đến được tệp cần tìm. Ta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ó thể mở các thư mục và thư mục con ở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khung bên trái hoặc nhảy đúp vào mỗi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ở khung bên phải.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Ví dụ, để tìm tệp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Anh.jpg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trong thư mục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như cây thư mục Hình 58.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4376524"/>
            <a:ext cx="11244951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Mở cửa sổ làm việc với tệp và thư mục, nháy chuột vào ổ đĩa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ở khung bên trái.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Tìm thư mục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ở khung bên phải, nháy đúp chuột vào thư mục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để mở, ta sẽ thấy tệp </a:t>
            </a:r>
            <a:r>
              <a:rPr lang="vi-VN" sz="20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Anh.jpg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Lưu ý: Mỗi máy tính sẽ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ó tên tệp và thư mục khác nhau, em hãy thực hiện theo hướng dẫn cụ thể của thầy, cô giáo.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57AAD2-C43E-4CF0-81ED-73358A17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104" y="467222"/>
            <a:ext cx="2966503" cy="37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998D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800" b="1" dirty="0">
                  <a:solidFill>
                    <a:srgbClr val="0998D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998D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vi-VN" sz="2800" b="1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Hãy tạo các thư mục theo sơ đồ hình cây biểu diễn cách sắp xếp sách trên giá như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585898" y="5031328"/>
            <a:ext cx="1100859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một tệp nằm trong một thư mục ở ổ đĩa </a:t>
            </a:r>
            <a:r>
              <a:rPr lang="vi-VN" sz="22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hoặc ổ đĩa </a:t>
            </a:r>
            <a:r>
              <a:rPr lang="vi-VN" sz="22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của máy tính em đang thực hành.</a:t>
            </a:r>
          </a:p>
          <a:p>
            <a:pPr algn="just" defTabSz="342900">
              <a:lnSpc>
                <a:spcPct val="150000"/>
              </a:lnSpc>
            </a:pPr>
            <a:endParaRPr lang="vi-V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964B32-5BF9-4E0E-9673-B1797C218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2" b="92273" l="3390" r="97987">
                        <a14:foregroundMark x1="60911" y1="15909" x2="60911" y2="15909"/>
                        <a14:foregroundMark x1="28708" y1="52727" x2="28708" y2="52727"/>
                        <a14:foregroundMark x1="8051" y1="88636" x2="8051" y2="88636"/>
                        <a14:foregroundMark x1="3390" y1="88182" x2="3390" y2="88182"/>
                        <a14:foregroundMark x1="80508" y1="89091" x2="80508" y2="89091"/>
                        <a14:foregroundMark x1="91314" y1="85455" x2="91314" y2="85455"/>
                        <a14:foregroundMark x1="91843" y1="68182" x2="91843" y2="68182"/>
                        <a14:foregroundMark x1="98093" y1="92273" x2="98093" y2="92273"/>
                        <a14:foregroundMark x1="58051" y1="10909" x2="58051" y2="10909"/>
                        <a14:foregroundMark x1="57415" y1="8182" x2="57415" y2="8182"/>
                        <a14:foregroundMark x1="39831" y1="79545" x2="39831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83" y="2630455"/>
            <a:ext cx="9503828" cy="2214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1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2B1D5DC-D9B4-4A5F-87FB-5AEDC3F9BBAC}"/>
              </a:ext>
            </a:extLst>
          </p:cNvPr>
          <p:cNvSpPr/>
          <p:nvPr/>
        </p:nvSpPr>
        <p:spPr>
          <a:xfrm>
            <a:off x="882175" y="1981228"/>
            <a:ext cx="1042764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Em hãy tạo thư mục </a:t>
            </a:r>
            <a:r>
              <a:rPr lang="en-US" sz="24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</a:t>
            </a:r>
            <a:r>
              <a:rPr lang="en-US" sz="24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240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và các thư mục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on để lưu ảnh của mình một cách hợp lí.</a:t>
            </a:r>
          </a:p>
        </p:txBody>
      </p:sp>
    </p:spTree>
    <p:extLst>
      <p:ext uri="{BB962C8B-B14F-4D97-AF65-F5344CB8AC3E}">
        <p14:creationId xmlns:p14="http://schemas.microsoft.com/office/powerpoint/2010/main" val="12812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5600</TotalTime>
  <Words>796</Words>
  <Application>Microsoft Office PowerPoint</Application>
  <PresentationFormat>Widescreen</PresentationFormat>
  <Paragraphs>68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Calibri</vt:lpstr>
      <vt:lpstr>iCiel Cadena</vt:lpstr>
      <vt:lpstr>Segoe Print</vt:lpstr>
      <vt:lpstr>Times New Roman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Phạm Thùy Linh</cp:lastModifiedBy>
  <cp:revision>187</cp:revision>
  <dcterms:created xsi:type="dcterms:W3CDTF">2021-11-14T08:33:55Z</dcterms:created>
  <dcterms:modified xsi:type="dcterms:W3CDTF">2023-03-19T13:40:40Z</dcterms:modified>
</cp:coreProperties>
</file>