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5" r:id="rId2"/>
    <p:sldMasterId id="2147483699" r:id="rId3"/>
    <p:sldMasterId id="2147483701" r:id="rId4"/>
    <p:sldMasterId id="2147483725" r:id="rId5"/>
  </p:sldMasterIdLst>
  <p:notesMasterIdLst>
    <p:notesMasterId r:id="rId27"/>
  </p:notesMasterIdLst>
  <p:sldIdLst>
    <p:sldId id="578" r:id="rId6"/>
    <p:sldId id="300" r:id="rId7"/>
    <p:sldId id="474" r:id="rId8"/>
    <p:sldId id="563" r:id="rId9"/>
    <p:sldId id="541" r:id="rId10"/>
    <p:sldId id="266" r:id="rId11"/>
    <p:sldId id="564" r:id="rId12"/>
    <p:sldId id="565" r:id="rId13"/>
    <p:sldId id="548" r:id="rId14"/>
    <p:sldId id="566" r:id="rId15"/>
    <p:sldId id="567" r:id="rId16"/>
    <p:sldId id="550" r:id="rId17"/>
    <p:sldId id="271" r:id="rId18"/>
    <p:sldId id="551" r:id="rId19"/>
    <p:sldId id="552" r:id="rId20"/>
    <p:sldId id="292" r:id="rId21"/>
    <p:sldId id="553" r:id="rId22"/>
    <p:sldId id="554" r:id="rId23"/>
    <p:sldId id="555" r:id="rId24"/>
    <p:sldId id="576" r:id="rId25"/>
    <p:sldId id="562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00FF"/>
    <a:srgbClr val="9900CC"/>
    <a:srgbClr val="660066"/>
    <a:srgbClr val="99FF33"/>
    <a:srgbClr val="CCFF33"/>
    <a:srgbClr val="CCCC00"/>
    <a:srgbClr val="3AE64A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5" d="100"/>
          <a:sy n="65" d="100"/>
        </p:scale>
        <p:origin x="-90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233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B1A414B-A52C-4EEB-B8D3-CF3C493CEDFF}" type="slidenum">
              <a:rPr lang="vi-VN" altLang="en-US" sz="1200" b="1">
                <a:solidFill>
                  <a:srgbClr val="0000FF"/>
                </a:solidFill>
                <a:cs typeface="Arial" panose="020B0604020202020204" pitchFamily="34" charset="0"/>
              </a:rPr>
              <a:pPr/>
              <a:t>1</a:t>
            </a:fld>
            <a:endParaRPr lang="vi-VN" altLang="en-US" sz="1200" b="1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173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52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09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251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3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3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63" r:id="rId12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824" r:id="rId2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media1.mp3"/><Relationship Id="rId7" Type="http://schemas.openxmlformats.org/officeDocument/2006/relationships/image" Target="../media/image7.gif"/><Relationship Id="rId12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0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2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5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33"/>
          <p:cNvSpPr>
            <a:spLocks noChangeArrowheads="1"/>
          </p:cNvSpPr>
          <p:nvPr/>
        </p:nvSpPr>
        <p:spPr bwMode="auto">
          <a:xfrm>
            <a:off x="5905500" y="11176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3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8" name="AutoShape 33"/>
          <p:cNvSpPr>
            <a:spLocks noChangeArrowheads="1"/>
          </p:cNvSpPr>
          <p:nvPr/>
        </p:nvSpPr>
        <p:spPr bwMode="auto">
          <a:xfrm>
            <a:off x="4137025" y="39116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3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9" name="AutoShape 33"/>
          <p:cNvSpPr>
            <a:spLocks noChangeArrowheads="1"/>
          </p:cNvSpPr>
          <p:nvPr/>
        </p:nvSpPr>
        <p:spPr bwMode="auto">
          <a:xfrm>
            <a:off x="4251325" y="19431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3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10" name="AutoShape 33"/>
          <p:cNvSpPr>
            <a:spLocks noChangeArrowheads="1"/>
          </p:cNvSpPr>
          <p:nvPr/>
        </p:nvSpPr>
        <p:spPr bwMode="auto">
          <a:xfrm>
            <a:off x="7670800" y="1771651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3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11" name="AutoShape 33"/>
          <p:cNvSpPr>
            <a:spLocks noChangeArrowheads="1"/>
          </p:cNvSpPr>
          <p:nvPr/>
        </p:nvSpPr>
        <p:spPr bwMode="auto">
          <a:xfrm>
            <a:off x="7807325" y="4157663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300">
              <a:solidFill>
                <a:srgbClr val="003399"/>
              </a:solidFill>
              <a:latin typeface="HP001 4 hàng"/>
            </a:endParaRPr>
          </a:p>
        </p:txBody>
      </p:sp>
      <p:pic>
        <p:nvPicPr>
          <p:cNvPr id="12" name="Picture 55" descr="RNBOWBT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2" y="2628900"/>
            <a:ext cx="2270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5" descr="RNBOWBT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689" y="2628900"/>
            <a:ext cx="2270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51"/>
          <p:cNvSpPr>
            <a:spLocks noChangeArrowheads="1"/>
          </p:cNvSpPr>
          <p:nvPr/>
        </p:nvSpPr>
        <p:spPr bwMode="auto">
          <a:xfrm>
            <a:off x="2978152" y="2065340"/>
            <a:ext cx="385763" cy="441325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2036763" y="2943225"/>
            <a:ext cx="3857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26" name="AutoShape 46"/>
          <p:cNvSpPr>
            <a:spLocks noChangeArrowheads="1"/>
          </p:cNvSpPr>
          <p:nvPr/>
        </p:nvSpPr>
        <p:spPr bwMode="auto">
          <a:xfrm>
            <a:off x="9191625" y="2797175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27" name="AutoShape 46"/>
          <p:cNvSpPr>
            <a:spLocks noChangeArrowheads="1"/>
          </p:cNvSpPr>
          <p:nvPr/>
        </p:nvSpPr>
        <p:spPr bwMode="auto">
          <a:xfrm>
            <a:off x="2755900" y="2817813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pic>
        <p:nvPicPr>
          <p:cNvPr id="7184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14" y="4222751"/>
            <a:ext cx="1663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71" descr="JFLOWER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265615"/>
            <a:ext cx="7620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6" name="Picture 71" descr="JFLOWER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3" y="4035427"/>
            <a:ext cx="919163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39" y="46863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25" y="46863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3" y="46736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4705351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825" y="46736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113" y="46450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3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213" y="46450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4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313" y="46450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Picture 4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5" y="5145088"/>
            <a:ext cx="9126537" cy="172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7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5791" r="36493" b="71590"/>
          <a:stretch>
            <a:fillRect/>
          </a:stretch>
        </p:blipFill>
        <p:spPr bwMode="auto">
          <a:xfrm>
            <a:off x="6818315" y="4641853"/>
            <a:ext cx="5111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8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5791" r="36493" b="71590"/>
          <a:stretch>
            <a:fillRect/>
          </a:stretch>
        </p:blipFill>
        <p:spPr bwMode="auto">
          <a:xfrm>
            <a:off x="6927853" y="4891089"/>
            <a:ext cx="4175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AutoShape 51"/>
          <p:cNvSpPr>
            <a:spLocks noChangeArrowheads="1"/>
          </p:cNvSpPr>
          <p:nvPr/>
        </p:nvSpPr>
        <p:spPr bwMode="auto">
          <a:xfrm>
            <a:off x="5756277" y="111125"/>
            <a:ext cx="3857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4" name="AutoShape 51"/>
          <p:cNvSpPr>
            <a:spLocks noChangeArrowheads="1"/>
          </p:cNvSpPr>
          <p:nvPr/>
        </p:nvSpPr>
        <p:spPr bwMode="auto">
          <a:xfrm>
            <a:off x="3773488" y="1460500"/>
            <a:ext cx="3857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5" name="AutoShape 51"/>
          <p:cNvSpPr>
            <a:spLocks noChangeArrowheads="1"/>
          </p:cNvSpPr>
          <p:nvPr/>
        </p:nvSpPr>
        <p:spPr bwMode="auto">
          <a:xfrm>
            <a:off x="4829177" y="682625"/>
            <a:ext cx="3857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6" name="AutoShape 51"/>
          <p:cNvSpPr>
            <a:spLocks noChangeArrowheads="1"/>
          </p:cNvSpPr>
          <p:nvPr/>
        </p:nvSpPr>
        <p:spPr bwMode="auto">
          <a:xfrm>
            <a:off x="6646863" y="549275"/>
            <a:ext cx="3857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7" name="AutoShape 51"/>
          <p:cNvSpPr>
            <a:spLocks noChangeArrowheads="1"/>
          </p:cNvSpPr>
          <p:nvPr/>
        </p:nvSpPr>
        <p:spPr bwMode="auto">
          <a:xfrm>
            <a:off x="7843841" y="1350965"/>
            <a:ext cx="384175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8" name="AutoShape 51"/>
          <p:cNvSpPr>
            <a:spLocks noChangeArrowheads="1"/>
          </p:cNvSpPr>
          <p:nvPr/>
        </p:nvSpPr>
        <p:spPr bwMode="auto">
          <a:xfrm>
            <a:off x="8999541" y="1911349"/>
            <a:ext cx="384175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9" name="AutoShape 51"/>
          <p:cNvSpPr>
            <a:spLocks noChangeArrowheads="1"/>
          </p:cNvSpPr>
          <p:nvPr/>
        </p:nvSpPr>
        <p:spPr bwMode="auto">
          <a:xfrm>
            <a:off x="10055227" y="2728915"/>
            <a:ext cx="385763" cy="441325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pic>
        <p:nvPicPr>
          <p:cNvPr id="7206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" t="14589" r="9814" b="63777"/>
          <a:stretch>
            <a:fillRect/>
          </a:stretch>
        </p:blipFill>
        <p:spPr bwMode="auto">
          <a:xfrm>
            <a:off x="4806953" y="4656137"/>
            <a:ext cx="2308225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7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5791" r="36493" b="71590"/>
          <a:stretch>
            <a:fillRect/>
          </a:stretch>
        </p:blipFill>
        <p:spPr bwMode="auto">
          <a:xfrm>
            <a:off x="4527553" y="5057775"/>
            <a:ext cx="892175" cy="12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8" name="Picture 4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6" r="45625"/>
          <a:stretch>
            <a:fillRect/>
          </a:stretch>
        </p:blipFill>
        <p:spPr bwMode="auto">
          <a:xfrm>
            <a:off x="1549402" y="5222877"/>
            <a:ext cx="49625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9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63" y="46450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0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4656139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1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14" y="4641851"/>
            <a:ext cx="457201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2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975" y="46831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3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963" y="4656139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4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325" y="4641851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5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5" y="4627563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 Box 5"/>
          <p:cNvSpPr txBox="1">
            <a:spLocks noChangeArrowheads="1"/>
          </p:cNvSpPr>
          <p:nvPr/>
        </p:nvSpPr>
        <p:spPr bwMode="auto">
          <a:xfrm>
            <a:off x="2284414" y="5210153"/>
            <a:ext cx="8291511" cy="1446551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 dạy</a:t>
            </a:r>
            <a:r>
              <a:rPr lang="vi-VN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Vũ Thị Lan</a:t>
            </a:r>
          </a:p>
          <a:p>
            <a:pPr>
              <a:defRPr/>
            </a:pPr>
            <a:r>
              <a:rPr lang="vi-VN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Năm học: 2022- 2023</a:t>
            </a:r>
            <a:r>
              <a:rPr lang="vi-VN" sz="44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endParaRPr lang="en-US" sz="4400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fani HeavyH" pitchFamily="34" charset="0"/>
              <a:cs typeface="Times New Roman" pitchFamily="18" charset="0"/>
            </a:endParaRPr>
          </a:p>
        </p:txBody>
      </p:sp>
      <p:sp>
        <p:nvSpPr>
          <p:cNvPr id="52" name="Text Box 5"/>
          <p:cNvSpPr txBox="1">
            <a:spLocks noChangeArrowheads="1"/>
          </p:cNvSpPr>
          <p:nvPr/>
        </p:nvSpPr>
        <p:spPr bwMode="auto">
          <a:xfrm>
            <a:off x="5094026" y="3810001"/>
            <a:ext cx="1954212" cy="707887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vi-VN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ớp 2B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fani HeavyH" pitchFamily="34" charset="0"/>
              <a:cs typeface="Times New Roman" pitchFamily="18" charset="0"/>
            </a:endParaRPr>
          </a:p>
        </p:txBody>
      </p:sp>
      <p:sp>
        <p:nvSpPr>
          <p:cNvPr id="60" name="Text Box 5"/>
          <p:cNvSpPr txBox="1">
            <a:spLocks noChangeArrowheads="1"/>
          </p:cNvSpPr>
          <p:nvPr/>
        </p:nvSpPr>
        <p:spPr bwMode="auto">
          <a:xfrm>
            <a:off x="4557713" y="3237767"/>
            <a:ext cx="4267200" cy="584200"/>
          </a:xfrm>
          <a:prstGeom prst="rect">
            <a:avLst/>
          </a:prstGeom>
          <a:noFill/>
          <a:ln>
            <a:noFill/>
          </a:ln>
        </p:spPr>
        <p:txBody>
          <a:bodyPr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vi-VN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vi-VN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fani HeavyH" pitchFamily="34" charset="0"/>
              <a:cs typeface="Times New Roman" pitchFamily="18" charset="0"/>
            </a:endParaRPr>
          </a:p>
        </p:txBody>
      </p:sp>
      <p:pic>
        <p:nvPicPr>
          <p:cNvPr id="2" name="Bài Ca Người Giáo Viên Nhân Dâ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918575" y="5716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486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67075">
        <p:fade/>
      </p:transition>
    </mc:Choice>
    <mc:Fallback xmlns="">
      <p:transition spd="med" advClick="0" advTm="2670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repeatCount="1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repeatCount="1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4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3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288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51" grpId="0"/>
      <p:bldP spid="52" grpId="0"/>
      <p:bldP spid="6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="" xmlns:a16="http://schemas.microsoft.com/office/drawing/2014/main" id="{C433198D-3FD6-4B42-94D5-66F7AAF2EC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451"/>
            <a:ext cx="12192000" cy="7486022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="" xmlns:a16="http://schemas.microsoft.com/office/drawing/2014/main" id="{32966E0D-FC94-4B8A-B5CC-525526B17D2C}"/>
              </a:ext>
            </a:extLst>
          </p:cNvPr>
          <p:cNvSpPr txBox="1"/>
          <p:nvPr/>
        </p:nvSpPr>
        <p:spPr>
          <a:xfrm>
            <a:off x="3377011" y="155577"/>
            <a:ext cx="6591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Thư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gửi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bố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ngoài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đảo</a:t>
            </a:r>
            <a:endParaRPr lang="en-US" sz="44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1B903CA-C268-4A77-B212-1ADCDA7AC23A}"/>
              </a:ext>
            </a:extLst>
          </p:cNvPr>
          <p:cNvSpPr txBox="1"/>
          <p:nvPr/>
        </p:nvSpPr>
        <p:spPr>
          <a:xfrm>
            <a:off x="1741042" y="1075408"/>
            <a:ext cx="4431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Bây</a:t>
            </a:r>
            <a:r>
              <a:rPr lang="en-US" sz="3200" b="1" dirty="0"/>
              <a:t> </a:t>
            </a:r>
            <a:r>
              <a:rPr lang="en-US" sz="3200" b="1" dirty="0" err="1"/>
              <a:t>giờ</a:t>
            </a:r>
            <a:r>
              <a:rPr lang="en-US" sz="3200" b="1" dirty="0"/>
              <a:t> </a:t>
            </a:r>
            <a:r>
              <a:rPr lang="en-US" sz="3200" b="1" dirty="0" err="1"/>
              <a:t>sắp</a:t>
            </a:r>
            <a:r>
              <a:rPr lang="en-US" sz="3200" b="1" dirty="0"/>
              <a:t> </a:t>
            </a:r>
            <a:r>
              <a:rPr lang="en-US" sz="3200" b="1" dirty="0" err="1"/>
              <a:t>Tết</a:t>
            </a:r>
            <a:r>
              <a:rPr lang="en-US" sz="3200" b="1" dirty="0"/>
              <a:t> </a:t>
            </a:r>
            <a:r>
              <a:rPr lang="en-US" sz="3200" b="1" dirty="0" err="1"/>
              <a:t>rồi</a:t>
            </a:r>
            <a:endParaRPr lang="en-US" sz="3200" b="1" dirty="0"/>
          </a:p>
          <a:p>
            <a:r>
              <a:rPr lang="en-US" sz="3200" b="1" dirty="0"/>
              <a:t>Con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…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F01FFB2-B41D-447B-BA21-A877816360C6}"/>
              </a:ext>
            </a:extLst>
          </p:cNvPr>
          <p:cNvSpPr txBox="1"/>
          <p:nvPr/>
        </p:nvSpPr>
        <p:spPr>
          <a:xfrm>
            <a:off x="1741042" y="2303016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Tết</a:t>
            </a:r>
            <a:r>
              <a:rPr lang="en-US" sz="3200" b="1" dirty="0"/>
              <a:t> con </a:t>
            </a:r>
            <a:r>
              <a:rPr lang="en-US" sz="3200" b="1" dirty="0" err="1"/>
              <a:t>muốn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endParaRPr lang="en-US" sz="3200" b="1" dirty="0"/>
          </a:p>
          <a:p>
            <a:r>
              <a:rPr lang="en-US" sz="3200" b="1" dirty="0" err="1"/>
              <a:t>Cái</a:t>
            </a:r>
            <a:r>
              <a:rPr lang="en-US" sz="3200" b="1" dirty="0"/>
              <a:t> bánh </a:t>
            </a:r>
            <a:r>
              <a:rPr lang="en-US" sz="3200" b="1" dirty="0" err="1"/>
              <a:t>chưng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vui</a:t>
            </a:r>
            <a:endParaRPr lang="en-US" sz="3200" b="1" dirty="0"/>
          </a:p>
          <a:p>
            <a:r>
              <a:rPr lang="en-US" sz="3200" b="1" dirty="0" err="1"/>
              <a:t>Nhưng</a:t>
            </a:r>
            <a:r>
              <a:rPr lang="en-US" sz="3200" b="1" dirty="0"/>
              <a:t> bánh </a:t>
            </a:r>
            <a:r>
              <a:rPr lang="en-US" sz="3200" b="1" dirty="0" err="1"/>
              <a:t>thì</a:t>
            </a:r>
            <a:r>
              <a:rPr lang="en-US" sz="3200" b="1" dirty="0"/>
              <a:t> to </a:t>
            </a:r>
            <a:r>
              <a:rPr lang="en-US" sz="3200" b="1" dirty="0" err="1"/>
              <a:t>quá</a:t>
            </a:r>
            <a:endParaRPr lang="en-US" sz="3200" b="1" dirty="0"/>
          </a:p>
          <a:p>
            <a:r>
              <a:rPr lang="en-US" sz="3200" b="1" dirty="0" err="1"/>
              <a:t>Mà</a:t>
            </a:r>
            <a:r>
              <a:rPr lang="en-US" sz="3200" b="1" dirty="0"/>
              <a:t> </a:t>
            </a:r>
            <a:r>
              <a:rPr lang="en-US" sz="3200" b="1" dirty="0" err="1"/>
              <a:t>hòm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nhỏ</a:t>
            </a:r>
            <a:r>
              <a:rPr lang="en-US" sz="3200" b="1" dirty="0"/>
              <a:t> </a:t>
            </a:r>
            <a:r>
              <a:rPr lang="en-US" sz="3200" b="1" dirty="0" err="1"/>
              <a:t>thôi</a:t>
            </a:r>
            <a:r>
              <a:rPr lang="en-US" sz="3200" b="1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A38801C-E1E3-4FBF-867F-737CFA4A508D}"/>
              </a:ext>
            </a:extLst>
          </p:cNvPr>
          <p:cNvSpPr txBox="1"/>
          <p:nvPr/>
        </p:nvSpPr>
        <p:spPr>
          <a:xfrm>
            <a:off x="1778556" y="4494442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hoa</a:t>
            </a:r>
            <a:r>
              <a:rPr lang="en-US" sz="3200" b="1" dirty="0"/>
              <a:t> </a:t>
            </a:r>
            <a:r>
              <a:rPr lang="en-US" sz="3200" b="1" dirty="0" err="1"/>
              <a:t>lại</a:t>
            </a:r>
            <a:r>
              <a:rPr lang="en-US" sz="3200" b="1" dirty="0"/>
              <a:t> </a:t>
            </a:r>
            <a:r>
              <a:rPr lang="en-US" sz="3200" b="1" dirty="0" err="1"/>
              <a:t>sợ</a:t>
            </a:r>
            <a:r>
              <a:rPr lang="en-US" sz="3200" b="1" dirty="0"/>
              <a:t> </a:t>
            </a:r>
            <a:r>
              <a:rPr lang="en-US" sz="3200" b="1" dirty="0" err="1"/>
              <a:t>héo</a:t>
            </a:r>
            <a:endParaRPr lang="en-US" sz="3200" b="1" dirty="0"/>
          </a:p>
          <a:p>
            <a:r>
              <a:rPr lang="en-US" sz="3200" b="1" dirty="0" err="1"/>
              <a:t>Đường</a:t>
            </a:r>
            <a:r>
              <a:rPr lang="en-US" sz="3200" b="1" dirty="0"/>
              <a:t> ra </a:t>
            </a:r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xa</a:t>
            </a:r>
            <a:r>
              <a:rPr lang="en-US" sz="3200" b="1" dirty="0"/>
              <a:t> </a:t>
            </a:r>
            <a:r>
              <a:rPr lang="en-US" sz="3200" b="1" dirty="0" err="1"/>
              <a:t>xôi</a:t>
            </a:r>
            <a:endParaRPr lang="en-US" sz="3200" b="1" dirty="0"/>
          </a:p>
          <a:p>
            <a:r>
              <a:rPr lang="en-US" sz="3200" b="1" dirty="0"/>
              <a:t>Con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vậy</a:t>
            </a:r>
            <a:endParaRPr lang="en-US" sz="3200" b="1" dirty="0"/>
          </a:p>
          <a:p>
            <a:r>
              <a:rPr lang="en-US" sz="3200" b="1" dirty="0" err="1"/>
              <a:t>Hẳn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bằng</a:t>
            </a:r>
            <a:r>
              <a:rPr lang="en-US" sz="3200" b="1" dirty="0"/>
              <a:t> </a:t>
            </a:r>
            <a:r>
              <a:rPr lang="en-US" sz="3200" b="1" dirty="0" err="1"/>
              <a:t>lòng</a:t>
            </a:r>
            <a:r>
              <a:rPr lang="en-US" sz="3200" b="1" dirty="0"/>
              <a:t> </a:t>
            </a:r>
            <a:r>
              <a:rPr lang="en-US" sz="3200" b="1" dirty="0" err="1"/>
              <a:t>thôi</a:t>
            </a:r>
            <a:r>
              <a:rPr lang="en-US" sz="3200" b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39A3B01-18F6-49AB-8AC4-5BC96D232296}"/>
              </a:ext>
            </a:extLst>
          </p:cNvPr>
          <p:cNvSpPr txBox="1"/>
          <p:nvPr/>
        </p:nvSpPr>
        <p:spPr>
          <a:xfrm>
            <a:off x="6985278" y="2303016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Ngoài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chắc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gió</a:t>
            </a:r>
            <a:endParaRPr lang="en-US" sz="3200" b="1" dirty="0"/>
          </a:p>
          <a:p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 </a:t>
            </a:r>
            <a:r>
              <a:rPr lang="en-US" sz="3200" b="1" dirty="0" err="1"/>
              <a:t>che</a:t>
            </a:r>
            <a:endParaRPr lang="en-US" sz="3200" b="1" dirty="0"/>
          </a:p>
          <a:p>
            <a:r>
              <a:rPr lang="en-US" sz="3200" b="1" dirty="0" err="1"/>
              <a:t>Ngoài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chắc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sóng</a:t>
            </a:r>
            <a:endParaRPr lang="en-US" sz="3200" b="1" dirty="0"/>
          </a:p>
          <a:p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lúc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cũng</a:t>
            </a:r>
            <a:r>
              <a:rPr lang="en-US" sz="3200" b="1" dirty="0"/>
              <a:t> </a:t>
            </a:r>
            <a:r>
              <a:rPr lang="en-US" sz="3200" b="1" dirty="0" err="1"/>
              <a:t>nghe</a:t>
            </a:r>
            <a:r>
              <a:rPr lang="en-US" sz="3200" b="1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CE28DED-901F-40EB-99B4-E4A0E0C17020}"/>
              </a:ext>
            </a:extLst>
          </p:cNvPr>
          <p:cNvSpPr txBox="1"/>
          <p:nvPr/>
        </p:nvSpPr>
        <p:spPr>
          <a:xfrm>
            <a:off x="6985278" y="4482004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Bà</a:t>
            </a:r>
            <a:r>
              <a:rPr lang="en-US" sz="3200" b="1" dirty="0"/>
              <a:t> </a:t>
            </a:r>
            <a:r>
              <a:rPr lang="en-US" sz="3200" b="1" dirty="0" err="1"/>
              <a:t>bảo</a:t>
            </a:r>
            <a:r>
              <a:rPr lang="en-US" sz="3200" b="1" dirty="0"/>
              <a:t>: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rào</a:t>
            </a:r>
            <a:r>
              <a:rPr lang="en-US" sz="3200" b="1" dirty="0"/>
              <a:t> </a:t>
            </a:r>
            <a:r>
              <a:rPr lang="en-US" sz="3200" b="1" dirty="0" err="1"/>
              <a:t>biển</a:t>
            </a:r>
            <a:endParaRPr lang="en-US" sz="3200" b="1" dirty="0"/>
          </a:p>
          <a:p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đấy</a:t>
            </a:r>
            <a:r>
              <a:rPr lang="en-US" sz="3200" b="1" dirty="0"/>
              <a:t>,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ơi</a:t>
            </a:r>
            <a:endParaRPr lang="en-US" sz="3200" b="1" dirty="0"/>
          </a:p>
          <a:p>
            <a:r>
              <a:rPr lang="en-US" sz="3200" b="1" dirty="0" err="1"/>
              <a:t>Cùng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chú</a:t>
            </a:r>
            <a:r>
              <a:rPr lang="en-US" sz="3200" b="1" dirty="0"/>
              <a:t> </a:t>
            </a:r>
            <a:r>
              <a:rPr lang="en-US" sz="3200" b="1" dirty="0" err="1"/>
              <a:t>bạn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endParaRPr lang="en-US" sz="3200" b="1" dirty="0"/>
          </a:p>
          <a:p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trời</a:t>
            </a:r>
            <a:r>
              <a:rPr lang="en-US" sz="3200" b="1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9267512" y="6337874"/>
            <a:ext cx="2291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Xuân</a:t>
            </a:r>
            <a:r>
              <a:rPr lang="en-US" sz="2800" b="1" i="1" dirty="0"/>
              <a:t> </a:t>
            </a:r>
            <a:r>
              <a:rPr lang="en-US" sz="2800" b="1" i="1" dirty="0" err="1"/>
              <a:t>Quỳnh</a:t>
            </a:r>
            <a:endParaRPr lang="vi-VN" sz="2800" b="1" i="1" dirty="0"/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A32A1168-346A-4323-95DA-0BAF614A3FE5}"/>
              </a:ext>
            </a:extLst>
          </p:cNvPr>
          <p:cNvGrpSpPr/>
          <p:nvPr/>
        </p:nvGrpSpPr>
        <p:grpSpPr>
          <a:xfrm>
            <a:off x="183930" y="155577"/>
            <a:ext cx="3114224" cy="832205"/>
            <a:chOff x="708943" y="6110866"/>
            <a:chExt cx="5825836" cy="1094911"/>
          </a:xfrm>
        </p:grpSpPr>
        <p:sp>
          <p:nvSpPr>
            <p:cNvPr id="14" name="TextBox 19">
              <a:extLst>
                <a:ext uri="{FF2B5EF4-FFF2-40B4-BE49-F238E27FC236}">
                  <a16:creationId xmlns="" xmlns:a16="http://schemas.microsoft.com/office/drawing/2014/main" id="{B849EB7D-7427-44CA-BE1D-DC389560CC84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15" name="TextBox 20">
              <a:extLst>
                <a:ext uri="{FF2B5EF4-FFF2-40B4-BE49-F238E27FC236}">
                  <a16:creationId xmlns="" xmlns:a16="http://schemas.microsoft.com/office/drawing/2014/main" id="{4183AE08-9FF4-4EC2-A7E0-47433C010744}"/>
                </a:ext>
              </a:extLst>
            </p:cNvPr>
            <p:cNvSpPr txBox="1"/>
            <p:nvPr/>
          </p:nvSpPr>
          <p:spPr>
            <a:xfrm>
              <a:off x="1016463" y="6112455"/>
              <a:ext cx="5167384" cy="1093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2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đoạn</a:t>
              </a:r>
              <a:r>
                <a:rPr lang="en-US" sz="2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2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endParaRPr lang="en-US" sz="24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CBD336E7-871A-4E9E-B9E1-E1BB3D5467DD}"/>
              </a:ext>
            </a:extLst>
          </p:cNvPr>
          <p:cNvSpPr/>
          <p:nvPr/>
        </p:nvSpPr>
        <p:spPr>
          <a:xfrm>
            <a:off x="1373584" y="1035900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endParaRPr lang="vi-VN" sz="2400" b="1" dirty="0"/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EFE0B9EA-CBFB-4B5F-AFD1-A3FBC7E12C0D}"/>
              </a:ext>
            </a:extLst>
          </p:cNvPr>
          <p:cNvSpPr/>
          <p:nvPr/>
        </p:nvSpPr>
        <p:spPr>
          <a:xfrm>
            <a:off x="1343949" y="4516212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vi-VN" sz="2400" b="1" dirty="0"/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9BCA27BA-BD4A-42D1-B686-B60CF910C567}"/>
              </a:ext>
            </a:extLst>
          </p:cNvPr>
          <p:cNvSpPr/>
          <p:nvPr/>
        </p:nvSpPr>
        <p:spPr>
          <a:xfrm>
            <a:off x="6582329" y="2303016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vi-VN" sz="2400" b="1" dirty="0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D5EB2971-5078-44C2-A1FD-6C440CB7ACD0}"/>
              </a:ext>
            </a:extLst>
          </p:cNvPr>
          <p:cNvSpPr/>
          <p:nvPr/>
        </p:nvSpPr>
        <p:spPr>
          <a:xfrm>
            <a:off x="6544815" y="4482004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vi-VN" sz="2400" b="1" dirty="0"/>
          </a:p>
        </p:txBody>
      </p:sp>
    </p:spTree>
    <p:extLst>
      <p:ext uri="{BB962C8B-B14F-4D97-AF65-F5344CB8AC3E}">
        <p14:creationId xmlns:p14="http://schemas.microsoft.com/office/powerpoint/2010/main" val="151229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="" xmlns:a16="http://schemas.microsoft.com/office/drawing/2014/main" id="{C433198D-3FD6-4B42-94D5-66F7AAF2EC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451"/>
            <a:ext cx="12192000" cy="7486022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="" xmlns:a16="http://schemas.microsoft.com/office/drawing/2014/main" id="{32966E0D-FC94-4B8A-B5CC-525526B17D2C}"/>
              </a:ext>
            </a:extLst>
          </p:cNvPr>
          <p:cNvSpPr txBox="1"/>
          <p:nvPr/>
        </p:nvSpPr>
        <p:spPr>
          <a:xfrm>
            <a:off x="3377011" y="155577"/>
            <a:ext cx="6591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Thư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gửi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bố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ngoài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đảo</a:t>
            </a:r>
            <a:endParaRPr lang="en-US" sz="44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CF2EB1D-75AE-4BF6-943B-E3D2988588BC}"/>
              </a:ext>
            </a:extLst>
          </p:cNvPr>
          <p:cNvGrpSpPr/>
          <p:nvPr/>
        </p:nvGrpSpPr>
        <p:grpSpPr>
          <a:xfrm>
            <a:off x="109399" y="206723"/>
            <a:ext cx="3121481" cy="668347"/>
            <a:chOff x="708943" y="6084834"/>
            <a:chExt cx="5825836" cy="675169"/>
          </a:xfrm>
        </p:grpSpPr>
        <p:sp>
          <p:nvSpPr>
            <p:cNvPr id="5" name="TextBox 19">
              <a:extLst>
                <a:ext uri="{FF2B5EF4-FFF2-40B4-BE49-F238E27FC236}">
                  <a16:creationId xmlns="" xmlns:a16="http://schemas.microsoft.com/office/drawing/2014/main" id="{79165E87-5B6C-494D-94D6-06F1FAC86840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7030A0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6" name="TextBox 20">
              <a:extLst>
                <a:ext uri="{FF2B5EF4-FFF2-40B4-BE49-F238E27FC236}">
                  <a16:creationId xmlns="" xmlns:a16="http://schemas.microsoft.com/office/drawing/2014/main" id="{59CA862C-CD43-4A1D-B77F-B10CEAB87FF6}"/>
                </a:ext>
              </a:extLst>
            </p:cNvPr>
            <p:cNvSpPr txBox="1"/>
            <p:nvPr/>
          </p:nvSpPr>
          <p:spPr>
            <a:xfrm>
              <a:off x="1016463" y="6084834"/>
              <a:ext cx="5167385" cy="5907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2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toàn</a:t>
              </a:r>
              <a:r>
                <a:rPr lang="en-US" sz="32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bài</a:t>
              </a:r>
              <a:endParaRPr lang="en-US" sz="32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1B903CA-C268-4A77-B212-1ADCDA7AC23A}"/>
              </a:ext>
            </a:extLst>
          </p:cNvPr>
          <p:cNvSpPr txBox="1"/>
          <p:nvPr/>
        </p:nvSpPr>
        <p:spPr>
          <a:xfrm>
            <a:off x="1741042" y="1075408"/>
            <a:ext cx="4431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Bây</a:t>
            </a:r>
            <a:r>
              <a:rPr lang="en-US" sz="3200" b="1" dirty="0"/>
              <a:t> </a:t>
            </a:r>
            <a:r>
              <a:rPr lang="en-US" sz="3200" b="1" dirty="0" err="1"/>
              <a:t>giờ</a:t>
            </a:r>
            <a:r>
              <a:rPr lang="en-US" sz="3200" b="1" dirty="0"/>
              <a:t> </a:t>
            </a:r>
            <a:r>
              <a:rPr lang="en-US" sz="3200" b="1" dirty="0" err="1"/>
              <a:t>sắp</a:t>
            </a:r>
            <a:r>
              <a:rPr lang="en-US" sz="3200" b="1" dirty="0"/>
              <a:t> </a:t>
            </a:r>
            <a:r>
              <a:rPr lang="en-US" sz="3200" b="1" dirty="0" err="1"/>
              <a:t>Tết</a:t>
            </a:r>
            <a:r>
              <a:rPr lang="en-US" sz="3200" b="1" dirty="0"/>
              <a:t> </a:t>
            </a:r>
            <a:r>
              <a:rPr lang="en-US" sz="3200" b="1" dirty="0" err="1"/>
              <a:t>rồi</a:t>
            </a:r>
            <a:endParaRPr lang="en-US" sz="3200" b="1" dirty="0"/>
          </a:p>
          <a:p>
            <a:r>
              <a:rPr lang="en-US" sz="3200" b="1" dirty="0"/>
              <a:t>Con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…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F01FFB2-B41D-447B-BA21-A877816360C6}"/>
              </a:ext>
            </a:extLst>
          </p:cNvPr>
          <p:cNvSpPr txBox="1"/>
          <p:nvPr/>
        </p:nvSpPr>
        <p:spPr>
          <a:xfrm>
            <a:off x="1741042" y="2303016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Tết</a:t>
            </a:r>
            <a:r>
              <a:rPr lang="en-US" sz="3200" b="1" dirty="0"/>
              <a:t> con </a:t>
            </a:r>
            <a:r>
              <a:rPr lang="en-US" sz="3200" b="1" dirty="0" err="1"/>
              <a:t>muốn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endParaRPr lang="en-US" sz="3200" b="1" dirty="0"/>
          </a:p>
          <a:p>
            <a:r>
              <a:rPr lang="en-US" sz="3200" b="1" dirty="0" err="1"/>
              <a:t>Cái</a:t>
            </a:r>
            <a:r>
              <a:rPr lang="en-US" sz="3200" b="1" dirty="0"/>
              <a:t> bánh </a:t>
            </a:r>
            <a:r>
              <a:rPr lang="en-US" sz="3200" b="1" dirty="0" err="1"/>
              <a:t>chưng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vui</a:t>
            </a:r>
            <a:endParaRPr lang="en-US" sz="3200" b="1" dirty="0"/>
          </a:p>
          <a:p>
            <a:r>
              <a:rPr lang="en-US" sz="3200" b="1" dirty="0" err="1"/>
              <a:t>Nhưng</a:t>
            </a:r>
            <a:r>
              <a:rPr lang="en-US" sz="3200" b="1" dirty="0"/>
              <a:t> bánh </a:t>
            </a:r>
            <a:r>
              <a:rPr lang="en-US" sz="3200" b="1" dirty="0" err="1"/>
              <a:t>thì</a:t>
            </a:r>
            <a:r>
              <a:rPr lang="en-US" sz="3200" b="1" dirty="0"/>
              <a:t> to </a:t>
            </a:r>
            <a:r>
              <a:rPr lang="en-US" sz="3200" b="1" dirty="0" err="1"/>
              <a:t>quá</a:t>
            </a:r>
            <a:endParaRPr lang="en-US" sz="3200" b="1" dirty="0"/>
          </a:p>
          <a:p>
            <a:r>
              <a:rPr lang="en-US" sz="3200" b="1" dirty="0" err="1"/>
              <a:t>Mà</a:t>
            </a:r>
            <a:r>
              <a:rPr lang="en-US" sz="3200" b="1" dirty="0"/>
              <a:t> </a:t>
            </a:r>
            <a:r>
              <a:rPr lang="en-US" sz="3200" b="1" dirty="0" err="1"/>
              <a:t>hòm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nhỏ</a:t>
            </a:r>
            <a:r>
              <a:rPr lang="en-US" sz="3200" b="1" dirty="0"/>
              <a:t> </a:t>
            </a:r>
            <a:r>
              <a:rPr lang="en-US" sz="3200" b="1" dirty="0" err="1"/>
              <a:t>thôi</a:t>
            </a:r>
            <a:r>
              <a:rPr lang="en-US" sz="3200" b="1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A38801C-E1E3-4FBF-867F-737CFA4A508D}"/>
              </a:ext>
            </a:extLst>
          </p:cNvPr>
          <p:cNvSpPr txBox="1"/>
          <p:nvPr/>
        </p:nvSpPr>
        <p:spPr>
          <a:xfrm>
            <a:off x="1778556" y="4494442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hoa</a:t>
            </a:r>
            <a:r>
              <a:rPr lang="en-US" sz="3200" b="1" dirty="0"/>
              <a:t> </a:t>
            </a:r>
            <a:r>
              <a:rPr lang="en-US" sz="3200" b="1" dirty="0" err="1"/>
              <a:t>lại</a:t>
            </a:r>
            <a:r>
              <a:rPr lang="en-US" sz="3200" b="1" dirty="0"/>
              <a:t> </a:t>
            </a:r>
            <a:r>
              <a:rPr lang="en-US" sz="3200" b="1" dirty="0" err="1"/>
              <a:t>sợ</a:t>
            </a:r>
            <a:r>
              <a:rPr lang="en-US" sz="3200" b="1" dirty="0"/>
              <a:t> </a:t>
            </a:r>
            <a:r>
              <a:rPr lang="en-US" sz="3200" b="1" dirty="0" err="1"/>
              <a:t>héo</a:t>
            </a:r>
            <a:endParaRPr lang="en-US" sz="3200" b="1" dirty="0"/>
          </a:p>
          <a:p>
            <a:r>
              <a:rPr lang="en-US" sz="3200" b="1" dirty="0" err="1"/>
              <a:t>Đường</a:t>
            </a:r>
            <a:r>
              <a:rPr lang="en-US" sz="3200" b="1" dirty="0"/>
              <a:t> ra </a:t>
            </a:r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xa</a:t>
            </a:r>
            <a:r>
              <a:rPr lang="en-US" sz="3200" b="1" dirty="0"/>
              <a:t> </a:t>
            </a:r>
            <a:r>
              <a:rPr lang="en-US" sz="3200" b="1" dirty="0" err="1"/>
              <a:t>xôi</a:t>
            </a:r>
            <a:endParaRPr lang="en-US" sz="3200" b="1" dirty="0"/>
          </a:p>
          <a:p>
            <a:r>
              <a:rPr lang="en-US" sz="3200" b="1" dirty="0"/>
              <a:t>Con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vậy</a:t>
            </a:r>
            <a:endParaRPr lang="en-US" sz="3200" b="1" dirty="0"/>
          </a:p>
          <a:p>
            <a:r>
              <a:rPr lang="en-US" sz="3200" b="1" dirty="0" err="1"/>
              <a:t>Hẳn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bằng</a:t>
            </a:r>
            <a:r>
              <a:rPr lang="en-US" sz="3200" b="1" dirty="0"/>
              <a:t> </a:t>
            </a:r>
            <a:r>
              <a:rPr lang="en-US" sz="3200" b="1" dirty="0" err="1"/>
              <a:t>lòng</a:t>
            </a:r>
            <a:r>
              <a:rPr lang="en-US" sz="3200" b="1" dirty="0"/>
              <a:t> </a:t>
            </a:r>
            <a:r>
              <a:rPr lang="en-US" sz="3200" b="1" dirty="0" err="1"/>
              <a:t>thôi</a:t>
            </a:r>
            <a:r>
              <a:rPr lang="en-US" sz="3200" b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39A3B01-18F6-49AB-8AC4-5BC96D232296}"/>
              </a:ext>
            </a:extLst>
          </p:cNvPr>
          <p:cNvSpPr txBox="1"/>
          <p:nvPr/>
        </p:nvSpPr>
        <p:spPr>
          <a:xfrm>
            <a:off x="6985278" y="2303016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Ngoài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chắc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gió</a:t>
            </a:r>
            <a:endParaRPr lang="en-US" sz="3200" b="1" dirty="0"/>
          </a:p>
          <a:p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 </a:t>
            </a:r>
            <a:r>
              <a:rPr lang="en-US" sz="3200" b="1" dirty="0" err="1"/>
              <a:t>che</a:t>
            </a:r>
            <a:endParaRPr lang="en-US" sz="3200" b="1" dirty="0"/>
          </a:p>
          <a:p>
            <a:r>
              <a:rPr lang="en-US" sz="3200" b="1" dirty="0" err="1"/>
              <a:t>Ngoài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chắc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sóng</a:t>
            </a:r>
            <a:endParaRPr lang="en-US" sz="3200" b="1" dirty="0"/>
          </a:p>
          <a:p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lúc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cũng</a:t>
            </a:r>
            <a:r>
              <a:rPr lang="en-US" sz="3200" b="1" dirty="0"/>
              <a:t> </a:t>
            </a:r>
            <a:r>
              <a:rPr lang="en-US" sz="3200" b="1" dirty="0" err="1"/>
              <a:t>nghe</a:t>
            </a:r>
            <a:r>
              <a:rPr lang="en-US" sz="3200" b="1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CE28DED-901F-40EB-99B4-E4A0E0C17020}"/>
              </a:ext>
            </a:extLst>
          </p:cNvPr>
          <p:cNvSpPr txBox="1"/>
          <p:nvPr/>
        </p:nvSpPr>
        <p:spPr>
          <a:xfrm>
            <a:off x="6985278" y="4482004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Bà</a:t>
            </a:r>
            <a:r>
              <a:rPr lang="en-US" sz="3200" b="1" dirty="0"/>
              <a:t> </a:t>
            </a:r>
            <a:r>
              <a:rPr lang="en-US" sz="3200" b="1" dirty="0" err="1"/>
              <a:t>bảo</a:t>
            </a:r>
            <a:r>
              <a:rPr lang="en-US" sz="3200" b="1" dirty="0"/>
              <a:t>: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rào</a:t>
            </a:r>
            <a:r>
              <a:rPr lang="en-US" sz="3200" b="1" dirty="0"/>
              <a:t> </a:t>
            </a:r>
            <a:r>
              <a:rPr lang="en-US" sz="3200" b="1" dirty="0" err="1"/>
              <a:t>biển</a:t>
            </a:r>
            <a:endParaRPr lang="en-US" sz="3200" b="1" dirty="0"/>
          </a:p>
          <a:p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đấy</a:t>
            </a:r>
            <a:r>
              <a:rPr lang="en-US" sz="3200" b="1" dirty="0"/>
              <a:t>,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ơi</a:t>
            </a:r>
            <a:endParaRPr lang="en-US" sz="3200" b="1" dirty="0"/>
          </a:p>
          <a:p>
            <a:r>
              <a:rPr lang="en-US" sz="3200" b="1" dirty="0" err="1"/>
              <a:t>Cùng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chú</a:t>
            </a:r>
            <a:r>
              <a:rPr lang="en-US" sz="3200" b="1" dirty="0"/>
              <a:t> </a:t>
            </a:r>
            <a:r>
              <a:rPr lang="en-US" sz="3200" b="1" dirty="0" err="1"/>
              <a:t>bạn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endParaRPr lang="en-US" sz="3200" b="1" dirty="0"/>
          </a:p>
          <a:p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trời</a:t>
            </a:r>
            <a:r>
              <a:rPr lang="en-US" sz="3200" b="1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9267512" y="6337874"/>
            <a:ext cx="2291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Xuân</a:t>
            </a:r>
            <a:r>
              <a:rPr lang="en-US" sz="2800" b="1" i="1" dirty="0"/>
              <a:t> </a:t>
            </a:r>
            <a:r>
              <a:rPr lang="en-US" sz="2800" b="1" i="1" dirty="0" err="1"/>
              <a:t>Quỳnh</a:t>
            </a:r>
            <a:endParaRPr lang="vi-VN" sz="2800" b="1" i="1" dirty="0"/>
          </a:p>
        </p:txBody>
      </p:sp>
    </p:spTree>
    <p:extLst>
      <p:ext uri="{BB962C8B-B14F-4D97-AF65-F5344CB8AC3E}">
        <p14:creationId xmlns:p14="http://schemas.microsoft.com/office/powerpoint/2010/main" val="8058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4" y="544156"/>
            <a:ext cx="9088244" cy="3793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765ABA4-B0CE-4F6D-8840-E5F4C9F5EA8B}"/>
              </a:ext>
            </a:extLst>
          </p:cNvPr>
          <p:cNvSpPr txBox="1"/>
          <p:nvPr/>
        </p:nvSpPr>
        <p:spPr>
          <a:xfrm>
            <a:off x="3869474" y="2274849"/>
            <a:ext cx="4783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TRẢ</a:t>
            </a:r>
            <a:r>
              <a:rPr lang="en-US" sz="4800" b="1" dirty="0"/>
              <a:t> </a:t>
            </a:r>
            <a:r>
              <a:rPr lang="en-US" sz="4800" b="1" dirty="0" err="1"/>
              <a:t>LỜI</a:t>
            </a:r>
            <a:r>
              <a:rPr lang="en-US" sz="4800" b="1" dirty="0"/>
              <a:t> </a:t>
            </a:r>
            <a:r>
              <a:rPr lang="en-US" sz="4800" b="1" dirty="0" err="1"/>
              <a:t>CÂU</a:t>
            </a:r>
            <a:r>
              <a:rPr lang="en-US" sz="4800" b="1" dirty="0"/>
              <a:t> </a:t>
            </a:r>
            <a:r>
              <a:rPr lang="en-US" sz="4800" b="1" dirty="0" err="1"/>
              <a:t>HỎI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53067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817" y="407049"/>
            <a:ext cx="10995103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1.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nhỏ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viết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thư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cho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bố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vào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dịp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nào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2" y="5272349"/>
            <a:ext cx="1290538" cy="1338757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1" name="Picture 10" descr="A child sitting at a desk&#10;&#10;Description automatically generated with medium confidence">
            <a:extLst>
              <a:ext uri="{FF2B5EF4-FFF2-40B4-BE49-F238E27FC236}">
                <a16:creationId xmlns="" xmlns:a16="http://schemas.microsoft.com/office/drawing/2014/main" id="{0EA413BC-E0B7-4737-A800-457C3ED05F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09" b="99525" l="2867" r="98651">
                        <a14:foregroundMark x1="7251" y1="12361" x2="80101" y2="17750"/>
                        <a14:foregroundMark x1="72850" y1="18067" x2="69983" y2="74643"/>
                        <a14:foregroundMark x1="3035" y1="7607" x2="11298" y2="87322"/>
                        <a14:foregroundMark x1="10118" y1="91759" x2="59191" y2="88431"/>
                        <a14:foregroundMark x1="59191" y1="88431" x2="73524" y2="89857"/>
                        <a14:foregroundMark x1="86509" y1="11886" x2="82293" y2="89857"/>
                        <a14:foregroundMark x1="47218" y1="53249" x2="87184" y2="56101"/>
                        <a14:foregroundMark x1="77234" y1="51506" x2="77234" y2="51506"/>
                        <a14:foregroundMark x1="77234" y1="51506" x2="77234" y2="51506"/>
                        <a14:foregroundMark x1="90894" y1="23613" x2="90894" y2="23613"/>
                        <a14:foregroundMark x1="30017" y1="30586" x2="62901" y2="28843"/>
                        <a14:foregroundMark x1="14445" y1="4120" x2="82125" y2="9033"/>
                        <a14:foregroundMark x1="13716" y1="4067" x2="14445" y2="4120"/>
                        <a14:foregroundMark x1="13229" y1="4032" x2="13584" y2="4058"/>
                        <a14:foregroundMark x1="82125" y1="9033" x2="93929" y2="47861"/>
                        <a14:foregroundMark x1="93929" y1="47861" x2="84823" y2="76704"/>
                        <a14:foregroundMark x1="84823" y1="76704" x2="59022" y2="93819"/>
                        <a14:foregroundMark x1="59022" y1="93819" x2="19056" y2="84786"/>
                        <a14:foregroundMark x1="19056" y1="84786" x2="8094" y2="52139"/>
                        <a14:foregroundMark x1="8094" y1="52139" x2="14671" y2="19493"/>
                        <a14:foregroundMark x1="14671" y1="19493" x2="33221" y2="7924"/>
                        <a14:foregroundMark x1="33221" y1="7924" x2="45531" y2="6498"/>
                        <a14:foregroundMark x1="33221" y1="19651" x2="69983" y2="68463"/>
                        <a14:foregroundMark x1="46880" y1="16957" x2="80101" y2="59588"/>
                        <a14:foregroundMark x1="24452" y1="44057" x2="62057" y2="31696"/>
                        <a14:foregroundMark x1="47218" y1="94295" x2="80270" y2="92552"/>
                        <a14:foregroundMark x1="91737" y1="10777" x2="94936" y2="69537"/>
                        <a14:foregroundMark x1="67960" y1="96038" x2="94084" y2="92935"/>
                        <a14:foregroundMark x1="22934" y1="28843" x2="46880" y2="26149"/>
                        <a14:foregroundMark x1="32040" y1="40095" x2="47892" y2="39778"/>
                        <a14:foregroundMark x1="47892" y1="39778" x2="56661" y2="40254"/>
                        <a14:foregroundMark x1="34401" y1="58479" x2="55818" y2="48970"/>
                        <a14:foregroundMark x1="57504" y1="63708" x2="24452" y2="34073"/>
                        <a14:foregroundMark x1="55987" y1="59113" x2="67960" y2="56735"/>
                        <a14:foregroundMark x1="74030" y1="38193" x2="85497" y2="58320"/>
                        <a14:foregroundMark x1="38280" y1="20444" x2="50084" y2="22029"/>
                        <a14:foregroundMark x1="46712" y1="4913" x2="91062" y2="6022"/>
                        <a14:foregroundMark x1="91062" y1="6022" x2="98820" y2="24247"/>
                        <a14:foregroundMark x1="98820" y1="68871" x2="98820" y2="69582"/>
                        <a14:foregroundMark x1="98820" y1="46068" x2="98820" y2="46928"/>
                        <a14:foregroundMark x1="98820" y1="24247" x2="98820" y2="24297"/>
                        <a14:foregroundMark x1="94114" y1="90634" x2="77435" y2="99001"/>
                        <a14:foregroundMark x1="59988" y1="98326" x2="43845" y2="97147"/>
                        <a14:foregroundMark x1="41147" y1="4596" x2="91231" y2="7607"/>
                        <a14:foregroundMark x1="97470" y1="7924" x2="21248" y2="1743"/>
                        <a14:foregroundMark x1="21248" y1="1743" x2="22766" y2="17908"/>
                        <a14:foregroundMark x1="22766" y1="17908" x2="16358" y2="35816"/>
                        <a14:foregroundMark x1="16358" y1="35816" x2="17538" y2="39303"/>
                        <a14:foregroundMark x1="13644" y1="4120" x2="16358" y2="3011"/>
                        <a14:foregroundMark x1="77234" y1="87005" x2="84317" y2="85895"/>
                        <a14:foregroundMark x1="72850" y1="91284" x2="87521" y2="85895"/>
                        <a14:foregroundMark x1="30017" y1="76545" x2="53120" y2="86371"/>
                        <a14:foregroundMark x1="36931" y1="85578" x2="50927" y2="80349"/>
                        <a14:foregroundMark x1="29848" y1="84311" x2="48567" y2="89857"/>
                        <a14:foregroundMark x1="48567" y1="89857" x2="48904" y2="89857"/>
                        <a14:foregroundMark x1="32884" y1="92393" x2="48061" y2="90491"/>
                        <a14:foregroundMark x1="38111" y1="95563" x2="44688" y2="92393"/>
                        <a14:foregroundMark x1="34401" y1="94453" x2="40304" y2="91601"/>
                        <a14:foregroundMark x1="54637" y1="59588" x2="62057" y2="66561"/>
                        <a14:foregroundMark x1="52277" y1="56894" x2="62901" y2="67195"/>
                        <a14:foregroundMark x1="52108" y1="56894" x2="52108" y2="56894"/>
                        <a14:foregroundMark x1="47723" y1="32013" x2="55481" y2="30428"/>
                        <a14:foregroundMark x1="22597" y1="31537" x2="17201" y2="64184"/>
                        <a14:foregroundMark x1="17201" y1="64184" x2="17201" y2="64184"/>
                        <a14:foregroundMark x1="24621" y1="23613" x2="36931" y2="25832"/>
                        <a14:foregroundMark x1="23272" y1="23613" x2="30017" y2="22029"/>
                        <a14:foregroundMark x1="45700" y1="52139" x2="44013" y2="47068"/>
                        <a14:foregroundMark x1="57504" y1="37876" x2="56830" y2="26624"/>
                        <a14:foregroundMark x1="52614" y1="58003" x2="52277" y2="46276"/>
                        <a14:foregroundMark x1="66105" y1="67353" x2="60540" y2="57686"/>
                        <a14:foregroundMark x1="4384" y1="6181" x2="4384" y2="6181"/>
                        <a14:backgroundMark x1="63948" y1="66437" x2="64287" y2="66720"/>
                        <a14:backgroundMark x1="52060" y1="56537" x2="52390" y2="56812"/>
                        <a14:backgroundMark x1="45522" y1="51091" x2="45632" y2="51183"/>
                        <a14:backgroundMark x1="44844" y1="50527" x2="45210" y2="50831"/>
                        <a14:backgroundMark x1="56927" y1="35819" x2="57243" y2="35944"/>
                        <a14:backgroundMark x1="59191" y1="99525" x2="77403" y2="99049"/>
                        <a14:backgroundMark x1="97470" y1="52932" x2="99494" y2="22345"/>
                        <a14:backgroundMark x1="98651" y1="24723" x2="98820" y2="15689"/>
                        <a14:backgroundMark x1="99494" y1="70840" x2="98651" y2="46434"/>
                        <a14:backgroundMark x1="99157" y1="90967" x2="99157" y2="70840"/>
                        <a14:backgroundMark x1="97976" y1="69572" x2="97639" y2="95246"/>
                        <a14:backgroundMark x1="12648" y1="317" x2="12648" y2="317"/>
                        <a14:backgroundMark x1="8432" y1="317" x2="8432" y2="317"/>
                        <a14:backgroundMark x1="10624" y1="5388" x2="10624" y2="5388"/>
                        <a14:backgroundMark x1="5228" y1="5705" x2="10793" y2="2219"/>
                        <a14:backgroundMark x1="11973" y1="4913" x2="11973" y2="4120"/>
                        <a14:backgroundMark x1="3541" y1="3803" x2="11973" y2="634"/>
                        <a14:backgroundMark x1="12310" y1="6022" x2="12310" y2="5230"/>
                        <a14:backgroundMark x1="11973" y1="4120" x2="11973" y2="4120"/>
                        <a14:backgroundMark x1="11636" y1="1902" x2="4890" y2="2853"/>
                        <a14:backgroundMark x1="8938" y1="6815" x2="12816" y2="4120"/>
                        <a14:backgroundMark x1="8938" y1="6181" x2="8938" y2="6181"/>
                        <a14:backgroundMark x1="13491" y1="4913" x2="13491" y2="4913"/>
                        <a14:backgroundMark x1="13659" y1="4120" x2="13659" y2="4120"/>
                        <a14:backgroundMark x1="13491" y1="3803" x2="13153" y2="2536"/>
                        <a14:backgroundMark x1="8094" y1="6973" x2="10624" y2="4913"/>
                        <a14:backgroundMark x1="3204" y1="3328" x2="3204" y2="3328"/>
                        <a14:backgroundMark x1="13153" y1="5230" x2="13153" y2="4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608" y="1442347"/>
            <a:ext cx="4287520" cy="41010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32A5412-B0A2-403F-B77A-5E11FE154F5E}"/>
              </a:ext>
            </a:extLst>
          </p:cNvPr>
          <p:cNvSpPr txBox="1"/>
          <p:nvPr/>
        </p:nvSpPr>
        <p:spPr>
          <a:xfrm>
            <a:off x="1895653" y="5618561"/>
            <a:ext cx="8475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7030A0"/>
                </a:solidFill>
              </a:rPr>
              <a:t>Bạn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nhỏ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viết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thư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cho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bố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vào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dịp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gần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Tết</a:t>
            </a:r>
            <a:r>
              <a:rPr lang="en-US" sz="3600" dirty="0">
                <a:solidFill>
                  <a:srgbClr val="7030A0"/>
                </a:solidFill>
              </a:rPr>
              <a:t>.</a:t>
            </a:r>
            <a:endParaRPr lang="vi-VN" sz="36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73FE9B6-EFAB-4AC1-A9C6-7A6867559B9B}"/>
              </a:ext>
            </a:extLst>
          </p:cNvPr>
          <p:cNvSpPr txBox="1"/>
          <p:nvPr/>
        </p:nvSpPr>
        <p:spPr>
          <a:xfrm>
            <a:off x="622733" y="5845260"/>
            <a:ext cx="1122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Bố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bạn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nhỏ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đang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làm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công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việc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giữ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đảo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giữ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trời</a:t>
            </a:r>
            <a:r>
              <a:rPr lang="en-US" sz="3600" b="1" dirty="0">
                <a:solidFill>
                  <a:srgbClr val="002060"/>
                </a:solidFill>
              </a:rPr>
              <a:t>.</a:t>
            </a:r>
            <a:endParaRPr lang="vi-VN" sz="3600" b="1" dirty="0">
              <a:solidFill>
                <a:srgbClr val="002060"/>
              </a:solidFill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E8E4D0B1-3273-48EF-BC47-B12B44393F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18" b="96175" l="2406" r="97490">
                        <a14:foregroundMark x1="9519" y1="56011" x2="79184" y2="22404"/>
                        <a14:foregroundMark x1="79184" y1="22404" x2="89226" y2="35246"/>
                        <a14:foregroundMark x1="89226" y1="35246" x2="91109" y2="59290"/>
                        <a14:foregroundMark x1="91109" y1="59290" x2="86297" y2="96721"/>
                        <a14:foregroundMark x1="4289" y1="13661" x2="12238" y2="78962"/>
                        <a14:foregroundMark x1="12343" y1="18579" x2="75523" y2="9016"/>
                        <a14:foregroundMark x1="19874" y1="84699" x2="67259" y2="83333"/>
                        <a14:foregroundMark x1="67259" y1="83333" x2="68305" y2="83333"/>
                        <a14:foregroundMark x1="2615" y1="9016" x2="4707" y2="86612"/>
                        <a14:foregroundMark x1="93096" y1="15847" x2="72280" y2="96175"/>
                        <a14:foregroundMark x1="77092" y1="9290" x2="95607" y2="19672"/>
                        <a14:foregroundMark x1="95711" y1="14481" x2="94247" y2="75683"/>
                        <a14:foregroundMark x1="94247" y1="75683" x2="91657" y2="93003"/>
                        <a14:foregroundMark x1="85460" y1="24044" x2="93096" y2="30055"/>
                        <a14:foregroundMark x1="91527" y1="42077" x2="92992" y2="42623"/>
                        <a14:foregroundMark x1="97453" y1="63934" x2="97385" y2="84153"/>
                        <a14:foregroundMark x1="97594" y1="21858" x2="97453" y2="63934"/>
                        <a14:foregroundMark x1="80544" y1="4918" x2="92782" y2="6011"/>
                        <a14:backgroundMark x1="98849" y1="3279" x2="98849" y2="3279"/>
                        <a14:backgroundMark x1="98222" y1="96175" x2="98222" y2="96175"/>
                        <a14:backgroundMark x1="99686" y1="74590" x2="99686" y2="74590"/>
                        <a14:backgroundMark x1="99686" y1="63934" x2="99686" y2="63934"/>
                        <a14:backgroundMark x1="99895" y1="60109" x2="99895" y2="78962"/>
                        <a14:backgroundMark x1="89226" y1="98634" x2="95921" y2="95628"/>
                        <a14:backgroundMark x1="87552" y1="99727" x2="87552" y2="99727"/>
                        <a14:backgroundMark x1="1569" y1="3552" x2="1569" y2="3552"/>
                        <a14:backgroundMark x1="314" y1="9016" x2="2824" y2="2459"/>
                        <a14:backgroundMark x1="3870" y1="1366" x2="5126" y2="273"/>
                        <a14:backgroundMark x1="941" y1="96721" x2="941" y2="96721"/>
                        <a14:backgroundMark x1="1569" y1="96721" x2="1569" y2="967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699"/>
          <a:stretch/>
        </p:blipFill>
        <p:spPr>
          <a:xfrm>
            <a:off x="5537202" y="801277"/>
            <a:ext cx="6309357" cy="4824955"/>
          </a:xfrm>
          <a:prstGeom prst="roundRect">
            <a:avLst/>
          </a:prstGeom>
        </p:spPr>
      </p:pic>
      <p:pic>
        <p:nvPicPr>
          <p:cNvPr id="14" name="Picture 13" descr="A person playing a guitar&#10;&#10;Description automatically generated with low confidence">
            <a:extLst>
              <a:ext uri="{FF2B5EF4-FFF2-40B4-BE49-F238E27FC236}">
                <a16:creationId xmlns="" xmlns:a16="http://schemas.microsoft.com/office/drawing/2014/main" id="{EF4B26C0-53FE-43D6-BD0F-DA0442602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76" b="93007" l="3653" r="94368">
                        <a14:foregroundMark x1="15982" y1="19441" x2="87062" y2="92448"/>
                        <a14:foregroundMark x1="82192" y1="23217" x2="85845" y2="71049"/>
                        <a14:foregroundMark x1="85845" y1="71049" x2="85693" y2="72308"/>
                        <a14:foregroundMark x1="55251" y1="27692" x2="36377" y2="90070"/>
                        <a14:foregroundMark x1="17199" y1="86573" x2="14764" y2="30070"/>
                        <a14:foregroundMark x1="17352" y1="15105" x2="66058" y2="23776"/>
                        <a14:foregroundMark x1="66058" y1="23776" x2="72451" y2="25734"/>
                        <a14:foregroundMark x1="37900" y1="14965" x2="91324" y2="18881"/>
                        <a14:foregroundMark x1="46575" y1="91748" x2="73059" y2="73427"/>
                        <a14:foregroundMark x1="73059" y1="73427" x2="76865" y2="64615"/>
                        <a14:foregroundMark x1="76865" y1="64615" x2="76408" y2="63916"/>
                        <a14:foregroundMark x1="6545" y1="92867" x2="50685" y2="90769"/>
                        <a14:foregroundMark x1="50685" y1="90769" x2="79452" y2="92308"/>
                        <a14:foregroundMark x1="79452" y1="92308" x2="90411" y2="89371"/>
                        <a14:foregroundMark x1="90411" y1="89371" x2="88889" y2="79441"/>
                        <a14:foregroundMark x1="88889" y1="79441" x2="86454" y2="74545"/>
                        <a14:foregroundMark x1="14155" y1="85175" x2="36073" y2="77343"/>
                        <a14:foregroundMark x1="3957" y1="66993" x2="9589" y2="51888"/>
                        <a14:foregroundMark x1="9589" y1="51888" x2="9589" y2="51329"/>
                        <a14:foregroundMark x1="8828" y1="82937" x2="30746" y2="80699"/>
                        <a14:foregroundMark x1="42314" y1="87133" x2="59665" y2="63776"/>
                        <a14:foregroundMark x1="60731" y1="75105" x2="69711" y2="66014"/>
                        <a14:foregroundMark x1="55099" y1="72028" x2="68189" y2="79580"/>
                        <a14:foregroundMark x1="31202" y1="94965" x2="48554" y2="93007"/>
                        <a14:foregroundMark x1="48554" y1="93007" x2="58447" y2="93007"/>
                        <a14:foregroundMark x1="40639" y1="83776" x2="44292" y2="72587"/>
                        <a14:foregroundMark x1="73668" y1="71469" x2="61948" y2="56643"/>
                        <a14:foregroundMark x1="58904" y1="35664" x2="77017" y2="29510"/>
                        <a14:foregroundMark x1="75495" y1="89091" x2="75799" y2="78741"/>
                        <a14:foregroundMark x1="77169" y1="55245" x2="83409" y2="59720"/>
                        <a14:foregroundMark x1="22070" y1="4755" x2="30289" y2="8811"/>
                        <a14:foregroundMark x1="91781" y1="60420" x2="89802" y2="62797"/>
                        <a14:foregroundMark x1="94216" y1="58042" x2="94216" y2="58042"/>
                        <a14:foregroundMark x1="94368" y1="54126" x2="94368" y2="54126"/>
                        <a14:foregroundMark x1="89346" y1="71049" x2="89346" y2="71049"/>
                        <a14:foregroundMark x1="90107" y1="67273" x2="90107" y2="67273"/>
                        <a14:foregroundMark x1="90411" y1="65594" x2="90411" y2="65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" y="246894"/>
            <a:ext cx="5659433" cy="56350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54" y="366409"/>
            <a:ext cx="11481749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Bố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nhỏ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đang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công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việc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ở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đảo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5304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2" grpId="1"/>
      <p:bldP spid="2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251" y="313311"/>
            <a:ext cx="11481749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nhỏ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đã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gửi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quà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cho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bố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FE79A48-4731-4E8E-8279-BDEB07BD6583}"/>
              </a:ext>
            </a:extLst>
          </p:cNvPr>
          <p:cNvSpPr txBox="1"/>
          <p:nvPr/>
        </p:nvSpPr>
        <p:spPr>
          <a:xfrm>
            <a:off x="1219200" y="1981200"/>
            <a:ext cx="3139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A. bánh </a:t>
            </a:r>
            <a:r>
              <a:rPr lang="en-US" sz="3200" b="1" dirty="0" err="1">
                <a:solidFill>
                  <a:srgbClr val="0000FF"/>
                </a:solidFill>
              </a:rPr>
              <a:t>chưng</a:t>
            </a:r>
            <a:endParaRPr lang="vi-VN" sz="3200" b="1" dirty="0">
              <a:solidFill>
                <a:srgbClr val="0000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6F10010-2A27-4CC4-8E0B-7E4BA08501FF}"/>
              </a:ext>
            </a:extLst>
          </p:cNvPr>
          <p:cNvSpPr txBox="1"/>
          <p:nvPr/>
        </p:nvSpPr>
        <p:spPr>
          <a:xfrm>
            <a:off x="5547360" y="2001520"/>
            <a:ext cx="1503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B. </a:t>
            </a:r>
            <a:r>
              <a:rPr lang="en-US" sz="3200" b="1" dirty="0" err="1">
                <a:solidFill>
                  <a:srgbClr val="0000FF"/>
                </a:solidFill>
              </a:rPr>
              <a:t>hoa</a:t>
            </a:r>
            <a:endParaRPr lang="vi-VN" sz="3200" b="1" dirty="0">
              <a:solidFill>
                <a:srgbClr val="0000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C0EE70C-1A58-4F40-A379-E26499C7627D}"/>
              </a:ext>
            </a:extLst>
          </p:cNvPr>
          <p:cNvSpPr txBox="1"/>
          <p:nvPr/>
        </p:nvSpPr>
        <p:spPr>
          <a:xfrm>
            <a:off x="8817112" y="1981199"/>
            <a:ext cx="1503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C. </a:t>
            </a:r>
            <a:r>
              <a:rPr lang="en-US" sz="3200" b="1" dirty="0" err="1">
                <a:solidFill>
                  <a:srgbClr val="0000FF"/>
                </a:solidFill>
              </a:rPr>
              <a:t>thư</a:t>
            </a:r>
            <a:endParaRPr lang="vi-VN" sz="3200" b="1" dirty="0">
              <a:solidFill>
                <a:srgbClr val="0000FF"/>
              </a:solidFill>
            </a:endParaRPr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="" xmlns:a16="http://schemas.microsoft.com/office/drawing/2014/main" id="{4DE226DC-8602-46A1-A431-62168ECF24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398" y="2123439"/>
            <a:ext cx="2611121" cy="2611121"/>
          </a:xfrm>
          <a:prstGeom prst="rect">
            <a:avLst/>
          </a:prstGeom>
        </p:spPr>
      </p:pic>
      <p:pic>
        <p:nvPicPr>
          <p:cNvPr id="9" name="Picture 8" descr="A picture containing flower, plant&#10;&#10;Description automatically generated">
            <a:extLst>
              <a:ext uri="{FF2B5EF4-FFF2-40B4-BE49-F238E27FC236}">
                <a16:creationId xmlns="" xmlns:a16="http://schemas.microsoft.com/office/drawing/2014/main" id="{B6168C0A-0955-4F46-85BD-51E7B56C5C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847" y="2586295"/>
            <a:ext cx="2914555" cy="1821597"/>
          </a:xfrm>
          <a:prstGeom prst="rect">
            <a:avLst/>
          </a:prstGeom>
        </p:spPr>
      </p:pic>
      <p:pic>
        <p:nvPicPr>
          <p:cNvPr id="21" name="Picture 20" descr="A picture containing text, stationary, envelope, businesscard&#10;&#10;Description automatically generated">
            <a:extLst>
              <a:ext uri="{FF2B5EF4-FFF2-40B4-BE49-F238E27FC236}">
                <a16:creationId xmlns="" xmlns:a16="http://schemas.microsoft.com/office/drawing/2014/main" id="{8EF73DD5-4FD9-4E1B-911B-CD5F6C87BF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320" y="2565974"/>
            <a:ext cx="1688328" cy="1567734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="" xmlns:a16="http://schemas.microsoft.com/office/drawing/2014/main" id="{979EBACE-FB0D-4399-BDDB-ABB35C28E088}"/>
              </a:ext>
            </a:extLst>
          </p:cNvPr>
          <p:cNvSpPr/>
          <p:nvPr/>
        </p:nvSpPr>
        <p:spPr>
          <a:xfrm>
            <a:off x="8817112" y="1981199"/>
            <a:ext cx="550408" cy="584775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408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13" grpId="0"/>
      <p:bldP spid="14" grpId="0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F565F7A-B3B0-40D9-A4B2-5564E4A16383}"/>
              </a:ext>
            </a:extLst>
          </p:cNvPr>
          <p:cNvSpPr txBox="1"/>
          <p:nvPr/>
        </p:nvSpPr>
        <p:spPr>
          <a:xfrm>
            <a:off x="2847033" y="1073856"/>
            <a:ext cx="58276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Theo </a:t>
            </a:r>
            <a:r>
              <a:rPr lang="en-US" sz="4000" b="1" dirty="0" err="1"/>
              <a:t>em</a:t>
            </a:r>
            <a:r>
              <a:rPr lang="en-US" sz="4000" b="1" dirty="0"/>
              <a:t>, </a:t>
            </a:r>
            <a:r>
              <a:rPr lang="en-US" sz="4000" b="1" dirty="0" err="1"/>
              <a:t>khổ</a:t>
            </a:r>
            <a:r>
              <a:rPr lang="en-US" sz="4000" b="1" dirty="0"/>
              <a:t> </a:t>
            </a:r>
            <a:r>
              <a:rPr lang="en-US" sz="4000" b="1" dirty="0" err="1"/>
              <a:t>thơ</a:t>
            </a:r>
            <a:r>
              <a:rPr lang="en-US" sz="4000" b="1" dirty="0"/>
              <a:t> </a:t>
            </a:r>
            <a:r>
              <a:rPr lang="en-US" sz="4000" b="1" dirty="0" err="1"/>
              <a:t>cuối</a:t>
            </a:r>
            <a:r>
              <a:rPr lang="en-US" sz="4000" b="1" dirty="0"/>
              <a:t> </a:t>
            </a:r>
            <a:r>
              <a:rPr lang="en-US" sz="4000" b="1" dirty="0" err="1"/>
              <a:t>muốn</a:t>
            </a:r>
            <a:r>
              <a:rPr lang="en-US" sz="4000" b="1" dirty="0"/>
              <a:t> </a:t>
            </a:r>
            <a:r>
              <a:rPr lang="en-US" sz="4000" b="1" dirty="0" err="1"/>
              <a:t>nói</a:t>
            </a:r>
            <a:r>
              <a:rPr lang="en-US" sz="4000" b="1" dirty="0"/>
              <a:t> </a:t>
            </a:r>
            <a:r>
              <a:rPr lang="en-US" sz="4000" b="1" dirty="0" err="1"/>
              <a:t>điều</a:t>
            </a:r>
            <a:r>
              <a:rPr lang="en-US" sz="4000" b="1" dirty="0"/>
              <a:t> </a:t>
            </a:r>
            <a:r>
              <a:rPr lang="en-US" sz="4000" b="1" dirty="0" err="1"/>
              <a:t>gì</a:t>
            </a:r>
            <a:r>
              <a:rPr lang="en-US" sz="4000" b="1" dirty="0"/>
              <a:t>?</a:t>
            </a:r>
            <a:endParaRPr lang="vi-VN" sz="4000" b="1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8AE9752-44B2-4677-9832-10CFCA616B83}"/>
              </a:ext>
            </a:extLst>
          </p:cNvPr>
          <p:cNvSpPr txBox="1"/>
          <p:nvPr/>
        </p:nvSpPr>
        <p:spPr>
          <a:xfrm>
            <a:off x="1230688" y="3065790"/>
            <a:ext cx="9935152" cy="523220"/>
          </a:xfrm>
          <a:prstGeom prst="rect">
            <a:avLst/>
          </a:prstGeom>
          <a:solidFill>
            <a:schemeClr val="accent2">
              <a:lumMod val="40000"/>
              <a:lumOff val="60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A. </a:t>
            </a:r>
            <a:r>
              <a:rPr lang="en-US" sz="2800" b="1" dirty="0" err="1"/>
              <a:t>Bố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chú</a:t>
            </a:r>
            <a:r>
              <a:rPr lang="en-US" sz="2800" b="1" dirty="0"/>
              <a:t> </a:t>
            </a:r>
            <a:r>
              <a:rPr lang="en-US" sz="2800" b="1" dirty="0" err="1"/>
              <a:t>bảo</a:t>
            </a:r>
            <a:r>
              <a:rPr lang="en-US" sz="2800" b="1" dirty="0"/>
              <a:t> </a:t>
            </a:r>
            <a:r>
              <a:rPr lang="en-US" sz="2800" b="1" dirty="0" err="1"/>
              <a:t>vệ</a:t>
            </a:r>
            <a:r>
              <a:rPr lang="en-US" sz="2800" b="1" dirty="0"/>
              <a:t> </a:t>
            </a:r>
            <a:r>
              <a:rPr lang="en-US" sz="2800" b="1" dirty="0" err="1"/>
              <a:t>vùng</a:t>
            </a:r>
            <a:r>
              <a:rPr lang="en-US" sz="2800" b="1" dirty="0"/>
              <a:t> </a:t>
            </a:r>
            <a:r>
              <a:rPr lang="en-US" sz="2800" b="1" dirty="0" err="1"/>
              <a:t>biển</a:t>
            </a:r>
            <a:r>
              <a:rPr lang="en-US" sz="2800" b="1" dirty="0"/>
              <a:t>, </a:t>
            </a:r>
            <a:r>
              <a:rPr lang="en-US" sz="2800" b="1" dirty="0" err="1"/>
              <a:t>vùng</a:t>
            </a:r>
            <a:r>
              <a:rPr lang="en-US" sz="2800" b="1" dirty="0"/>
              <a:t> </a:t>
            </a:r>
            <a:r>
              <a:rPr lang="en-US" sz="2800" b="1" dirty="0" err="1"/>
              <a:t>trời</a:t>
            </a:r>
            <a:r>
              <a:rPr lang="en-US" sz="2800" b="1" dirty="0"/>
              <a:t> </a:t>
            </a:r>
            <a:r>
              <a:rPr lang="en-US" sz="2800" b="1" dirty="0" err="1"/>
              <a:t>quê</a:t>
            </a:r>
            <a:r>
              <a:rPr lang="en-US" sz="2800" b="1" dirty="0"/>
              <a:t> </a:t>
            </a:r>
            <a:r>
              <a:rPr lang="en-US" sz="2800" b="1" dirty="0" err="1"/>
              <a:t>hương</a:t>
            </a:r>
            <a:r>
              <a:rPr lang="en-US" sz="2800" b="1" dirty="0"/>
              <a:t>.</a:t>
            </a:r>
            <a:endParaRPr lang="vi-VN" sz="2800" b="1" dirty="0"/>
          </a:p>
        </p:txBody>
      </p:sp>
      <p:sp>
        <p:nvSpPr>
          <p:cNvPr id="3" name="Cloud 2">
            <a:extLst>
              <a:ext uri="{FF2B5EF4-FFF2-40B4-BE49-F238E27FC236}">
                <a16:creationId xmlns="" xmlns:a16="http://schemas.microsoft.com/office/drawing/2014/main" id="{10817E53-70B1-41D1-8B49-8B4446D83F31}"/>
              </a:ext>
            </a:extLst>
          </p:cNvPr>
          <p:cNvSpPr/>
          <p:nvPr/>
        </p:nvSpPr>
        <p:spPr>
          <a:xfrm>
            <a:off x="2140299" y="663191"/>
            <a:ext cx="7345345" cy="2069961"/>
          </a:xfrm>
          <a:prstGeom prst="cloud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BF9CD81-B9CE-4FB7-B7BA-D2D0F98A8010}"/>
              </a:ext>
            </a:extLst>
          </p:cNvPr>
          <p:cNvSpPr txBox="1"/>
          <p:nvPr/>
        </p:nvSpPr>
        <p:spPr>
          <a:xfrm>
            <a:off x="1230688" y="3943085"/>
            <a:ext cx="9935152" cy="523220"/>
          </a:xfrm>
          <a:prstGeom prst="rect">
            <a:avLst/>
          </a:prstGeom>
          <a:solidFill>
            <a:schemeClr val="accent2">
              <a:lumMod val="40000"/>
              <a:lumOff val="60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B. </a:t>
            </a:r>
            <a:r>
              <a:rPr lang="en-US" sz="2800" b="1" dirty="0" err="1"/>
              <a:t>Bố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chú</a:t>
            </a:r>
            <a:r>
              <a:rPr lang="en-US" sz="2800" b="1" dirty="0"/>
              <a:t> </a:t>
            </a:r>
            <a:r>
              <a:rPr lang="en-US" sz="2800" b="1" dirty="0" err="1"/>
              <a:t>xây</a:t>
            </a:r>
            <a:r>
              <a:rPr lang="en-US" sz="2800" b="1" dirty="0"/>
              <a:t> </a:t>
            </a:r>
            <a:r>
              <a:rPr lang="en-US" sz="2800" b="1" dirty="0" err="1"/>
              <a:t>hàng</a:t>
            </a:r>
            <a:r>
              <a:rPr lang="en-US" sz="2800" b="1" dirty="0"/>
              <a:t> </a:t>
            </a:r>
            <a:r>
              <a:rPr lang="en-US" sz="2800" b="1" dirty="0" err="1"/>
              <a:t>rào</a:t>
            </a:r>
            <a:r>
              <a:rPr lang="en-US" sz="2800" b="1" dirty="0"/>
              <a:t> ở </a:t>
            </a:r>
            <a:r>
              <a:rPr lang="en-US" sz="2800" b="1" dirty="0" err="1"/>
              <a:t>đảo</a:t>
            </a:r>
            <a:r>
              <a:rPr lang="en-US" sz="2800" b="1" dirty="0"/>
              <a:t>.</a:t>
            </a:r>
            <a:endParaRPr lang="vi-VN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6A270FD-241D-48E4-A256-20C292BAFB77}"/>
              </a:ext>
            </a:extLst>
          </p:cNvPr>
          <p:cNvSpPr txBox="1"/>
          <p:nvPr/>
        </p:nvSpPr>
        <p:spPr>
          <a:xfrm>
            <a:off x="1230688" y="4820380"/>
            <a:ext cx="9935152" cy="523220"/>
          </a:xfrm>
          <a:prstGeom prst="rect">
            <a:avLst/>
          </a:prstGeom>
          <a:solidFill>
            <a:schemeClr val="accent2">
              <a:lumMod val="40000"/>
              <a:lumOff val="60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C. </a:t>
            </a:r>
            <a:r>
              <a:rPr lang="en-US" sz="2800" b="1" dirty="0" err="1"/>
              <a:t>Bố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chú</a:t>
            </a:r>
            <a:r>
              <a:rPr lang="en-US" sz="2800" b="1" dirty="0"/>
              <a:t> </a:t>
            </a:r>
            <a:r>
              <a:rPr lang="en-US" sz="2800" b="1" dirty="0" err="1"/>
              <a:t>bảo</a:t>
            </a:r>
            <a:r>
              <a:rPr lang="en-US" sz="2800" b="1" dirty="0"/>
              <a:t> </a:t>
            </a:r>
            <a:r>
              <a:rPr lang="en-US" sz="2800" b="1" dirty="0" err="1"/>
              <a:t>là</a:t>
            </a:r>
            <a:r>
              <a:rPr lang="en-US" sz="2800" b="1" dirty="0"/>
              <a:t> </a:t>
            </a:r>
            <a:r>
              <a:rPr lang="en-US" sz="2800" b="1" dirty="0" err="1"/>
              <a:t>hàng</a:t>
            </a:r>
            <a:r>
              <a:rPr lang="en-US" sz="2800" b="1" dirty="0"/>
              <a:t> </a:t>
            </a:r>
            <a:r>
              <a:rPr lang="en-US" sz="2800" b="1" dirty="0" err="1"/>
              <a:t>rào</a:t>
            </a:r>
            <a:r>
              <a:rPr lang="en-US" sz="2800" b="1" dirty="0"/>
              <a:t> </a:t>
            </a:r>
            <a:r>
              <a:rPr lang="en-US" sz="2800" b="1" dirty="0" err="1"/>
              <a:t>chắn</a:t>
            </a:r>
            <a:r>
              <a:rPr lang="en-US" sz="2800" b="1" dirty="0"/>
              <a:t> </a:t>
            </a:r>
            <a:r>
              <a:rPr lang="en-US" sz="2800" b="1" dirty="0" err="1"/>
              <a:t>sóng</a:t>
            </a:r>
            <a:r>
              <a:rPr lang="en-US" sz="2800" b="1" dirty="0"/>
              <a:t>, </a:t>
            </a:r>
            <a:r>
              <a:rPr lang="en-US" sz="2800" b="1" dirty="0" err="1"/>
              <a:t>chắn</a:t>
            </a:r>
            <a:r>
              <a:rPr lang="en-US" sz="2800" b="1" dirty="0"/>
              <a:t> </a:t>
            </a:r>
            <a:r>
              <a:rPr lang="en-US" sz="2800" b="1" dirty="0" err="1"/>
              <a:t>gió</a:t>
            </a:r>
            <a:r>
              <a:rPr lang="en-US" sz="2800" b="1" dirty="0"/>
              <a:t>.</a:t>
            </a:r>
            <a:endParaRPr lang="vi-VN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3286073-27E5-4E18-9BC0-D850EF16DD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289" y="5446206"/>
            <a:ext cx="1029606" cy="11376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53D319C-4F1B-4323-9010-AA6B8C18A5AF}"/>
              </a:ext>
            </a:extLst>
          </p:cNvPr>
          <p:cNvSpPr/>
          <p:nvPr/>
        </p:nvSpPr>
        <p:spPr>
          <a:xfrm>
            <a:off x="1230688" y="3065790"/>
            <a:ext cx="9935152" cy="523220"/>
          </a:xfrm>
          <a:prstGeom prst="rect">
            <a:avLst/>
          </a:prstGeom>
          <a:solidFill>
            <a:schemeClr val="accent1">
              <a:alpha val="5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 animBg="1"/>
      <p:bldP spid="3" grpId="0" animBg="1"/>
      <p:bldP spid="7" grpId="0" animBg="1"/>
      <p:bldP spid="8" grpId="0" animBg="1"/>
      <p:bldP spid="4" grpId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4" y="544156"/>
            <a:ext cx="9088244" cy="3793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765ABA4-B0CE-4F6D-8840-E5F4C9F5EA8B}"/>
              </a:ext>
            </a:extLst>
          </p:cNvPr>
          <p:cNvSpPr txBox="1"/>
          <p:nvPr/>
        </p:nvSpPr>
        <p:spPr>
          <a:xfrm>
            <a:off x="3704063" y="2219092"/>
            <a:ext cx="47838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/>
              <a:t>LUYỆN</a:t>
            </a:r>
            <a:r>
              <a:rPr lang="en-US" sz="6600" b="1" dirty="0"/>
              <a:t> </a:t>
            </a:r>
            <a:r>
              <a:rPr lang="en-US" sz="6600" b="1" dirty="0" err="1"/>
              <a:t>TẬP</a:t>
            </a:r>
            <a:endParaRPr lang="vi-VN" sz="6600" b="1" dirty="0"/>
          </a:p>
        </p:txBody>
      </p:sp>
    </p:spTree>
    <p:extLst>
      <p:ext uri="{BB962C8B-B14F-4D97-AF65-F5344CB8AC3E}">
        <p14:creationId xmlns:p14="http://schemas.microsoft.com/office/powerpoint/2010/main" val="304423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75D849E-2033-4909-8036-288956FC6BED}"/>
              </a:ext>
            </a:extLst>
          </p:cNvPr>
          <p:cNvSpPr txBox="1"/>
          <p:nvPr/>
        </p:nvSpPr>
        <p:spPr>
          <a:xfrm>
            <a:off x="508000" y="520254"/>
            <a:ext cx="1149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1.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ngữ</a:t>
            </a:r>
            <a:r>
              <a:rPr lang="en-US" sz="3600" b="1" dirty="0"/>
              <a:t> </a:t>
            </a:r>
            <a:r>
              <a:rPr lang="en-US" sz="3600" b="1" dirty="0" err="1"/>
              <a:t>nào</a:t>
            </a:r>
            <a:r>
              <a:rPr lang="en-US" sz="3600" b="1" dirty="0"/>
              <a:t> </a:t>
            </a:r>
            <a:r>
              <a:rPr lang="en-US" sz="3600" b="1" dirty="0" err="1"/>
              <a:t>chỉ</a:t>
            </a:r>
            <a:r>
              <a:rPr lang="en-US" sz="3600" b="1" dirty="0"/>
              <a:t> </a:t>
            </a:r>
            <a:r>
              <a:rPr lang="en-US" sz="3600" b="1" dirty="0" err="1"/>
              <a:t>hành</a:t>
            </a:r>
            <a:r>
              <a:rPr lang="en-US" sz="3600" b="1" dirty="0"/>
              <a:t> </a:t>
            </a:r>
            <a:r>
              <a:rPr lang="en-US" sz="3600" b="1" dirty="0" err="1"/>
              <a:t>động</a:t>
            </a:r>
            <a:r>
              <a:rPr lang="en-US" sz="3600" b="1" dirty="0"/>
              <a:t> </a:t>
            </a:r>
            <a:r>
              <a:rPr lang="en-US" sz="3600" b="1" dirty="0" err="1"/>
              <a:t>của</a:t>
            </a:r>
            <a:r>
              <a:rPr lang="en-US" sz="3600" b="1" dirty="0"/>
              <a:t> </a:t>
            </a:r>
            <a:r>
              <a:rPr lang="en-US" sz="3600" b="1" dirty="0" err="1"/>
              <a:t>bố</a:t>
            </a:r>
            <a:r>
              <a:rPr lang="en-US" sz="3600" b="1" dirty="0"/>
              <a:t>?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ngữ</a:t>
            </a:r>
            <a:r>
              <a:rPr lang="en-US" sz="3600" b="1" dirty="0"/>
              <a:t> </a:t>
            </a:r>
            <a:r>
              <a:rPr lang="en-US" sz="3600" b="1" dirty="0" err="1"/>
              <a:t>nào</a:t>
            </a:r>
            <a:r>
              <a:rPr lang="en-US" sz="3600" b="1" dirty="0"/>
              <a:t> </a:t>
            </a:r>
            <a:r>
              <a:rPr lang="en-US" sz="3600" b="1" dirty="0" err="1"/>
              <a:t>chỉ</a:t>
            </a:r>
            <a:r>
              <a:rPr lang="en-US" sz="3600" b="1" dirty="0"/>
              <a:t> </a:t>
            </a:r>
            <a:r>
              <a:rPr lang="en-US" sz="3600" b="1" dirty="0" err="1"/>
              <a:t>hành</a:t>
            </a:r>
            <a:r>
              <a:rPr lang="en-US" sz="3600" b="1" dirty="0"/>
              <a:t> </a:t>
            </a:r>
            <a:r>
              <a:rPr lang="en-US" sz="3600" b="1" dirty="0" err="1"/>
              <a:t>động</a:t>
            </a:r>
            <a:r>
              <a:rPr lang="en-US" sz="3600" b="1" dirty="0"/>
              <a:t> </a:t>
            </a:r>
            <a:r>
              <a:rPr lang="en-US" sz="3600" b="1" dirty="0" err="1"/>
              <a:t>của</a:t>
            </a:r>
            <a:r>
              <a:rPr lang="en-US" sz="3600" b="1" dirty="0"/>
              <a:t> con?</a:t>
            </a:r>
            <a:endParaRPr lang="vi-VN" sz="3600" b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E81390D7-370D-4C1B-9658-D6067B8DE5EA}"/>
              </a:ext>
            </a:extLst>
          </p:cNvPr>
          <p:cNvCxnSpPr>
            <a:cxnSpLocks/>
          </p:cNvCxnSpPr>
          <p:nvPr/>
        </p:nvCxnSpPr>
        <p:spPr>
          <a:xfrm>
            <a:off x="1229360" y="1146822"/>
            <a:ext cx="1473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59B04C84-8FCD-4815-AFE7-8C41C57DA929}"/>
              </a:ext>
            </a:extLst>
          </p:cNvPr>
          <p:cNvCxnSpPr>
            <a:cxnSpLocks/>
          </p:cNvCxnSpPr>
          <p:nvPr/>
        </p:nvCxnSpPr>
        <p:spPr>
          <a:xfrm>
            <a:off x="3853256" y="1145564"/>
            <a:ext cx="46634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43944EEE-04B2-4C9A-A0E1-3D683154F437}"/>
              </a:ext>
            </a:extLst>
          </p:cNvPr>
          <p:cNvSpPr/>
          <p:nvPr/>
        </p:nvSpPr>
        <p:spPr>
          <a:xfrm>
            <a:off x="1326382" y="2395135"/>
            <a:ext cx="2343767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giữ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đảo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B0A11008-F9D5-4FF1-86EC-BA37DE6CCE38}"/>
              </a:ext>
            </a:extLst>
          </p:cNvPr>
          <p:cNvSpPr/>
          <p:nvPr/>
        </p:nvSpPr>
        <p:spPr>
          <a:xfrm>
            <a:off x="1326382" y="3557035"/>
            <a:ext cx="2343767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viết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thư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368CBE9E-2CC8-470B-A402-4D03608CC266}"/>
              </a:ext>
            </a:extLst>
          </p:cNvPr>
          <p:cNvSpPr/>
          <p:nvPr/>
        </p:nvSpPr>
        <p:spPr>
          <a:xfrm>
            <a:off x="1326382" y="4745298"/>
            <a:ext cx="2343767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nghe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5F8F5704-7C2B-4497-89BB-D2E935BA557A}"/>
              </a:ext>
            </a:extLst>
          </p:cNvPr>
          <p:cNvSpPr/>
          <p:nvPr/>
        </p:nvSpPr>
        <p:spPr>
          <a:xfrm>
            <a:off x="8516696" y="2337131"/>
            <a:ext cx="222499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gửi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thư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052CF98B-DBD5-404E-821D-A0BFE5EC2F71}"/>
              </a:ext>
            </a:extLst>
          </p:cNvPr>
          <p:cNvSpPr/>
          <p:nvPr/>
        </p:nvSpPr>
        <p:spPr>
          <a:xfrm>
            <a:off x="8516696" y="4745298"/>
            <a:ext cx="2224990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gửi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hoa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1C0DDB33-B00C-49A1-8908-EAEBB8615AA2}"/>
              </a:ext>
            </a:extLst>
          </p:cNvPr>
          <p:cNvSpPr/>
          <p:nvPr/>
        </p:nvSpPr>
        <p:spPr>
          <a:xfrm>
            <a:off x="8516695" y="3557035"/>
            <a:ext cx="2224991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giữ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trời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365EB7DB-F03F-4A90-90C9-AC4B6C150D67}"/>
              </a:ext>
            </a:extLst>
          </p:cNvPr>
          <p:cNvCxnSpPr>
            <a:cxnSpLocks/>
          </p:cNvCxnSpPr>
          <p:nvPr/>
        </p:nvCxnSpPr>
        <p:spPr>
          <a:xfrm>
            <a:off x="8999220" y="1145564"/>
            <a:ext cx="15062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7EC6DDCA-6C85-4FD0-A0C0-796C652C8336}"/>
              </a:ext>
            </a:extLst>
          </p:cNvPr>
          <p:cNvCxnSpPr>
            <a:cxnSpLocks/>
          </p:cNvCxnSpPr>
          <p:nvPr/>
        </p:nvCxnSpPr>
        <p:spPr>
          <a:xfrm>
            <a:off x="647525" y="1721821"/>
            <a:ext cx="4940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16B264EF-45E8-49CC-91D6-12A4C439381B}"/>
              </a:ext>
            </a:extLst>
          </p:cNvPr>
          <p:cNvGrpSpPr/>
          <p:nvPr/>
        </p:nvGrpSpPr>
        <p:grpSpPr>
          <a:xfrm>
            <a:off x="5235190" y="2728012"/>
            <a:ext cx="1788607" cy="829022"/>
            <a:chOff x="5235190" y="2728012"/>
            <a:chExt cx="1788607" cy="829022"/>
          </a:xfrm>
        </p:grpSpPr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FE56DB1D-C4DF-4878-86E8-FEF531E5C848}"/>
                </a:ext>
              </a:extLst>
            </p:cNvPr>
            <p:cNvSpPr/>
            <p:nvPr/>
          </p:nvSpPr>
          <p:spPr>
            <a:xfrm>
              <a:off x="5235190" y="2728012"/>
              <a:ext cx="1788607" cy="82902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E75CE843-BEC8-4716-89BC-851D7FC10974}"/>
                </a:ext>
              </a:extLst>
            </p:cNvPr>
            <p:cNvSpPr txBox="1"/>
            <p:nvPr/>
          </p:nvSpPr>
          <p:spPr>
            <a:xfrm>
              <a:off x="5395965" y="2853732"/>
              <a:ext cx="14067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/>
                <a:t>bố</a:t>
              </a:r>
              <a:endParaRPr lang="vi-VN" sz="3600" b="1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BCBF1A5E-7A2C-49F9-B181-12290C842583}"/>
              </a:ext>
            </a:extLst>
          </p:cNvPr>
          <p:cNvGrpSpPr/>
          <p:nvPr/>
        </p:nvGrpSpPr>
        <p:grpSpPr>
          <a:xfrm>
            <a:off x="5235190" y="4226891"/>
            <a:ext cx="1788607" cy="829022"/>
            <a:chOff x="5235190" y="2728012"/>
            <a:chExt cx="1788607" cy="829022"/>
          </a:xfrm>
        </p:grpSpPr>
        <p:sp>
          <p:nvSpPr>
            <p:cNvPr id="40" name="Oval 39">
              <a:extLst>
                <a:ext uri="{FF2B5EF4-FFF2-40B4-BE49-F238E27FC236}">
                  <a16:creationId xmlns="" xmlns:a16="http://schemas.microsoft.com/office/drawing/2014/main" id="{04F9A5A6-95A2-4A9A-B093-AB10C44BDB8E}"/>
                </a:ext>
              </a:extLst>
            </p:cNvPr>
            <p:cNvSpPr/>
            <p:nvPr/>
          </p:nvSpPr>
          <p:spPr>
            <a:xfrm>
              <a:off x="5235190" y="2728012"/>
              <a:ext cx="1788607" cy="82902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A7A3E1FD-BEDF-4FF0-A016-3596FB9A195D}"/>
                </a:ext>
              </a:extLst>
            </p:cNvPr>
            <p:cNvSpPr txBox="1"/>
            <p:nvPr/>
          </p:nvSpPr>
          <p:spPr>
            <a:xfrm>
              <a:off x="5395965" y="2853732"/>
              <a:ext cx="14067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/>
                <a:t>con</a:t>
              </a:r>
              <a:endParaRPr lang="vi-VN" sz="3600" b="1" dirty="0"/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="" xmlns:a16="http://schemas.microsoft.com/office/drawing/2014/main" id="{0D38F0DB-809B-4C71-94F9-7F1479DB1EE6}"/>
              </a:ext>
            </a:extLst>
          </p:cNvPr>
          <p:cNvCxnSpPr>
            <a:cxnSpLocks/>
            <a:endCxn id="37" idx="1"/>
          </p:cNvCxnSpPr>
          <p:nvPr/>
        </p:nvCxnSpPr>
        <p:spPr>
          <a:xfrm>
            <a:off x="6800231" y="3429000"/>
            <a:ext cx="1716464" cy="518916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="" xmlns:a16="http://schemas.microsoft.com/office/drawing/2014/main" id="{32896BE3-2D27-4480-AA7C-708D554E1909}"/>
              </a:ext>
            </a:extLst>
          </p:cNvPr>
          <p:cNvCxnSpPr>
            <a:cxnSpLocks/>
            <a:stCxn id="20" idx="2"/>
            <a:endCxn id="30" idx="3"/>
          </p:cNvCxnSpPr>
          <p:nvPr/>
        </p:nvCxnSpPr>
        <p:spPr>
          <a:xfrm flipH="1" flipV="1">
            <a:off x="3670149" y="2786016"/>
            <a:ext cx="1565041" cy="35650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="" xmlns:a16="http://schemas.microsoft.com/office/drawing/2014/main" id="{A7D48972-7A44-4AD9-86C1-14FDF4AAA831}"/>
              </a:ext>
            </a:extLst>
          </p:cNvPr>
          <p:cNvCxnSpPr>
            <a:cxnSpLocks/>
            <a:endCxn id="32" idx="3"/>
          </p:cNvCxnSpPr>
          <p:nvPr/>
        </p:nvCxnSpPr>
        <p:spPr>
          <a:xfrm flipH="1">
            <a:off x="3670149" y="3489266"/>
            <a:ext cx="1917852" cy="164691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="" xmlns:a16="http://schemas.microsoft.com/office/drawing/2014/main" id="{9E5D52D3-465A-4D88-B972-FF7D600F89DE}"/>
              </a:ext>
            </a:extLst>
          </p:cNvPr>
          <p:cNvCxnSpPr>
            <a:cxnSpLocks/>
            <a:stCxn id="40" idx="6"/>
            <a:endCxn id="36" idx="1"/>
          </p:cNvCxnSpPr>
          <p:nvPr/>
        </p:nvCxnSpPr>
        <p:spPr>
          <a:xfrm>
            <a:off x="7023797" y="4641402"/>
            <a:ext cx="1492899" cy="4947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="" xmlns:a16="http://schemas.microsoft.com/office/drawing/2014/main" id="{611C3F8C-02C1-43D0-8C65-10BA3AB354B7}"/>
              </a:ext>
            </a:extLst>
          </p:cNvPr>
          <p:cNvCxnSpPr>
            <a:cxnSpLocks/>
            <a:endCxn id="33" idx="1"/>
          </p:cNvCxnSpPr>
          <p:nvPr/>
        </p:nvCxnSpPr>
        <p:spPr>
          <a:xfrm flipV="1">
            <a:off x="6579167" y="2728012"/>
            <a:ext cx="1937529" cy="15632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="" xmlns:a16="http://schemas.microsoft.com/office/drawing/2014/main" id="{9479F8DC-87CF-49F0-BB85-9E860F9C1556}"/>
              </a:ext>
            </a:extLst>
          </p:cNvPr>
          <p:cNvCxnSpPr>
            <a:cxnSpLocks/>
            <a:endCxn id="31" idx="3"/>
          </p:cNvCxnSpPr>
          <p:nvPr/>
        </p:nvCxnSpPr>
        <p:spPr>
          <a:xfrm flipH="1" flipV="1">
            <a:off x="3670149" y="3947916"/>
            <a:ext cx="1774045" cy="4046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36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" grpId="0" animBg="1"/>
      <p:bldP spid="31" grpId="0" animBg="1"/>
      <p:bldP spid="32" grpId="0" animBg="1"/>
      <p:bldP spid="33" grpId="0" animBg="1"/>
      <p:bldP spid="36" grpId="0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="" xmlns:a16="http://schemas.microsoft.com/office/drawing/2014/main" id="{9116F21B-7577-4E67-B840-7EDCD59453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66" b="-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="" xmlns:a16="http://schemas.microsoft.com/office/drawing/2014/main" id="{3CD9DF72-87A3-404E-A828-84CBF11A83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75D849E-2033-4909-8036-288956FC6BED}"/>
              </a:ext>
            </a:extLst>
          </p:cNvPr>
          <p:cNvSpPr txBox="1"/>
          <p:nvPr/>
        </p:nvSpPr>
        <p:spPr>
          <a:xfrm>
            <a:off x="-174951" y="1592924"/>
            <a:ext cx="6017171" cy="1544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Thay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,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bố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20E3A342-4D61-4E3F-AF90-1AB42AEB96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D660F0C-B37B-48FB-B0CB-352E903A542A}"/>
              </a:ext>
            </a:extLst>
          </p:cNvPr>
          <p:cNvSpPr txBox="1"/>
          <p:nvPr/>
        </p:nvSpPr>
        <p:spPr>
          <a:xfrm>
            <a:off x="100484" y="3417573"/>
            <a:ext cx="5466303" cy="26198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err="1"/>
              <a:t>Ví</a:t>
            </a:r>
            <a:r>
              <a:rPr lang="en-US" sz="2800" b="1" dirty="0"/>
              <a:t> </a:t>
            </a:r>
            <a:r>
              <a:rPr lang="en-US" sz="2800" b="1" dirty="0" err="1"/>
              <a:t>dụ</a:t>
            </a:r>
            <a:r>
              <a:rPr lang="en-US" sz="2800" b="1" dirty="0"/>
              <a:t>: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- Con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nhớ</a:t>
            </a:r>
            <a:r>
              <a:rPr lang="en-US" sz="2800" dirty="0"/>
              <a:t> </a:t>
            </a:r>
            <a:r>
              <a:rPr lang="en-US" sz="2800" dirty="0" err="1"/>
              <a:t>bố</a:t>
            </a:r>
            <a:r>
              <a:rPr lang="en-US" sz="2800" dirty="0"/>
              <a:t> ạ.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- Con </a:t>
            </a:r>
            <a:r>
              <a:rPr lang="en-US" sz="2800" dirty="0" err="1"/>
              <a:t>mong</a:t>
            </a:r>
            <a:r>
              <a:rPr lang="en-US" sz="2800" dirty="0"/>
              <a:t> </a:t>
            </a:r>
            <a:r>
              <a:rPr lang="en-US" sz="2800" dirty="0" err="1"/>
              <a:t>bố</a:t>
            </a:r>
            <a:r>
              <a:rPr lang="en-US" sz="2800" dirty="0"/>
              <a:t> </a:t>
            </a:r>
            <a:r>
              <a:rPr lang="en-US" sz="2800" dirty="0" err="1"/>
              <a:t>sớm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con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.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- Con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hào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bố</a:t>
            </a:r>
            <a:r>
              <a:rPr lang="en-US" sz="28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8801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2860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i="1" kern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Thứ Tư ngày 12 tháng 4 năm </a:t>
            </a:r>
            <a:r>
              <a:rPr lang="en-US" altLang="zh-CN" sz="4800" b="1" i="1" kern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noProof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VIỆT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i="1" kern="0" baseline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Bài</a:t>
            </a:r>
            <a:r>
              <a:rPr lang="en-US" altLang="zh-CN" sz="4800" b="1" i="1" kern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22. Đọc: Thư gửi bố ngoài đảo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u bo doi">
            <a:hlinkClick r:id="" action="ppaction://media"/>
            <a:extLst>
              <a:ext uri="{FF2B5EF4-FFF2-40B4-BE49-F238E27FC236}">
                <a16:creationId xmlns="" xmlns:a16="http://schemas.microsoft.com/office/drawing/2014/main" id="{E294C715-301C-4FED-994B-C2FEF3AFD1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4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86F050E6-2764-4F39-9BB0-E01580F95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1A797B2-8053-4ABD-95AF-131AFE421524}"/>
              </a:ext>
            </a:extLst>
          </p:cNvPr>
          <p:cNvSpPr txBox="1"/>
          <p:nvPr/>
        </p:nvSpPr>
        <p:spPr>
          <a:xfrm>
            <a:off x="1391920" y="2293592"/>
            <a:ext cx="98856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00B050"/>
                </a:solidFill>
                <a:latin typeface="#9Slide03 AllRoundGothic" panose="020B0703020202020104" pitchFamily="34" charset="0"/>
              </a:rPr>
              <a:t>Củng</a:t>
            </a:r>
            <a:r>
              <a:rPr lang="en-US" sz="9600" b="1" dirty="0">
                <a:solidFill>
                  <a:srgbClr val="00B05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9600" b="1" dirty="0" err="1">
                <a:solidFill>
                  <a:srgbClr val="00B050"/>
                </a:solidFill>
                <a:latin typeface="#9Slide03 AllRoundGothic" panose="020B0703020202020104" pitchFamily="34" charset="0"/>
              </a:rPr>
              <a:t>cố</a:t>
            </a:r>
            <a:r>
              <a:rPr lang="en-US" sz="9600" b="1" dirty="0">
                <a:solidFill>
                  <a:srgbClr val="00B05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9600" b="1" dirty="0" err="1">
                <a:solidFill>
                  <a:srgbClr val="00B050"/>
                </a:solidFill>
                <a:latin typeface="#9Slide03 AllRoundGothic" panose="020B0703020202020104" pitchFamily="34" charset="0"/>
              </a:rPr>
              <a:t>bài</a:t>
            </a:r>
            <a:r>
              <a:rPr lang="en-US" sz="9600" b="1" dirty="0">
                <a:solidFill>
                  <a:srgbClr val="00B05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9600" b="1" dirty="0" err="1">
                <a:solidFill>
                  <a:srgbClr val="00B050"/>
                </a:solidFill>
                <a:latin typeface="#9Slide03 AllRoundGothic" panose="020B0703020202020104" pitchFamily="34" charset="0"/>
              </a:rPr>
              <a:t>học</a:t>
            </a:r>
            <a:endParaRPr lang="vi-VN" sz="9600" b="1" dirty="0">
              <a:solidFill>
                <a:srgbClr val="00B050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03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373407"/>
            <a:ext cx="7818554" cy="475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u bo doi">
            <a:hlinkClick r:id="" action="ppaction://media"/>
            <a:extLst>
              <a:ext uri="{FF2B5EF4-FFF2-40B4-BE49-F238E27FC236}">
                <a16:creationId xmlns="" xmlns:a16="http://schemas.microsoft.com/office/drawing/2014/main" id="{E294C715-301C-4FED-994B-C2FEF3AFD1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9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6FA7C777-5FE1-4022-9103-FEDF52816BEE}"/>
              </a:ext>
            </a:extLst>
          </p:cNvPr>
          <p:cNvSpPr/>
          <p:nvPr/>
        </p:nvSpPr>
        <p:spPr>
          <a:xfrm>
            <a:off x="2261233" y="338409"/>
            <a:ext cx="7680694" cy="1496495"/>
          </a:xfrm>
          <a:prstGeom prst="roundRect">
            <a:avLst/>
          </a:prstGeom>
          <a:solidFill>
            <a:schemeClr val="accent2">
              <a:alpha val="72000"/>
            </a:schemeClr>
          </a:solidFill>
          <a:ln w="34925">
            <a:solidFill>
              <a:schemeClr val="accent1">
                <a:shade val="50000"/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Em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thấy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những</a:t>
            </a:r>
            <a:r>
              <a:rPr lang="en-US" sz="3200" b="1" dirty="0">
                <a:solidFill>
                  <a:srgbClr val="002060"/>
                </a:solidFill>
              </a:rPr>
              <a:t> ai </a:t>
            </a:r>
            <a:r>
              <a:rPr lang="en-US" sz="3200" b="1" dirty="0" err="1">
                <a:solidFill>
                  <a:srgbClr val="002060"/>
                </a:solidFill>
              </a:rPr>
              <a:t>trong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hai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bức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tranh</a:t>
            </a:r>
            <a:r>
              <a:rPr lang="en-US" sz="3200" b="1" dirty="0">
                <a:solidFill>
                  <a:srgbClr val="002060"/>
                </a:solidFill>
              </a:rPr>
              <a:t>? </a:t>
            </a:r>
          </a:p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Họ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đang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làm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gì</a:t>
            </a:r>
            <a:r>
              <a:rPr lang="en-US" sz="3200" b="1" dirty="0">
                <a:solidFill>
                  <a:srgbClr val="002060"/>
                </a:solidFill>
              </a:rPr>
              <a:t>?</a:t>
            </a:r>
            <a:endParaRPr lang="vi-VN" sz="3200" b="1" dirty="0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91BBA82-EB35-4BEE-96C7-8912DEF2DE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843279" y="-61916"/>
            <a:ext cx="1930401" cy="1896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61014B2-04D5-4290-AB43-0A5B39325E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 flipH="1">
            <a:off x="9463244" y="400325"/>
            <a:ext cx="2195309" cy="1496495"/>
          </a:xfrm>
          <a:prstGeom prst="rect">
            <a:avLst/>
          </a:prstGeom>
        </p:spPr>
      </p:pic>
      <p:pic>
        <p:nvPicPr>
          <p:cNvPr id="5" name="Picture 4" descr="A child sitting at a desk&#10;&#10;Description automatically generated with medium confidence">
            <a:extLst>
              <a:ext uri="{FF2B5EF4-FFF2-40B4-BE49-F238E27FC236}">
                <a16:creationId xmlns="" xmlns:a16="http://schemas.microsoft.com/office/drawing/2014/main" id="{BEFFEA9B-B662-4A87-9F10-095B16920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09" b="99525" l="2867" r="98651">
                        <a14:foregroundMark x1="7251" y1="12361" x2="80101" y2="17750"/>
                        <a14:foregroundMark x1="72850" y1="18067" x2="69983" y2="74643"/>
                        <a14:foregroundMark x1="3035" y1="7607" x2="11298" y2="87322"/>
                        <a14:foregroundMark x1="10118" y1="91759" x2="59191" y2="88431"/>
                        <a14:foregroundMark x1="59191" y1="88431" x2="73524" y2="89857"/>
                        <a14:foregroundMark x1="86509" y1="11886" x2="82293" y2="89857"/>
                        <a14:foregroundMark x1="47218" y1="53249" x2="87184" y2="56101"/>
                        <a14:foregroundMark x1="77234" y1="51506" x2="77234" y2="51506"/>
                        <a14:foregroundMark x1="77234" y1="51506" x2="77234" y2="51506"/>
                        <a14:foregroundMark x1="90894" y1="23613" x2="90894" y2="23613"/>
                        <a14:foregroundMark x1="30017" y1="30586" x2="62901" y2="28843"/>
                        <a14:foregroundMark x1="14445" y1="4120" x2="82125" y2="9033"/>
                        <a14:foregroundMark x1="13716" y1="4067" x2="14445" y2="4120"/>
                        <a14:foregroundMark x1="13229" y1="4032" x2="13584" y2="4058"/>
                        <a14:foregroundMark x1="82125" y1="9033" x2="93929" y2="47861"/>
                        <a14:foregroundMark x1="93929" y1="47861" x2="84823" y2="76704"/>
                        <a14:foregroundMark x1="84823" y1="76704" x2="59022" y2="93819"/>
                        <a14:foregroundMark x1="59022" y1="93819" x2="19056" y2="84786"/>
                        <a14:foregroundMark x1="19056" y1="84786" x2="8094" y2="52139"/>
                        <a14:foregroundMark x1="8094" y1="52139" x2="14671" y2="19493"/>
                        <a14:foregroundMark x1="14671" y1="19493" x2="33221" y2="7924"/>
                        <a14:foregroundMark x1="33221" y1="7924" x2="45531" y2="6498"/>
                        <a14:foregroundMark x1="33221" y1="19651" x2="69983" y2="68463"/>
                        <a14:foregroundMark x1="46880" y1="16957" x2="80101" y2="59588"/>
                        <a14:foregroundMark x1="24452" y1="44057" x2="62057" y2="31696"/>
                        <a14:foregroundMark x1="47218" y1="94295" x2="80270" y2="92552"/>
                        <a14:foregroundMark x1="91737" y1="10777" x2="94936" y2="69537"/>
                        <a14:foregroundMark x1="67960" y1="96038" x2="94084" y2="92935"/>
                        <a14:foregroundMark x1="22934" y1="28843" x2="46880" y2="26149"/>
                        <a14:foregroundMark x1="32040" y1="40095" x2="47892" y2="39778"/>
                        <a14:foregroundMark x1="47892" y1="39778" x2="56661" y2="40254"/>
                        <a14:foregroundMark x1="34401" y1="58479" x2="55818" y2="48970"/>
                        <a14:foregroundMark x1="57504" y1="63708" x2="24452" y2="34073"/>
                        <a14:foregroundMark x1="55987" y1="59113" x2="67960" y2="56735"/>
                        <a14:foregroundMark x1="74030" y1="38193" x2="85497" y2="58320"/>
                        <a14:foregroundMark x1="38280" y1="20444" x2="50084" y2="22029"/>
                        <a14:foregroundMark x1="46712" y1="4913" x2="91062" y2="6022"/>
                        <a14:foregroundMark x1="91062" y1="6022" x2="98820" y2="24247"/>
                        <a14:foregroundMark x1="98820" y1="68871" x2="98820" y2="69582"/>
                        <a14:foregroundMark x1="98820" y1="46068" x2="98820" y2="46928"/>
                        <a14:foregroundMark x1="98820" y1="24247" x2="98820" y2="24297"/>
                        <a14:foregroundMark x1="94114" y1="90634" x2="77435" y2="99001"/>
                        <a14:foregroundMark x1="59988" y1="98326" x2="43845" y2="97147"/>
                        <a14:foregroundMark x1="41147" y1="4596" x2="91231" y2="7607"/>
                        <a14:foregroundMark x1="97470" y1="7924" x2="21248" y2="1743"/>
                        <a14:foregroundMark x1="21248" y1="1743" x2="22766" y2="17908"/>
                        <a14:foregroundMark x1="22766" y1="17908" x2="16358" y2="35816"/>
                        <a14:foregroundMark x1="16358" y1="35816" x2="17538" y2="39303"/>
                        <a14:foregroundMark x1="13644" y1="4120" x2="16358" y2="3011"/>
                        <a14:foregroundMark x1="77234" y1="87005" x2="84317" y2="85895"/>
                        <a14:foregroundMark x1="72850" y1="91284" x2="87521" y2="85895"/>
                        <a14:foregroundMark x1="30017" y1="76545" x2="53120" y2="86371"/>
                        <a14:foregroundMark x1="36931" y1="85578" x2="50927" y2="80349"/>
                        <a14:foregroundMark x1="29848" y1="84311" x2="48567" y2="89857"/>
                        <a14:foregroundMark x1="48567" y1="89857" x2="48904" y2="89857"/>
                        <a14:foregroundMark x1="32884" y1="92393" x2="48061" y2="90491"/>
                        <a14:foregroundMark x1="38111" y1="95563" x2="44688" y2="92393"/>
                        <a14:foregroundMark x1="34401" y1="94453" x2="40304" y2="91601"/>
                        <a14:foregroundMark x1="54637" y1="59588" x2="62057" y2="66561"/>
                        <a14:foregroundMark x1="52277" y1="56894" x2="62901" y2="67195"/>
                        <a14:foregroundMark x1="52108" y1="56894" x2="52108" y2="56894"/>
                        <a14:foregroundMark x1="47723" y1="32013" x2="55481" y2="30428"/>
                        <a14:foregroundMark x1="22597" y1="31537" x2="17201" y2="64184"/>
                        <a14:foregroundMark x1="17201" y1="64184" x2="17201" y2="64184"/>
                        <a14:foregroundMark x1="24621" y1="23613" x2="36931" y2="25832"/>
                        <a14:foregroundMark x1="23272" y1="23613" x2="30017" y2="22029"/>
                        <a14:foregroundMark x1="45700" y1="52139" x2="44013" y2="47068"/>
                        <a14:foregroundMark x1="57504" y1="37876" x2="56830" y2="26624"/>
                        <a14:foregroundMark x1="52614" y1="58003" x2="52277" y2="46276"/>
                        <a14:foregroundMark x1="66105" y1="67353" x2="60540" y2="57686"/>
                        <a14:foregroundMark x1="4384" y1="6181" x2="4384" y2="6181"/>
                        <a14:backgroundMark x1="63948" y1="66437" x2="64287" y2="66720"/>
                        <a14:backgroundMark x1="52060" y1="56537" x2="52390" y2="56812"/>
                        <a14:backgroundMark x1="45522" y1="51091" x2="45632" y2="51183"/>
                        <a14:backgroundMark x1="44844" y1="50527" x2="45210" y2="50831"/>
                        <a14:backgroundMark x1="56927" y1="35819" x2="57243" y2="35944"/>
                        <a14:backgroundMark x1="59191" y1="99525" x2="77403" y2="99049"/>
                        <a14:backgroundMark x1="97470" y1="52932" x2="99494" y2="22345"/>
                        <a14:backgroundMark x1="98651" y1="24723" x2="98820" y2="15689"/>
                        <a14:backgroundMark x1="99494" y1="70840" x2="98651" y2="46434"/>
                        <a14:backgroundMark x1="99157" y1="90967" x2="99157" y2="70840"/>
                        <a14:backgroundMark x1="97976" y1="69572" x2="97639" y2="95246"/>
                        <a14:backgroundMark x1="12648" y1="317" x2="12648" y2="317"/>
                        <a14:backgroundMark x1="8432" y1="317" x2="8432" y2="317"/>
                        <a14:backgroundMark x1="10624" y1="5388" x2="10624" y2="5388"/>
                        <a14:backgroundMark x1="5228" y1="5705" x2="10793" y2="2219"/>
                        <a14:backgroundMark x1="11973" y1="4913" x2="11973" y2="4120"/>
                        <a14:backgroundMark x1="3541" y1="3803" x2="11973" y2="634"/>
                        <a14:backgroundMark x1="12310" y1="6022" x2="12310" y2="5230"/>
                        <a14:backgroundMark x1="11973" y1="4120" x2="11973" y2="4120"/>
                        <a14:backgroundMark x1="11636" y1="1902" x2="4890" y2="2853"/>
                        <a14:backgroundMark x1="8938" y1="6815" x2="12816" y2="4120"/>
                        <a14:backgroundMark x1="8938" y1="6181" x2="8938" y2="6181"/>
                        <a14:backgroundMark x1="13491" y1="4913" x2="13491" y2="4913"/>
                        <a14:backgroundMark x1="13659" y1="4120" x2="13659" y2="4120"/>
                        <a14:backgroundMark x1="13491" y1="3803" x2="13153" y2="2536"/>
                        <a14:backgroundMark x1="8094" y1="6973" x2="10624" y2="4913"/>
                        <a14:backgroundMark x1="3204" y1="3328" x2="3204" y2="3328"/>
                        <a14:backgroundMark x1="13153" y1="5230" x2="13153" y2="4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" y="2217849"/>
            <a:ext cx="4287520" cy="4101077"/>
          </a:xfrm>
          <a:prstGeom prst="rect">
            <a:avLst/>
          </a:prstGeom>
        </p:spPr>
      </p:pic>
      <p:pic>
        <p:nvPicPr>
          <p:cNvPr id="8" name="Picture 7" descr="A person playing a guitar&#10;&#10;Description automatically generated with low confidence">
            <a:extLst>
              <a:ext uri="{FF2B5EF4-FFF2-40B4-BE49-F238E27FC236}">
                <a16:creationId xmlns="" xmlns:a16="http://schemas.microsoft.com/office/drawing/2014/main" id="{008D5D02-46B6-4E93-BF84-0AD67FC1EA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76" b="93007" l="3653" r="94368">
                        <a14:foregroundMark x1="15982" y1="19441" x2="87062" y2="92448"/>
                        <a14:foregroundMark x1="82192" y1="23217" x2="85845" y2="71049"/>
                        <a14:foregroundMark x1="85845" y1="71049" x2="85693" y2="72308"/>
                        <a14:foregroundMark x1="55251" y1="27692" x2="36377" y2="90070"/>
                        <a14:foregroundMark x1="17199" y1="86573" x2="14764" y2="30070"/>
                        <a14:foregroundMark x1="17352" y1="15105" x2="66058" y2="23776"/>
                        <a14:foregroundMark x1="66058" y1="23776" x2="72451" y2="25734"/>
                        <a14:foregroundMark x1="37900" y1="14965" x2="91324" y2="18881"/>
                        <a14:foregroundMark x1="46575" y1="91748" x2="73059" y2="73427"/>
                        <a14:foregroundMark x1="73059" y1="73427" x2="76865" y2="64615"/>
                        <a14:foregroundMark x1="76865" y1="64615" x2="76408" y2="63916"/>
                        <a14:foregroundMark x1="6545" y1="92867" x2="50685" y2="90769"/>
                        <a14:foregroundMark x1="50685" y1="90769" x2="79452" y2="92308"/>
                        <a14:foregroundMark x1="79452" y1="92308" x2="90411" y2="89371"/>
                        <a14:foregroundMark x1="90411" y1="89371" x2="88889" y2="79441"/>
                        <a14:foregroundMark x1="88889" y1="79441" x2="86454" y2="74545"/>
                        <a14:foregroundMark x1="14155" y1="85175" x2="36073" y2="77343"/>
                        <a14:foregroundMark x1="3957" y1="66993" x2="9589" y2="51888"/>
                        <a14:foregroundMark x1="9589" y1="51888" x2="9589" y2="51329"/>
                        <a14:foregroundMark x1="8828" y1="82937" x2="30746" y2="80699"/>
                        <a14:foregroundMark x1="42314" y1="87133" x2="59665" y2="63776"/>
                        <a14:foregroundMark x1="60731" y1="75105" x2="69711" y2="66014"/>
                        <a14:foregroundMark x1="55099" y1="72028" x2="68189" y2="79580"/>
                        <a14:foregroundMark x1="31202" y1="94965" x2="48554" y2="93007"/>
                        <a14:foregroundMark x1="48554" y1="93007" x2="58447" y2="93007"/>
                        <a14:foregroundMark x1="40639" y1="83776" x2="44292" y2="72587"/>
                        <a14:foregroundMark x1="73668" y1="71469" x2="61948" y2="56643"/>
                        <a14:foregroundMark x1="58904" y1="35664" x2="77017" y2="29510"/>
                        <a14:foregroundMark x1="75495" y1="89091" x2="75799" y2="78741"/>
                        <a14:foregroundMark x1="77169" y1="55245" x2="83409" y2="59720"/>
                        <a14:foregroundMark x1="22070" y1="4755" x2="30289" y2="8811"/>
                        <a14:foregroundMark x1="91781" y1="60420" x2="89802" y2="62797"/>
                        <a14:foregroundMark x1="94216" y1="58042" x2="94216" y2="58042"/>
                        <a14:foregroundMark x1="94368" y1="54126" x2="94368" y2="54126"/>
                        <a14:foregroundMark x1="89346" y1="71049" x2="89346" y2="71049"/>
                        <a14:foregroundMark x1="90107" y1="67273" x2="90107" y2="67273"/>
                        <a14:foregroundMark x1="90411" y1="65594" x2="90411" y2="65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720" y="1896820"/>
            <a:ext cx="4196079" cy="428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2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10" y="1088662"/>
            <a:ext cx="6370624" cy="41543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857311" y="481003"/>
            <a:ext cx="4051938" cy="33560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99514" y="3053478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="" xmlns:a16="http://schemas.microsoft.com/office/drawing/2014/main" id="{C433198D-3FD6-4B42-94D5-66F7AAF2EC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451"/>
            <a:ext cx="12192000" cy="7486022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="" xmlns:a16="http://schemas.microsoft.com/office/drawing/2014/main" id="{32966E0D-FC94-4B8A-B5CC-525526B17D2C}"/>
              </a:ext>
            </a:extLst>
          </p:cNvPr>
          <p:cNvSpPr txBox="1"/>
          <p:nvPr/>
        </p:nvSpPr>
        <p:spPr>
          <a:xfrm>
            <a:off x="3377011" y="155577"/>
            <a:ext cx="6591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Thư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gửi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bố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ngoài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đảo</a:t>
            </a:r>
            <a:endParaRPr lang="en-US" sz="44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CF2EB1D-75AE-4BF6-943B-E3D2988588BC}"/>
              </a:ext>
            </a:extLst>
          </p:cNvPr>
          <p:cNvGrpSpPr/>
          <p:nvPr/>
        </p:nvGrpSpPr>
        <p:grpSpPr>
          <a:xfrm>
            <a:off x="109399" y="206719"/>
            <a:ext cx="2812773" cy="1563284"/>
            <a:chOff x="708943" y="6084834"/>
            <a:chExt cx="5825836" cy="1579242"/>
          </a:xfrm>
        </p:grpSpPr>
        <p:sp>
          <p:nvSpPr>
            <p:cNvPr id="5" name="TextBox 19">
              <a:extLst>
                <a:ext uri="{FF2B5EF4-FFF2-40B4-BE49-F238E27FC236}">
                  <a16:creationId xmlns="" xmlns:a16="http://schemas.microsoft.com/office/drawing/2014/main" id="{79165E87-5B6C-494D-94D6-06F1FAC86840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7030A0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6" name="TextBox 20">
              <a:extLst>
                <a:ext uri="{FF2B5EF4-FFF2-40B4-BE49-F238E27FC236}">
                  <a16:creationId xmlns="" xmlns:a16="http://schemas.microsoft.com/office/drawing/2014/main" id="{59CA862C-CD43-4A1D-B77F-B10CEAB87FF6}"/>
                </a:ext>
              </a:extLst>
            </p:cNvPr>
            <p:cNvSpPr txBox="1"/>
            <p:nvPr/>
          </p:nvSpPr>
          <p:spPr>
            <a:xfrm>
              <a:off x="1016463" y="6084834"/>
              <a:ext cx="5167385" cy="15792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mẫu</a:t>
              </a:r>
              <a:endParaRPr lang="en-US" sz="36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1B903CA-C268-4A77-B212-1ADCDA7AC23A}"/>
              </a:ext>
            </a:extLst>
          </p:cNvPr>
          <p:cNvSpPr txBox="1"/>
          <p:nvPr/>
        </p:nvSpPr>
        <p:spPr>
          <a:xfrm>
            <a:off x="1741042" y="1075408"/>
            <a:ext cx="4431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Bây</a:t>
            </a:r>
            <a:r>
              <a:rPr lang="en-US" sz="3200" b="1" dirty="0"/>
              <a:t> </a:t>
            </a:r>
            <a:r>
              <a:rPr lang="en-US" sz="3200" b="1" dirty="0" err="1"/>
              <a:t>giờ</a:t>
            </a:r>
            <a:r>
              <a:rPr lang="en-US" sz="3200" b="1" dirty="0"/>
              <a:t> </a:t>
            </a:r>
            <a:r>
              <a:rPr lang="en-US" sz="3200" b="1" dirty="0" err="1"/>
              <a:t>sắp</a:t>
            </a:r>
            <a:r>
              <a:rPr lang="en-US" sz="3200" b="1" dirty="0"/>
              <a:t> </a:t>
            </a:r>
            <a:r>
              <a:rPr lang="en-US" sz="3200" b="1" dirty="0" err="1"/>
              <a:t>Tết</a:t>
            </a:r>
            <a:r>
              <a:rPr lang="en-US" sz="3200" b="1" dirty="0"/>
              <a:t> </a:t>
            </a:r>
            <a:r>
              <a:rPr lang="en-US" sz="3200" b="1" dirty="0" err="1"/>
              <a:t>rồi</a:t>
            </a:r>
            <a:endParaRPr lang="en-US" sz="3200" b="1" dirty="0"/>
          </a:p>
          <a:p>
            <a:r>
              <a:rPr lang="en-US" sz="3200" b="1" dirty="0"/>
              <a:t>Con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…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F01FFB2-B41D-447B-BA21-A877816360C6}"/>
              </a:ext>
            </a:extLst>
          </p:cNvPr>
          <p:cNvSpPr txBox="1"/>
          <p:nvPr/>
        </p:nvSpPr>
        <p:spPr>
          <a:xfrm>
            <a:off x="1741042" y="2303016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Tết</a:t>
            </a:r>
            <a:r>
              <a:rPr lang="en-US" sz="3200" b="1" dirty="0"/>
              <a:t> con </a:t>
            </a:r>
            <a:r>
              <a:rPr lang="en-US" sz="3200" b="1" dirty="0" err="1"/>
              <a:t>muốn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endParaRPr lang="en-US" sz="3200" b="1" dirty="0"/>
          </a:p>
          <a:p>
            <a:r>
              <a:rPr lang="en-US" sz="3200" b="1" dirty="0" err="1"/>
              <a:t>Cái</a:t>
            </a:r>
            <a:r>
              <a:rPr lang="en-US" sz="3200" b="1" dirty="0"/>
              <a:t> bánh </a:t>
            </a:r>
            <a:r>
              <a:rPr lang="en-US" sz="3200" b="1" dirty="0" err="1"/>
              <a:t>chưng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vui</a:t>
            </a:r>
            <a:endParaRPr lang="en-US" sz="3200" b="1" dirty="0"/>
          </a:p>
          <a:p>
            <a:r>
              <a:rPr lang="en-US" sz="3200" b="1" dirty="0" err="1"/>
              <a:t>Nhưng</a:t>
            </a:r>
            <a:r>
              <a:rPr lang="en-US" sz="3200" b="1" dirty="0"/>
              <a:t> bánh </a:t>
            </a:r>
            <a:r>
              <a:rPr lang="en-US" sz="3200" b="1" dirty="0" err="1"/>
              <a:t>thì</a:t>
            </a:r>
            <a:r>
              <a:rPr lang="en-US" sz="3200" b="1" dirty="0"/>
              <a:t> to </a:t>
            </a:r>
            <a:r>
              <a:rPr lang="en-US" sz="3200" b="1" dirty="0" err="1"/>
              <a:t>quá</a:t>
            </a:r>
            <a:endParaRPr lang="en-US" sz="3200" b="1" dirty="0"/>
          </a:p>
          <a:p>
            <a:r>
              <a:rPr lang="en-US" sz="3200" b="1" dirty="0" err="1"/>
              <a:t>Mà</a:t>
            </a:r>
            <a:r>
              <a:rPr lang="en-US" sz="3200" b="1" dirty="0"/>
              <a:t> </a:t>
            </a:r>
            <a:r>
              <a:rPr lang="en-US" sz="3200" b="1" dirty="0" err="1"/>
              <a:t>hòm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nhỏ</a:t>
            </a:r>
            <a:r>
              <a:rPr lang="en-US" sz="3200" b="1" dirty="0"/>
              <a:t> </a:t>
            </a:r>
            <a:r>
              <a:rPr lang="en-US" sz="3200" b="1" dirty="0" err="1"/>
              <a:t>thôi</a:t>
            </a:r>
            <a:r>
              <a:rPr lang="en-US" sz="3200" b="1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A38801C-E1E3-4FBF-867F-737CFA4A508D}"/>
              </a:ext>
            </a:extLst>
          </p:cNvPr>
          <p:cNvSpPr txBox="1"/>
          <p:nvPr/>
        </p:nvSpPr>
        <p:spPr>
          <a:xfrm>
            <a:off x="1778556" y="4494442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hoa</a:t>
            </a:r>
            <a:r>
              <a:rPr lang="en-US" sz="3200" b="1" dirty="0"/>
              <a:t> </a:t>
            </a:r>
            <a:r>
              <a:rPr lang="en-US" sz="3200" b="1" dirty="0" err="1"/>
              <a:t>lại</a:t>
            </a:r>
            <a:r>
              <a:rPr lang="en-US" sz="3200" b="1" dirty="0"/>
              <a:t> </a:t>
            </a:r>
            <a:r>
              <a:rPr lang="en-US" sz="3200" b="1" dirty="0" err="1"/>
              <a:t>sợ</a:t>
            </a:r>
            <a:r>
              <a:rPr lang="en-US" sz="3200" b="1" dirty="0"/>
              <a:t> </a:t>
            </a:r>
            <a:r>
              <a:rPr lang="en-US" sz="3200" b="1" dirty="0" err="1"/>
              <a:t>héo</a:t>
            </a:r>
            <a:endParaRPr lang="en-US" sz="3200" b="1" dirty="0"/>
          </a:p>
          <a:p>
            <a:r>
              <a:rPr lang="en-US" sz="3200" b="1" dirty="0" err="1"/>
              <a:t>Đường</a:t>
            </a:r>
            <a:r>
              <a:rPr lang="en-US" sz="3200" b="1" dirty="0"/>
              <a:t> ra </a:t>
            </a:r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xa</a:t>
            </a:r>
            <a:r>
              <a:rPr lang="en-US" sz="3200" b="1" dirty="0"/>
              <a:t> </a:t>
            </a:r>
            <a:r>
              <a:rPr lang="en-US" sz="3200" b="1" dirty="0" err="1"/>
              <a:t>xôi</a:t>
            </a:r>
            <a:endParaRPr lang="en-US" sz="3200" b="1" dirty="0"/>
          </a:p>
          <a:p>
            <a:r>
              <a:rPr lang="en-US" sz="3200" b="1" dirty="0"/>
              <a:t>Con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vậy</a:t>
            </a:r>
            <a:endParaRPr lang="en-US" sz="3200" b="1" dirty="0"/>
          </a:p>
          <a:p>
            <a:r>
              <a:rPr lang="en-US" sz="3200" b="1" dirty="0" err="1"/>
              <a:t>Hẳn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bằng</a:t>
            </a:r>
            <a:r>
              <a:rPr lang="en-US" sz="3200" b="1" dirty="0"/>
              <a:t> </a:t>
            </a:r>
            <a:r>
              <a:rPr lang="en-US" sz="3200" b="1" dirty="0" err="1"/>
              <a:t>lòng</a:t>
            </a:r>
            <a:r>
              <a:rPr lang="en-US" sz="3200" b="1" dirty="0"/>
              <a:t> </a:t>
            </a:r>
            <a:r>
              <a:rPr lang="en-US" sz="3200" b="1" dirty="0" err="1"/>
              <a:t>thôi</a:t>
            </a:r>
            <a:r>
              <a:rPr lang="en-US" sz="3200" b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39A3B01-18F6-49AB-8AC4-5BC96D232296}"/>
              </a:ext>
            </a:extLst>
          </p:cNvPr>
          <p:cNvSpPr txBox="1"/>
          <p:nvPr/>
        </p:nvSpPr>
        <p:spPr>
          <a:xfrm>
            <a:off x="6985278" y="2303016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Ngoài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chắc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gió</a:t>
            </a:r>
            <a:endParaRPr lang="en-US" sz="3200" b="1" dirty="0"/>
          </a:p>
          <a:p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 </a:t>
            </a:r>
            <a:r>
              <a:rPr lang="en-US" sz="3200" b="1" dirty="0" err="1"/>
              <a:t>che</a:t>
            </a:r>
            <a:endParaRPr lang="en-US" sz="3200" b="1" dirty="0"/>
          </a:p>
          <a:p>
            <a:r>
              <a:rPr lang="en-US" sz="3200" b="1" dirty="0" err="1"/>
              <a:t>Ngoài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chắc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sóng</a:t>
            </a:r>
            <a:endParaRPr lang="en-US" sz="3200" b="1" dirty="0"/>
          </a:p>
          <a:p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lúc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cũng</a:t>
            </a:r>
            <a:r>
              <a:rPr lang="en-US" sz="3200" b="1" dirty="0"/>
              <a:t> </a:t>
            </a:r>
            <a:r>
              <a:rPr lang="en-US" sz="3200" b="1" dirty="0" err="1"/>
              <a:t>nghe</a:t>
            </a:r>
            <a:r>
              <a:rPr lang="en-US" sz="3200" b="1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CE28DED-901F-40EB-99B4-E4A0E0C17020}"/>
              </a:ext>
            </a:extLst>
          </p:cNvPr>
          <p:cNvSpPr txBox="1"/>
          <p:nvPr/>
        </p:nvSpPr>
        <p:spPr>
          <a:xfrm>
            <a:off x="6985278" y="4482004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Bà</a:t>
            </a:r>
            <a:r>
              <a:rPr lang="en-US" sz="3200" b="1" dirty="0"/>
              <a:t> </a:t>
            </a:r>
            <a:r>
              <a:rPr lang="en-US" sz="3200" b="1" dirty="0" err="1"/>
              <a:t>bảo</a:t>
            </a:r>
            <a:r>
              <a:rPr lang="en-US" sz="3200" b="1" dirty="0"/>
              <a:t>: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rào</a:t>
            </a:r>
            <a:r>
              <a:rPr lang="en-US" sz="3200" b="1" dirty="0"/>
              <a:t> </a:t>
            </a:r>
            <a:r>
              <a:rPr lang="en-US" sz="3200" b="1" dirty="0" err="1"/>
              <a:t>biển</a:t>
            </a:r>
            <a:endParaRPr lang="en-US" sz="3200" b="1" dirty="0"/>
          </a:p>
          <a:p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đấy</a:t>
            </a:r>
            <a:r>
              <a:rPr lang="en-US" sz="3200" b="1" dirty="0"/>
              <a:t>,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ơi</a:t>
            </a:r>
            <a:endParaRPr lang="en-US" sz="3200" b="1" dirty="0"/>
          </a:p>
          <a:p>
            <a:r>
              <a:rPr lang="en-US" sz="3200" b="1" dirty="0" err="1"/>
              <a:t>Cùng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chú</a:t>
            </a:r>
            <a:r>
              <a:rPr lang="en-US" sz="3200" b="1" dirty="0"/>
              <a:t> </a:t>
            </a:r>
            <a:r>
              <a:rPr lang="en-US" sz="3200" b="1" dirty="0" err="1"/>
              <a:t>bạn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endParaRPr lang="en-US" sz="3200" b="1" dirty="0"/>
          </a:p>
          <a:p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trời</a:t>
            </a:r>
            <a:r>
              <a:rPr lang="en-US" sz="3200" b="1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9267512" y="6337874"/>
            <a:ext cx="2291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Xuân</a:t>
            </a:r>
            <a:r>
              <a:rPr lang="en-US" sz="2800" b="1" i="1" dirty="0"/>
              <a:t> </a:t>
            </a:r>
            <a:r>
              <a:rPr lang="en-US" sz="2800" b="1" i="1" dirty="0" err="1"/>
              <a:t>Quỳnh</a:t>
            </a:r>
            <a:endParaRPr lang="vi-VN" sz="2800" b="1" i="1" dirty="0"/>
          </a:p>
        </p:txBody>
      </p:sp>
    </p:spTree>
    <p:extLst>
      <p:ext uri="{BB962C8B-B14F-4D97-AF65-F5344CB8AC3E}">
        <p14:creationId xmlns:p14="http://schemas.microsoft.com/office/powerpoint/2010/main" val="28453342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="" xmlns:a16="http://schemas.microsoft.com/office/drawing/2014/main" id="{C433198D-3FD6-4B42-94D5-66F7AAF2EC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451"/>
            <a:ext cx="12192000" cy="7486022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="" xmlns:a16="http://schemas.microsoft.com/office/drawing/2014/main" id="{32966E0D-FC94-4B8A-B5CC-525526B17D2C}"/>
              </a:ext>
            </a:extLst>
          </p:cNvPr>
          <p:cNvSpPr txBox="1"/>
          <p:nvPr/>
        </p:nvSpPr>
        <p:spPr>
          <a:xfrm>
            <a:off x="3377011" y="155577"/>
            <a:ext cx="6591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Thư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gửi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bố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ngoài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đảo</a:t>
            </a:r>
            <a:endParaRPr lang="en-US" sz="44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1B903CA-C268-4A77-B212-1ADCDA7AC23A}"/>
              </a:ext>
            </a:extLst>
          </p:cNvPr>
          <p:cNvSpPr txBox="1"/>
          <p:nvPr/>
        </p:nvSpPr>
        <p:spPr>
          <a:xfrm>
            <a:off x="1741042" y="1075408"/>
            <a:ext cx="4431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Bây</a:t>
            </a:r>
            <a:r>
              <a:rPr lang="en-US" sz="3200" b="1" dirty="0"/>
              <a:t> </a:t>
            </a:r>
            <a:r>
              <a:rPr lang="en-US" sz="3200" b="1" dirty="0" err="1"/>
              <a:t>giờ</a:t>
            </a:r>
            <a:r>
              <a:rPr lang="en-US" sz="3200" b="1" dirty="0"/>
              <a:t> </a:t>
            </a:r>
            <a:r>
              <a:rPr lang="en-US" sz="3200" b="1" dirty="0" err="1"/>
              <a:t>sắp</a:t>
            </a:r>
            <a:r>
              <a:rPr lang="en-US" sz="3200" b="1" dirty="0"/>
              <a:t> </a:t>
            </a:r>
            <a:r>
              <a:rPr lang="en-US" sz="3200" b="1" dirty="0" err="1"/>
              <a:t>Tết</a:t>
            </a:r>
            <a:r>
              <a:rPr lang="en-US" sz="3200" b="1" dirty="0"/>
              <a:t> </a:t>
            </a:r>
            <a:r>
              <a:rPr lang="en-US" sz="3200" b="1" dirty="0" err="1"/>
              <a:t>rồi</a:t>
            </a:r>
            <a:endParaRPr lang="en-US" sz="3200" b="1" dirty="0"/>
          </a:p>
          <a:p>
            <a:r>
              <a:rPr lang="en-US" sz="3200" b="1" dirty="0"/>
              <a:t>Con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…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F01FFB2-B41D-447B-BA21-A877816360C6}"/>
              </a:ext>
            </a:extLst>
          </p:cNvPr>
          <p:cNvSpPr txBox="1"/>
          <p:nvPr/>
        </p:nvSpPr>
        <p:spPr>
          <a:xfrm>
            <a:off x="1741042" y="2303016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Tết</a:t>
            </a:r>
            <a:r>
              <a:rPr lang="en-US" sz="3200" b="1" dirty="0"/>
              <a:t> con </a:t>
            </a:r>
            <a:r>
              <a:rPr lang="en-US" sz="3200" b="1" dirty="0" err="1"/>
              <a:t>muốn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endParaRPr lang="en-US" sz="3200" b="1" dirty="0"/>
          </a:p>
          <a:p>
            <a:r>
              <a:rPr lang="en-US" sz="3200" b="1" dirty="0" err="1"/>
              <a:t>Cái</a:t>
            </a:r>
            <a:r>
              <a:rPr lang="en-US" sz="3200" b="1" dirty="0"/>
              <a:t> bánh </a:t>
            </a:r>
            <a:r>
              <a:rPr lang="en-US" sz="3200" b="1" dirty="0" err="1"/>
              <a:t>chưng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vui</a:t>
            </a:r>
            <a:endParaRPr lang="en-US" sz="3200" b="1" dirty="0"/>
          </a:p>
          <a:p>
            <a:r>
              <a:rPr lang="en-US" sz="3200" b="1" dirty="0" err="1"/>
              <a:t>Nhưng</a:t>
            </a:r>
            <a:r>
              <a:rPr lang="en-US" sz="3200" b="1" dirty="0"/>
              <a:t> bánh </a:t>
            </a:r>
            <a:r>
              <a:rPr lang="en-US" sz="3200" b="1" dirty="0" err="1"/>
              <a:t>thì</a:t>
            </a:r>
            <a:r>
              <a:rPr lang="en-US" sz="3200" b="1" dirty="0"/>
              <a:t> to </a:t>
            </a:r>
            <a:r>
              <a:rPr lang="en-US" sz="3200" b="1" dirty="0" err="1"/>
              <a:t>quá</a:t>
            </a:r>
            <a:endParaRPr lang="en-US" sz="3200" b="1" dirty="0"/>
          </a:p>
          <a:p>
            <a:r>
              <a:rPr lang="en-US" sz="3200" b="1" dirty="0" err="1"/>
              <a:t>Mà</a:t>
            </a:r>
            <a:r>
              <a:rPr lang="en-US" sz="3200" b="1" dirty="0"/>
              <a:t> </a:t>
            </a:r>
            <a:r>
              <a:rPr lang="en-US" sz="3200" b="1" dirty="0" err="1"/>
              <a:t>hòm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nhỏ</a:t>
            </a:r>
            <a:r>
              <a:rPr lang="en-US" sz="3200" b="1" dirty="0"/>
              <a:t> </a:t>
            </a:r>
            <a:r>
              <a:rPr lang="en-US" sz="3200" b="1" dirty="0" err="1"/>
              <a:t>thôi</a:t>
            </a:r>
            <a:r>
              <a:rPr lang="en-US" sz="3200" b="1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A38801C-E1E3-4FBF-867F-737CFA4A508D}"/>
              </a:ext>
            </a:extLst>
          </p:cNvPr>
          <p:cNvSpPr txBox="1"/>
          <p:nvPr/>
        </p:nvSpPr>
        <p:spPr>
          <a:xfrm>
            <a:off x="1778556" y="4494442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hoa</a:t>
            </a:r>
            <a:r>
              <a:rPr lang="en-US" sz="3200" b="1" dirty="0"/>
              <a:t> </a:t>
            </a:r>
            <a:r>
              <a:rPr lang="en-US" sz="3200" b="1" dirty="0" err="1"/>
              <a:t>lại</a:t>
            </a:r>
            <a:r>
              <a:rPr lang="en-US" sz="3200" b="1" dirty="0"/>
              <a:t> </a:t>
            </a:r>
            <a:r>
              <a:rPr lang="en-US" sz="3200" b="1" dirty="0" err="1"/>
              <a:t>sợ</a:t>
            </a:r>
            <a:r>
              <a:rPr lang="en-US" sz="3200" b="1" dirty="0"/>
              <a:t> </a:t>
            </a:r>
            <a:r>
              <a:rPr lang="en-US" sz="3200" b="1" dirty="0" err="1"/>
              <a:t>héo</a:t>
            </a:r>
            <a:endParaRPr lang="en-US" sz="3200" b="1" dirty="0"/>
          </a:p>
          <a:p>
            <a:r>
              <a:rPr lang="en-US" sz="3200" b="1" dirty="0" err="1"/>
              <a:t>Đường</a:t>
            </a:r>
            <a:r>
              <a:rPr lang="en-US" sz="3200" b="1" dirty="0"/>
              <a:t> ra </a:t>
            </a:r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xa</a:t>
            </a:r>
            <a:r>
              <a:rPr lang="en-US" sz="3200" b="1" dirty="0"/>
              <a:t> </a:t>
            </a:r>
            <a:r>
              <a:rPr lang="en-US" sz="3200" b="1" dirty="0" err="1"/>
              <a:t>xôi</a:t>
            </a:r>
            <a:endParaRPr lang="en-US" sz="3200" b="1" dirty="0"/>
          </a:p>
          <a:p>
            <a:r>
              <a:rPr lang="en-US" sz="3200" b="1" dirty="0"/>
              <a:t>Con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vậy</a:t>
            </a:r>
            <a:endParaRPr lang="en-US" sz="3200" b="1" dirty="0"/>
          </a:p>
          <a:p>
            <a:r>
              <a:rPr lang="en-US" sz="3200" b="1" dirty="0" err="1"/>
              <a:t>Hẳn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bằng</a:t>
            </a:r>
            <a:r>
              <a:rPr lang="en-US" sz="3200" b="1" dirty="0"/>
              <a:t> </a:t>
            </a:r>
            <a:r>
              <a:rPr lang="en-US" sz="3200" b="1" dirty="0" err="1"/>
              <a:t>lòng</a:t>
            </a:r>
            <a:r>
              <a:rPr lang="en-US" sz="3200" b="1" dirty="0"/>
              <a:t> </a:t>
            </a:r>
            <a:r>
              <a:rPr lang="en-US" sz="3200" b="1" dirty="0" err="1"/>
              <a:t>thôi</a:t>
            </a:r>
            <a:r>
              <a:rPr lang="en-US" sz="3200" b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39A3B01-18F6-49AB-8AC4-5BC96D232296}"/>
              </a:ext>
            </a:extLst>
          </p:cNvPr>
          <p:cNvSpPr txBox="1"/>
          <p:nvPr/>
        </p:nvSpPr>
        <p:spPr>
          <a:xfrm>
            <a:off x="6985278" y="2303016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Ngoài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chắc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gió</a:t>
            </a:r>
            <a:endParaRPr lang="en-US" sz="3200" b="1" dirty="0"/>
          </a:p>
          <a:p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 </a:t>
            </a:r>
            <a:r>
              <a:rPr lang="en-US" sz="3200" b="1" dirty="0" err="1"/>
              <a:t>che</a:t>
            </a:r>
            <a:endParaRPr lang="en-US" sz="3200" b="1" dirty="0"/>
          </a:p>
          <a:p>
            <a:r>
              <a:rPr lang="en-US" sz="3200" b="1" dirty="0" err="1"/>
              <a:t>Ngoài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chắc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sóng</a:t>
            </a:r>
            <a:endParaRPr lang="en-US" sz="3200" b="1" dirty="0"/>
          </a:p>
          <a:p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lúc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cũng</a:t>
            </a:r>
            <a:r>
              <a:rPr lang="en-US" sz="3200" b="1" dirty="0"/>
              <a:t> </a:t>
            </a:r>
            <a:r>
              <a:rPr lang="en-US" sz="3200" b="1" dirty="0" err="1"/>
              <a:t>nghe</a:t>
            </a:r>
            <a:r>
              <a:rPr lang="en-US" sz="3200" b="1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CE28DED-901F-40EB-99B4-E4A0E0C17020}"/>
              </a:ext>
            </a:extLst>
          </p:cNvPr>
          <p:cNvSpPr txBox="1"/>
          <p:nvPr/>
        </p:nvSpPr>
        <p:spPr>
          <a:xfrm>
            <a:off x="6985278" y="4482004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Bà</a:t>
            </a:r>
            <a:r>
              <a:rPr lang="en-US" sz="3200" b="1" dirty="0"/>
              <a:t> </a:t>
            </a:r>
            <a:r>
              <a:rPr lang="en-US" sz="3200" b="1" dirty="0" err="1"/>
              <a:t>bảo</a:t>
            </a:r>
            <a:r>
              <a:rPr lang="en-US" sz="3200" b="1" dirty="0"/>
              <a:t>: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rào</a:t>
            </a:r>
            <a:r>
              <a:rPr lang="en-US" sz="3200" b="1" dirty="0"/>
              <a:t> </a:t>
            </a:r>
            <a:r>
              <a:rPr lang="en-US" sz="3200" b="1" dirty="0" err="1"/>
              <a:t>biển</a:t>
            </a:r>
            <a:endParaRPr lang="en-US" sz="3200" b="1" dirty="0"/>
          </a:p>
          <a:p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đấy</a:t>
            </a:r>
            <a:r>
              <a:rPr lang="en-US" sz="3200" b="1" dirty="0"/>
              <a:t>,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ơi</a:t>
            </a:r>
            <a:endParaRPr lang="en-US" sz="3200" b="1" dirty="0"/>
          </a:p>
          <a:p>
            <a:r>
              <a:rPr lang="en-US" sz="3200" b="1" dirty="0" err="1"/>
              <a:t>Cùng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chú</a:t>
            </a:r>
            <a:r>
              <a:rPr lang="en-US" sz="3200" b="1" dirty="0"/>
              <a:t> </a:t>
            </a:r>
            <a:r>
              <a:rPr lang="en-US" sz="3200" b="1" dirty="0" err="1"/>
              <a:t>bạn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endParaRPr lang="en-US" sz="3200" b="1" dirty="0"/>
          </a:p>
          <a:p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trời</a:t>
            </a:r>
            <a:r>
              <a:rPr lang="en-US" sz="3200" b="1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9267512" y="6337874"/>
            <a:ext cx="2291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Xuân</a:t>
            </a:r>
            <a:r>
              <a:rPr lang="en-US" sz="2800" b="1" i="1" dirty="0"/>
              <a:t> </a:t>
            </a:r>
            <a:r>
              <a:rPr lang="en-US" sz="2800" b="1" i="1" dirty="0" err="1"/>
              <a:t>Quỳnh</a:t>
            </a:r>
            <a:endParaRPr lang="vi-VN" sz="2800" b="1" i="1" dirty="0"/>
          </a:p>
        </p:txBody>
      </p:sp>
      <p:sp>
        <p:nvSpPr>
          <p:cNvPr id="13" name="TextBox 19">
            <a:extLst>
              <a:ext uri="{FF2B5EF4-FFF2-40B4-BE49-F238E27FC236}">
                <a16:creationId xmlns="" xmlns:a16="http://schemas.microsoft.com/office/drawing/2014/main" id="{9CE2A26E-E0F4-4BFD-B32D-34CC450797E3}"/>
              </a:ext>
            </a:extLst>
          </p:cNvPr>
          <p:cNvSpPr txBox="1"/>
          <p:nvPr/>
        </p:nvSpPr>
        <p:spPr>
          <a:xfrm>
            <a:off x="102897" y="150456"/>
            <a:ext cx="3171217" cy="735696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câu</a:t>
            </a:r>
            <a:endParaRPr lang="en-US" sz="2800" b="1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7FBAFD8F-2D58-4578-A5E7-5FE8624506E9}"/>
              </a:ext>
            </a:extLst>
          </p:cNvPr>
          <p:cNvCxnSpPr/>
          <p:nvPr/>
        </p:nvCxnSpPr>
        <p:spPr>
          <a:xfrm flipH="1">
            <a:off x="4986177" y="1143429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DE12F9AA-2A00-4A70-8724-0F54598891DA}"/>
              </a:ext>
            </a:extLst>
          </p:cNvPr>
          <p:cNvCxnSpPr/>
          <p:nvPr/>
        </p:nvCxnSpPr>
        <p:spPr>
          <a:xfrm flipH="1">
            <a:off x="5433217" y="1634350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2FF05DAA-7E8A-43F8-8A6B-63E82DA64ECF}"/>
              </a:ext>
            </a:extLst>
          </p:cNvPr>
          <p:cNvCxnSpPr/>
          <p:nvPr/>
        </p:nvCxnSpPr>
        <p:spPr>
          <a:xfrm flipH="1">
            <a:off x="5329522" y="2342676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85262E2B-B459-40AA-A9A3-E9CA36646599}"/>
              </a:ext>
            </a:extLst>
          </p:cNvPr>
          <p:cNvCxnSpPr/>
          <p:nvPr/>
        </p:nvCxnSpPr>
        <p:spPr>
          <a:xfrm flipH="1">
            <a:off x="5804001" y="2863479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E47BCC49-BC6A-4EF0-806D-A2D30F7C7914}"/>
              </a:ext>
            </a:extLst>
          </p:cNvPr>
          <p:cNvCxnSpPr/>
          <p:nvPr/>
        </p:nvCxnSpPr>
        <p:spPr>
          <a:xfrm flipH="1">
            <a:off x="5804000" y="3335234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F827C3C4-35F5-4C64-890C-18F274FD47A0}"/>
              </a:ext>
            </a:extLst>
          </p:cNvPr>
          <p:cNvCxnSpPr/>
          <p:nvPr/>
        </p:nvCxnSpPr>
        <p:spPr>
          <a:xfrm flipH="1">
            <a:off x="5616097" y="3820667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0847EE88-207D-4D23-A998-366D2747291B}"/>
              </a:ext>
            </a:extLst>
          </p:cNvPr>
          <p:cNvCxnSpPr/>
          <p:nvPr/>
        </p:nvCxnSpPr>
        <p:spPr>
          <a:xfrm flipH="1">
            <a:off x="4986177" y="4516676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9D70BE8B-E05A-4E70-AE8C-1BE03D98C94A}"/>
              </a:ext>
            </a:extLst>
          </p:cNvPr>
          <p:cNvCxnSpPr/>
          <p:nvPr/>
        </p:nvCxnSpPr>
        <p:spPr>
          <a:xfrm flipH="1">
            <a:off x="5329522" y="5042467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00F88C55-817C-4A8B-B1B9-65EA3C9D3964}"/>
              </a:ext>
            </a:extLst>
          </p:cNvPr>
          <p:cNvCxnSpPr/>
          <p:nvPr/>
        </p:nvCxnSpPr>
        <p:spPr>
          <a:xfrm flipH="1">
            <a:off x="5329522" y="5539551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BF342A6D-7D40-4AE5-9DAE-82FDB992A01D}"/>
              </a:ext>
            </a:extLst>
          </p:cNvPr>
          <p:cNvCxnSpPr/>
          <p:nvPr/>
        </p:nvCxnSpPr>
        <p:spPr>
          <a:xfrm flipH="1">
            <a:off x="5697682" y="6010139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1403091C-75C9-4CDD-AC24-FEF2B46518F0}"/>
              </a:ext>
            </a:extLst>
          </p:cNvPr>
          <p:cNvCxnSpPr/>
          <p:nvPr/>
        </p:nvCxnSpPr>
        <p:spPr>
          <a:xfrm flipH="1">
            <a:off x="11072017" y="2342676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613E856F-15AF-4F08-9861-CD02380FC982}"/>
              </a:ext>
            </a:extLst>
          </p:cNvPr>
          <p:cNvCxnSpPr/>
          <p:nvPr/>
        </p:nvCxnSpPr>
        <p:spPr>
          <a:xfrm flipH="1">
            <a:off x="10461118" y="2864646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FDE3AC6E-DFB1-4556-BCAB-DC95D7B146ED}"/>
              </a:ext>
            </a:extLst>
          </p:cNvPr>
          <p:cNvCxnSpPr/>
          <p:nvPr/>
        </p:nvCxnSpPr>
        <p:spPr>
          <a:xfrm flipH="1">
            <a:off x="11366657" y="3318775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F0866581-F730-4853-8D8F-95D48C0E5DED}"/>
              </a:ext>
            </a:extLst>
          </p:cNvPr>
          <p:cNvCxnSpPr/>
          <p:nvPr/>
        </p:nvCxnSpPr>
        <p:spPr>
          <a:xfrm flipH="1">
            <a:off x="10828177" y="3817731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4DAF0188-5C03-4FCB-B844-F37726182E33}"/>
              </a:ext>
            </a:extLst>
          </p:cNvPr>
          <p:cNvCxnSpPr/>
          <p:nvPr/>
        </p:nvCxnSpPr>
        <p:spPr>
          <a:xfrm flipH="1">
            <a:off x="10828177" y="4573420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B56ACB67-3EBD-4182-B9C8-3B830E91E0C9}"/>
              </a:ext>
            </a:extLst>
          </p:cNvPr>
          <p:cNvCxnSpPr/>
          <p:nvPr/>
        </p:nvCxnSpPr>
        <p:spPr>
          <a:xfrm flipH="1">
            <a:off x="9797624" y="5054905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ADA74CC6-8ADC-4E71-8034-96A2D38AE134}"/>
              </a:ext>
            </a:extLst>
          </p:cNvPr>
          <p:cNvCxnSpPr/>
          <p:nvPr/>
        </p:nvCxnSpPr>
        <p:spPr>
          <a:xfrm flipH="1">
            <a:off x="10562430" y="5525493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FD67372E-2717-4ED1-AC24-9EC02F2E330D}"/>
              </a:ext>
            </a:extLst>
          </p:cNvPr>
          <p:cNvCxnSpPr/>
          <p:nvPr/>
        </p:nvCxnSpPr>
        <p:spPr>
          <a:xfrm flipH="1">
            <a:off x="10549887" y="5985695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10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="" xmlns:a16="http://schemas.microsoft.com/office/drawing/2014/main" id="{569FF154-AA58-43A8-87AC-4CE4E1D6F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631" y="168515"/>
            <a:ext cx="9134273" cy="2180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DA19246-7396-4FA2-A8BE-F6B86BF97A77}"/>
              </a:ext>
            </a:extLst>
          </p:cNvPr>
          <p:cNvSpPr txBox="1"/>
          <p:nvPr/>
        </p:nvSpPr>
        <p:spPr>
          <a:xfrm>
            <a:off x="3569109" y="1062133"/>
            <a:ext cx="4729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TỪ</a:t>
            </a:r>
            <a:r>
              <a:rPr lang="en-US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NGỮ</a:t>
            </a:r>
            <a:endParaRPr lang="vi-VN" sz="4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C9F4AC1-157B-4DF6-9F73-7C811C47B5E7}"/>
              </a:ext>
            </a:extLst>
          </p:cNvPr>
          <p:cNvSpPr txBox="1"/>
          <p:nvPr/>
        </p:nvSpPr>
        <p:spPr>
          <a:xfrm>
            <a:off x="1593205" y="2658055"/>
            <a:ext cx="6588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Hòm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thư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en-US" sz="3200" dirty="0" err="1">
                <a:solidFill>
                  <a:srgbClr val="002060"/>
                </a:solidFill>
              </a:rPr>
              <a:t>thùng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để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bỏ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thư</a:t>
            </a:r>
            <a:endParaRPr lang="vi-VN" sz="3200" dirty="0">
              <a:solidFill>
                <a:srgbClr val="002060"/>
              </a:solidFill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0EA7C63A-2036-4B95-AEFE-548188A79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4222" y1="26034" x2="54222" y2="26034"/>
                        <a14:foregroundMark x1="58889" y1="21552" x2="58889" y2="21552"/>
                        <a14:foregroundMark x1="59889" y1="30172" x2="59889" y2="30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85" y="2950443"/>
            <a:ext cx="5897336" cy="380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4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151115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đầu"/>
  <p:tag name="ISPRING_SLIDE_INDENT_LEVEL" val="0"/>
  <p:tag name="ISPRING_PRESENTER_ID" val="{9E814615-4BC9-4154-87C0-254030566499}"/>
  <p:tag name="GENSWF_ADVANCE_TIME" val="267.075"/>
  <p:tag name="ISPRING_SLIDE_ID_2" val="{1ABB612B-63A4-4269-A651-FE1F46EFC2E4}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</TotalTime>
  <Words>721</Words>
  <Application>Microsoft Office PowerPoint</Application>
  <PresentationFormat>Custom</PresentationFormat>
  <Paragraphs>137</Paragraphs>
  <Slides>21</Slides>
  <Notes>6</Notes>
  <HiddenSlides>0</HiddenSlides>
  <MMClips>3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1_Office Theme</vt:lpstr>
      <vt:lpstr>6_Office Theme</vt:lpstr>
      <vt:lpstr>4_Office Theme</vt:lpstr>
      <vt:lpstr>2_Office 主题​​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Bạn nhỏ viết thư cho bố vào dịp nào?</vt:lpstr>
      <vt:lpstr>2. Bố bạn nhỏ đang làm công việc gì ở đảo?</vt:lpstr>
      <vt:lpstr>3. Bạn nhỏ đã gửi quà gì cho bố?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Administrator</dc:creator>
  <cp:lastModifiedBy>A</cp:lastModifiedBy>
  <cp:revision>98</cp:revision>
  <dcterms:created xsi:type="dcterms:W3CDTF">2021-05-24T09:52:12Z</dcterms:created>
  <dcterms:modified xsi:type="dcterms:W3CDTF">2023-04-11T09:18:13Z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