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9" r:id="rId2"/>
    <p:sldMasterId id="2147483701" r:id="rId3"/>
    <p:sldMasterId id="2147483725" r:id="rId4"/>
    <p:sldMasterId id="2147483825" r:id="rId5"/>
  </p:sldMasterIdLst>
  <p:notesMasterIdLst>
    <p:notesMasterId r:id="rId16"/>
  </p:notesMasterIdLst>
  <p:sldIdLst>
    <p:sldId id="578" r:id="rId6"/>
    <p:sldId id="300" r:id="rId7"/>
    <p:sldId id="474" r:id="rId8"/>
    <p:sldId id="563" r:id="rId9"/>
    <p:sldId id="295" r:id="rId10"/>
    <p:sldId id="557" r:id="rId11"/>
    <p:sldId id="559" r:id="rId12"/>
    <p:sldId id="569" r:id="rId13"/>
    <p:sldId id="576" r:id="rId14"/>
    <p:sldId id="56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3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5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7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1.mp3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094026" y="3810001"/>
            <a:ext cx="1954212" cy="70788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4557713" y="3237767"/>
            <a:ext cx="4267200" cy="5842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857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1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3684" y="0"/>
            <a:ext cx="12957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219366" y="1661458"/>
            <a:ext cx="97091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Thứ </a:t>
            </a: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Năm ngày 13 tháng 4 năm </a:t>
            </a: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baseline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4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22. 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MRVT về</a:t>
            </a:r>
            <a:r>
              <a:rPr kumimoji="0" lang="en-US" altLang="zh-CN" sz="4800" b="1" i="1" u="none" strike="noStrike" kern="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nghề nghiệp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bo doi">
            <a:hlinkClick r:id="" action="ppaction://media"/>
            <a:extLst>
              <a:ext uri="{FF2B5EF4-FFF2-40B4-BE49-F238E27FC236}">
                <a16:creationId xmlns="" xmlns:a16="http://schemas.microsoft.com/office/drawing/2014/main" id="{E294C715-301C-4FED-994B-C2FEF3AFD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588722" y="49036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ngữ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dưới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đây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chỉ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</a:rPr>
              <a:t>trên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2707640" y="1056587"/>
            <a:ext cx="124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7528560" y="1056587"/>
            <a:ext cx="2854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3B4BB73-3715-4257-B46B-264773628739}"/>
              </a:ext>
            </a:extLst>
          </p:cNvPr>
          <p:cNvCxnSpPr>
            <a:cxnSpLocks/>
          </p:cNvCxnSpPr>
          <p:nvPr/>
        </p:nvCxnSpPr>
        <p:spPr>
          <a:xfrm>
            <a:off x="685800" y="1567578"/>
            <a:ext cx="167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172D390-6316-45D6-8A2B-ECA09D0C3653}"/>
              </a:ext>
            </a:extLst>
          </p:cNvPr>
          <p:cNvSpPr/>
          <p:nvPr/>
        </p:nvSpPr>
        <p:spPr>
          <a:xfrm>
            <a:off x="919760" y="2906851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ngư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dân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7FA4383-7C49-4C4F-8CCC-681D349412B2}"/>
              </a:ext>
            </a:extLst>
          </p:cNvPr>
          <p:cNvSpPr/>
          <p:nvPr/>
        </p:nvSpPr>
        <p:spPr>
          <a:xfrm>
            <a:off x="4177101" y="2914387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hải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quân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F2267634-921A-4F54-AFA1-E015E2B4D195}"/>
              </a:ext>
            </a:extLst>
          </p:cNvPr>
          <p:cNvSpPr/>
          <p:nvPr/>
        </p:nvSpPr>
        <p:spPr>
          <a:xfrm>
            <a:off x="7434442" y="2914387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lái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xe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7396F894-7748-4193-A2A2-8BCC420A0C07}"/>
              </a:ext>
            </a:extLst>
          </p:cNvPr>
          <p:cNvSpPr/>
          <p:nvPr/>
        </p:nvSpPr>
        <p:spPr>
          <a:xfrm>
            <a:off x="1808814" y="5344126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thợ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lặn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86C74B6A-CC10-453F-B764-931619221B1B}"/>
              </a:ext>
            </a:extLst>
          </p:cNvPr>
          <p:cNvSpPr/>
          <p:nvPr/>
        </p:nvSpPr>
        <p:spPr>
          <a:xfrm>
            <a:off x="5066155" y="535166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thủy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thủ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49FA981-B049-4651-A1B2-74B2488D8B8C}"/>
              </a:ext>
            </a:extLst>
          </p:cNvPr>
          <p:cNvSpPr/>
          <p:nvPr/>
        </p:nvSpPr>
        <p:spPr>
          <a:xfrm>
            <a:off x="8323496" y="535166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</a:rPr>
              <a:t>nông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dân</a:t>
            </a:r>
            <a:endParaRPr lang="vi-VN" sz="4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="" xmlns:a16="http://schemas.microsoft.com/office/drawing/2014/main" id="{416C84C8-C45A-4B99-8EF2-2F4DDA753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8" y="1633477"/>
            <a:ext cx="2188353" cy="1400388"/>
          </a:xfrm>
          <a:prstGeom prst="cloud">
            <a:avLst/>
          </a:prstGeom>
        </p:spPr>
      </p:pic>
      <p:pic>
        <p:nvPicPr>
          <p:cNvPr id="27" name="Picture 26" descr="A person playing a guitar&#10;&#10;Description automatically generated with low confidence">
            <a:extLst>
              <a:ext uri="{FF2B5EF4-FFF2-40B4-BE49-F238E27FC236}">
                <a16:creationId xmlns="" xmlns:a16="http://schemas.microsoft.com/office/drawing/2014/main" id="{57B625C3-E55B-4B2A-A59E-7736BA43C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45" y="1491543"/>
            <a:ext cx="1317187" cy="1429644"/>
          </a:xfrm>
          <a:prstGeom prst="rect">
            <a:avLst/>
          </a:prstGeom>
        </p:spPr>
      </p:pic>
      <p:pic>
        <p:nvPicPr>
          <p:cNvPr id="13" name="Picture 12" descr="A person standing next to a car&#10;&#10;Description automatically generated with medium confidence">
            <a:extLst>
              <a:ext uri="{FF2B5EF4-FFF2-40B4-BE49-F238E27FC236}">
                <a16:creationId xmlns="" xmlns:a16="http://schemas.microsoft.com/office/drawing/2014/main" id="{FA33984A-E588-44DD-828A-254A2AE3E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85" y="1794891"/>
            <a:ext cx="2089043" cy="1217011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6A6CF30F-3357-4C6C-A381-68FDC889A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416" y="4017038"/>
            <a:ext cx="1327088" cy="1327088"/>
          </a:xfrm>
          <a:prstGeom prst="rect">
            <a:avLst/>
          </a:prstGeom>
        </p:spPr>
      </p:pic>
      <p:pic>
        <p:nvPicPr>
          <p:cNvPr id="31" name="Picture 30" descr="A picture containing text, toy&#10;&#10;Description automatically generated">
            <a:extLst>
              <a:ext uri="{FF2B5EF4-FFF2-40B4-BE49-F238E27FC236}">
                <a16:creationId xmlns="" xmlns:a16="http://schemas.microsoft.com/office/drawing/2014/main" id="{AD05A3B8-8FF8-44EF-932A-0E114EF84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83" y="3870204"/>
            <a:ext cx="2003613" cy="1558136"/>
          </a:xfrm>
          <a:prstGeom prst="rect">
            <a:avLst/>
          </a:prstGeom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E5ED7EB8-3CAD-4E6E-A9AB-BACC93743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97" y="3322279"/>
            <a:ext cx="3484596" cy="23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4245 0.003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18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0404 -0.0053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27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10885 -0.0076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39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3112 0.0037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8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0456 0.000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2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3399 0.0074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 -0.00463 L 0.09844 -0.0064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9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16263 0.0002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7" grpId="2" animBg="1"/>
      <p:bldP spid="18" grpId="0" animBg="1"/>
      <p:bldP spid="18" grpId="1" animBg="1"/>
      <p:bldP spid="18" grpId="2" animBg="1"/>
      <p:bldP spid="21" grpId="0" animBg="1"/>
      <p:bldP spid="21" grpId="1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ngữ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A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ngữ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cột</a:t>
            </a:r>
            <a:r>
              <a:rPr lang="en-US" sz="3200" b="1" dirty="0">
                <a:solidFill>
                  <a:srgbClr val="002060"/>
                </a:solidFill>
              </a:rPr>
              <a:t> B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BE011E9-916D-42CE-801F-80190316A496}"/>
              </a:ext>
            </a:extLst>
          </p:cNvPr>
          <p:cNvSpPr/>
          <p:nvPr/>
        </p:nvSpPr>
        <p:spPr>
          <a:xfrm>
            <a:off x="631596" y="2733473"/>
            <a:ext cx="546440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chài</a:t>
            </a:r>
            <a:r>
              <a:rPr lang="en-US" sz="2800" b="1" dirty="0">
                <a:solidFill>
                  <a:schemeClr val="tx1"/>
                </a:solidFill>
              </a:rPr>
              <a:t> ra </a:t>
            </a:r>
            <a:r>
              <a:rPr lang="en-US" sz="2800" b="1" dirty="0" err="1">
                <a:solidFill>
                  <a:schemeClr val="tx1"/>
                </a:solidFill>
              </a:rPr>
              <a:t>khơi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EE50C7F-F8A7-48B3-ADE9-471AF5ACB84A}"/>
              </a:ext>
            </a:extLst>
          </p:cNvPr>
          <p:cNvSpPr/>
          <p:nvPr/>
        </p:nvSpPr>
        <p:spPr>
          <a:xfrm>
            <a:off x="3120323" y="1686126"/>
            <a:ext cx="59564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A65D3F4F-B654-435C-9221-98B8EF25D7B3}"/>
              </a:ext>
            </a:extLst>
          </p:cNvPr>
          <p:cNvSpPr/>
          <p:nvPr/>
        </p:nvSpPr>
        <p:spPr>
          <a:xfrm>
            <a:off x="631596" y="3780820"/>
            <a:ext cx="546440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hải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tuần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758C697-E046-4D39-911D-28A3B8B2789D}"/>
              </a:ext>
            </a:extLst>
          </p:cNvPr>
          <p:cNvSpPr/>
          <p:nvPr/>
        </p:nvSpPr>
        <p:spPr>
          <a:xfrm>
            <a:off x="631596" y="4870315"/>
            <a:ext cx="546440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lồng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bè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FE59213B-DC1B-4DB9-AECD-42E986819CA7}"/>
              </a:ext>
            </a:extLst>
          </p:cNvPr>
          <p:cNvSpPr/>
          <p:nvPr/>
        </p:nvSpPr>
        <p:spPr>
          <a:xfrm>
            <a:off x="7408532" y="2733472"/>
            <a:ext cx="4060378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nuôi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14FD28A-5363-4C84-81C2-53F8FC5E6D23}"/>
              </a:ext>
            </a:extLst>
          </p:cNvPr>
          <p:cNvSpPr/>
          <p:nvPr/>
        </p:nvSpPr>
        <p:spPr>
          <a:xfrm>
            <a:off x="7408532" y="3780820"/>
            <a:ext cx="4060378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đánh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2335A70-98EB-44E5-B55C-568C4931DF3C}"/>
              </a:ext>
            </a:extLst>
          </p:cNvPr>
          <p:cNvSpPr/>
          <p:nvPr/>
        </p:nvSpPr>
        <p:spPr>
          <a:xfrm>
            <a:off x="7408532" y="4870315"/>
            <a:ext cx="4060378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để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đảo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880220D-BF3D-4780-A9A7-7FEC257A97EF}"/>
              </a:ext>
            </a:extLst>
          </p:cNvPr>
          <p:cNvSpPr/>
          <p:nvPr/>
        </p:nvSpPr>
        <p:spPr>
          <a:xfrm>
            <a:off x="9140899" y="1686126"/>
            <a:ext cx="59564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  <a:endParaRPr lang="vi-VN" sz="3200" b="1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B500420-28ED-45B7-8875-69417E2CA5C0}"/>
              </a:ext>
            </a:extLst>
          </p:cNvPr>
          <p:cNvCxnSpPr>
            <a:stCxn id="2" idx="3"/>
            <a:endCxn id="18" idx="1"/>
          </p:cNvCxnSpPr>
          <p:nvPr/>
        </p:nvCxnSpPr>
        <p:spPr>
          <a:xfrm>
            <a:off x="6096000" y="3053985"/>
            <a:ext cx="1312532" cy="1047347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526AA8C7-6D26-49D0-BB10-6792CC249D9C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6096000" y="3053984"/>
            <a:ext cx="1312532" cy="2136843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93B9412-46D6-4E58-B3ED-48A696EF97E4}"/>
              </a:ext>
            </a:extLst>
          </p:cNvPr>
          <p:cNvCxnSpPr/>
          <p:nvPr/>
        </p:nvCxnSpPr>
        <p:spPr>
          <a:xfrm>
            <a:off x="6096000" y="4140403"/>
            <a:ext cx="1312532" cy="1047347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3. </a:t>
            </a:r>
            <a:r>
              <a:rPr lang="en-US" sz="3200" b="1" dirty="0" err="1">
                <a:solidFill>
                  <a:srgbClr val="002060"/>
                </a:solidFill>
              </a:rPr>
              <a:t>Dựa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quả</a:t>
            </a:r>
            <a:r>
              <a:rPr lang="en-US" sz="3200" b="1" dirty="0">
                <a:solidFill>
                  <a:srgbClr val="002060"/>
                </a:solidFill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tập</a:t>
            </a:r>
            <a:r>
              <a:rPr lang="en-US" sz="3200" b="1" dirty="0">
                <a:solidFill>
                  <a:srgbClr val="002060"/>
                </a:solidFill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</a:rPr>
              <a:t>đặt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hỏi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2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BE011E9-916D-42CE-801F-80190316A496}"/>
              </a:ext>
            </a:extLst>
          </p:cNvPr>
          <p:cNvSpPr/>
          <p:nvPr/>
        </p:nvSpPr>
        <p:spPr>
          <a:xfrm>
            <a:off x="1678292" y="2530273"/>
            <a:ext cx="8785460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chài</a:t>
            </a:r>
            <a:r>
              <a:rPr lang="en-US" sz="3200" b="1" dirty="0">
                <a:solidFill>
                  <a:schemeClr val="tx1"/>
                </a:solidFill>
              </a:rPr>
              <a:t> ra </a:t>
            </a:r>
            <a:r>
              <a:rPr lang="en-US" sz="3200" b="1" dirty="0" err="1">
                <a:solidFill>
                  <a:schemeClr val="tx1"/>
                </a:solidFill>
              </a:rPr>
              <a:t>khơi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FE59213B-DC1B-4DB9-AECD-42E986819CA7}"/>
              </a:ext>
            </a:extLst>
          </p:cNvPr>
          <p:cNvSpPr/>
          <p:nvPr/>
        </p:nvSpPr>
        <p:spPr>
          <a:xfrm>
            <a:off x="1678292" y="3810432"/>
            <a:ext cx="8785461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chài</a:t>
            </a:r>
            <a:r>
              <a:rPr lang="en-US" sz="3200" b="1" dirty="0">
                <a:solidFill>
                  <a:schemeClr val="tx1"/>
                </a:solidFill>
              </a:rPr>
              <a:t> ra </a:t>
            </a:r>
            <a:r>
              <a:rPr lang="en-US" sz="3200" b="1" dirty="0" err="1">
                <a:solidFill>
                  <a:schemeClr val="tx1"/>
                </a:solidFill>
              </a:rPr>
              <a:t>khơi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A42082B-250E-4048-81ED-B498747AF1B2}"/>
              </a:ext>
            </a:extLst>
          </p:cNvPr>
          <p:cNvSpPr txBox="1"/>
          <p:nvPr/>
        </p:nvSpPr>
        <p:spPr>
          <a:xfrm>
            <a:off x="812800" y="2052320"/>
            <a:ext cx="110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M:</a:t>
            </a:r>
            <a:endParaRPr lang="vi-VN" sz="32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82133348-2BC8-4FEA-9A95-70B9DFF9EB05}"/>
              </a:ext>
            </a:extLst>
          </p:cNvPr>
          <p:cNvSpPr/>
          <p:nvPr/>
        </p:nvSpPr>
        <p:spPr>
          <a:xfrm>
            <a:off x="604576" y="3328737"/>
            <a:ext cx="9170387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chú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hải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tuần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D3A7807-2B5C-42BB-93DB-E17A51FAB3B1}"/>
              </a:ext>
            </a:extLst>
          </p:cNvPr>
          <p:cNvSpPr/>
          <p:nvPr/>
        </p:nvSpPr>
        <p:spPr>
          <a:xfrm>
            <a:off x="604576" y="4053893"/>
            <a:ext cx="11384782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chú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bộ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hải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tuần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4A4F470-8C15-486E-8053-D127A74C6643}"/>
              </a:ext>
            </a:extLst>
          </p:cNvPr>
          <p:cNvSpPr/>
          <p:nvPr/>
        </p:nvSpPr>
        <p:spPr>
          <a:xfrm>
            <a:off x="604576" y="4974277"/>
            <a:ext cx="10207450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err="1">
                <a:solidFill>
                  <a:srgbClr val="0000FF"/>
                </a:solidFill>
              </a:rPr>
              <a:t>Những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người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dân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biển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lồng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bè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97475C79-2EDB-4E1C-89E8-D16C334D9C9C}"/>
              </a:ext>
            </a:extLst>
          </p:cNvPr>
          <p:cNvSpPr/>
          <p:nvPr/>
        </p:nvSpPr>
        <p:spPr>
          <a:xfrm>
            <a:off x="604576" y="5699433"/>
            <a:ext cx="11384782" cy="641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</a:rPr>
              <a:t>- </a:t>
            </a:r>
            <a:r>
              <a:rPr lang="en-US" sz="3200" b="1" dirty="0" err="1">
                <a:solidFill>
                  <a:srgbClr val="0000FF"/>
                </a:solidFill>
              </a:rPr>
              <a:t>Những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người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dân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biển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lồng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bè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nuôi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tôm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37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0078 -0.07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00131 -0.116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7.37257E-18 -0.18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3" grpId="0"/>
      <p:bldP spid="16" grpId="0" animBg="1"/>
      <p:bldP spid="20" grpId="0" animBg="1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bo doi">
            <a:hlinkClick r:id="" action="ppaction://media"/>
            <a:extLst>
              <a:ext uri="{FF2B5EF4-FFF2-40B4-BE49-F238E27FC236}">
                <a16:creationId xmlns="" xmlns:a16="http://schemas.microsoft.com/office/drawing/2014/main" id="{E294C715-301C-4FED-994B-C2FEF3AFD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233</Words>
  <Application>Microsoft Office PowerPoint</Application>
  <PresentationFormat>Custom</PresentationFormat>
  <Paragraphs>40</Paragraphs>
  <Slides>10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Theme</vt:lpstr>
      <vt:lpstr>4_Office Theme</vt:lpstr>
      <vt:lpstr>2_Office 主题​​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</cp:lastModifiedBy>
  <cp:revision>100</cp:revision>
  <dcterms:created xsi:type="dcterms:W3CDTF">2021-05-24T09:52:12Z</dcterms:created>
  <dcterms:modified xsi:type="dcterms:W3CDTF">2023-04-11T09:19:26Z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