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</p:sldMasterIdLst>
  <p:notesMasterIdLst>
    <p:notesMasterId r:id="rId14"/>
  </p:notesMasterIdLst>
  <p:sldIdLst>
    <p:sldId id="293" r:id="rId4"/>
    <p:sldId id="288" r:id="rId5"/>
    <p:sldId id="256" r:id="rId6"/>
    <p:sldId id="290" r:id="rId7"/>
    <p:sldId id="291" r:id="rId8"/>
    <p:sldId id="283" r:id="rId9"/>
    <p:sldId id="284" r:id="rId10"/>
    <p:sldId id="285" r:id="rId11"/>
    <p:sldId id="286" r:id="rId12"/>
    <p:sldId id="28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B6E39-E399-42FB-83DC-57AAB4612739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17B6D-1620-432D-AE86-A0504A5488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212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319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068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50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87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97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8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204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3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jpeg"/><Relationship Id="rId3" Type="http://schemas.openxmlformats.org/officeDocument/2006/relationships/image" Target="../media/image21.jpeg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microsoft.com/office/2007/relationships/hdphoto" Target="../media/hdphoto7.wdp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094026" y="3810001"/>
            <a:ext cx="1954212" cy="70788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3886200" y="3237767"/>
            <a:ext cx="5337175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vi-VN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 NHIÊN XÃ HỘI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857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6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4864" y="1495425"/>
            <a:ext cx="12206864" cy="5362576"/>
            <a:chOff x="-14864" y="1495425"/>
            <a:chExt cx="12206864" cy="5362576"/>
          </a:xfrm>
        </p:grpSpPr>
        <p:grpSp>
          <p:nvGrpSpPr>
            <p:cNvPr id="9" name="Group 8"/>
            <p:cNvGrpSpPr/>
            <p:nvPr/>
          </p:nvGrpSpPr>
          <p:grpSpPr>
            <a:xfrm>
              <a:off x="-14864" y="1495425"/>
              <a:ext cx="12206864" cy="5362576"/>
              <a:chOff x="-14864" y="1495425"/>
              <a:chExt cx="12206864" cy="5362576"/>
            </a:xfrm>
          </p:grpSpPr>
          <p:pic>
            <p:nvPicPr>
              <p:cNvPr id="1229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645"/>
              <a:stretch>
                <a:fillRect/>
              </a:stretch>
            </p:blipFill>
            <p:spPr bwMode="auto">
              <a:xfrm>
                <a:off x="-14864" y="1651819"/>
                <a:ext cx="12206864" cy="5206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6648450" y="1495425"/>
                <a:ext cx="561975" cy="247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6819900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>
              <a:fillRect/>
            </a:stretch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47812" y="571209"/>
              <a:ext cx="4772025" cy="143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2000" dirty="0" err="1" smtClean="0"/>
                <a:t>Mỗi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đặc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điểm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khác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nhau</a:t>
              </a:r>
              <a:r>
                <a:rPr lang="en-US" sz="2000" dirty="0" smtClean="0"/>
                <a:t>. </a:t>
              </a:r>
              <a:r>
                <a:rPr lang="en-US" sz="2000" dirty="0" err="1" smtClean="0"/>
                <a:t>Cần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lựa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chọn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trang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phục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theo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mùa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để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có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một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cơ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thể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khỏe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mạnh</a:t>
              </a:r>
              <a:r>
                <a:rPr lang="en-US" sz="2000" dirty="0" smtClean="0"/>
                <a:t>.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33450"/>
            <a:ext cx="1059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Tư  ngày 19 tháng 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4 năm 2023</a:t>
            </a:r>
          </a:p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TỰ NHIÊN XÃ HỘI</a:t>
            </a:r>
          </a:p>
          <a:p>
            <a:pPr algn="ctr"/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Bài 28: Các mùa trong năm ( tiết 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2)</a:t>
            </a:r>
            <a:endParaRPr lang="vi-VN" sz="5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85" y="1259840"/>
            <a:ext cx="3777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  <a:endParaRPr lang="vi-VN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5220335"/>
            <a:ext cx="9525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0" y="1924050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53900" cy="66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>
                <a:fillRect/>
              </a:stretch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-1" fmla="*/ 228600 w 7416800"/>
                  <a:gd name="connsiteY0-2" fmla="*/ 266700 h 2374900"/>
                  <a:gd name="connsiteX1-3" fmla="*/ 3568700 w 7416800"/>
                  <a:gd name="connsiteY1-4" fmla="*/ 0 h 2374900"/>
                  <a:gd name="connsiteX2-5" fmla="*/ 3390900 w 7416800"/>
                  <a:gd name="connsiteY2-6" fmla="*/ 1816100 h 2374900"/>
                  <a:gd name="connsiteX3-7" fmla="*/ 3700463 w 7416800"/>
                  <a:gd name="connsiteY3-8" fmla="*/ 2051050 h 2374900"/>
                  <a:gd name="connsiteX4-9" fmla="*/ 7416800 w 7416800"/>
                  <a:gd name="connsiteY4-10" fmla="*/ 2273300 h 2374900"/>
                  <a:gd name="connsiteX5-11" fmla="*/ 7416800 w 7416800"/>
                  <a:gd name="connsiteY5-12" fmla="*/ 2374900 h 2374900"/>
                  <a:gd name="connsiteX6-13" fmla="*/ 241300 w 7416800"/>
                  <a:gd name="connsiteY6-14" fmla="*/ 2374900 h 2374900"/>
                  <a:gd name="connsiteX7-15" fmla="*/ 0 w 7416800"/>
                  <a:gd name="connsiteY7-16" fmla="*/ 2146300 h 2374900"/>
                  <a:gd name="connsiteX8-17" fmla="*/ 0 w 7416800"/>
                  <a:gd name="connsiteY8-18" fmla="*/ 254000 h 2374900"/>
                  <a:gd name="connsiteX9-19" fmla="*/ 228600 w 7416800"/>
                  <a:gd name="connsiteY9-20" fmla="*/ 266700 h 2374900"/>
                  <a:gd name="connsiteX0-21" fmla="*/ 228600 w 7416800"/>
                  <a:gd name="connsiteY0-22" fmla="*/ 266700 h 2374900"/>
                  <a:gd name="connsiteX1-23" fmla="*/ 3568700 w 7416800"/>
                  <a:gd name="connsiteY1-24" fmla="*/ 0 h 2374900"/>
                  <a:gd name="connsiteX2-25" fmla="*/ 3390900 w 7416800"/>
                  <a:gd name="connsiteY2-26" fmla="*/ 1816100 h 2374900"/>
                  <a:gd name="connsiteX3-27" fmla="*/ 3605213 w 7416800"/>
                  <a:gd name="connsiteY3-28" fmla="*/ 1965325 h 2374900"/>
                  <a:gd name="connsiteX4-29" fmla="*/ 7416800 w 7416800"/>
                  <a:gd name="connsiteY4-30" fmla="*/ 2273300 h 2374900"/>
                  <a:gd name="connsiteX5-31" fmla="*/ 7416800 w 7416800"/>
                  <a:gd name="connsiteY5-32" fmla="*/ 2374900 h 2374900"/>
                  <a:gd name="connsiteX6-33" fmla="*/ 241300 w 7416800"/>
                  <a:gd name="connsiteY6-34" fmla="*/ 2374900 h 2374900"/>
                  <a:gd name="connsiteX7-35" fmla="*/ 0 w 7416800"/>
                  <a:gd name="connsiteY7-36" fmla="*/ 2146300 h 2374900"/>
                  <a:gd name="connsiteX8-37" fmla="*/ 0 w 7416800"/>
                  <a:gd name="connsiteY8-38" fmla="*/ 254000 h 2374900"/>
                  <a:gd name="connsiteX9-39" fmla="*/ 228600 w 7416800"/>
                  <a:gd name="connsiteY9-40" fmla="*/ 266700 h 2374900"/>
                  <a:gd name="connsiteX0-41" fmla="*/ 228600 w 7416800"/>
                  <a:gd name="connsiteY0-42" fmla="*/ 266700 h 2374900"/>
                  <a:gd name="connsiteX1-43" fmla="*/ 3568700 w 7416800"/>
                  <a:gd name="connsiteY1-44" fmla="*/ 0 h 2374900"/>
                  <a:gd name="connsiteX2-45" fmla="*/ 3424237 w 7416800"/>
                  <a:gd name="connsiteY2-46" fmla="*/ 1811338 h 2374900"/>
                  <a:gd name="connsiteX3-47" fmla="*/ 3605213 w 7416800"/>
                  <a:gd name="connsiteY3-48" fmla="*/ 1965325 h 2374900"/>
                  <a:gd name="connsiteX4-49" fmla="*/ 7416800 w 7416800"/>
                  <a:gd name="connsiteY4-50" fmla="*/ 2273300 h 2374900"/>
                  <a:gd name="connsiteX5-51" fmla="*/ 7416800 w 7416800"/>
                  <a:gd name="connsiteY5-52" fmla="*/ 2374900 h 2374900"/>
                  <a:gd name="connsiteX6-53" fmla="*/ 241300 w 7416800"/>
                  <a:gd name="connsiteY6-54" fmla="*/ 2374900 h 2374900"/>
                  <a:gd name="connsiteX7-55" fmla="*/ 0 w 7416800"/>
                  <a:gd name="connsiteY7-56" fmla="*/ 2146300 h 2374900"/>
                  <a:gd name="connsiteX8-57" fmla="*/ 0 w 7416800"/>
                  <a:gd name="connsiteY8-58" fmla="*/ 254000 h 2374900"/>
                  <a:gd name="connsiteX9-59" fmla="*/ 228600 w 7416800"/>
                  <a:gd name="connsiteY9-60" fmla="*/ 266700 h 2374900"/>
                  <a:gd name="connsiteX0-61" fmla="*/ 228600 w 7416800"/>
                  <a:gd name="connsiteY0-62" fmla="*/ 266700 h 2374900"/>
                  <a:gd name="connsiteX1-63" fmla="*/ 3568700 w 7416800"/>
                  <a:gd name="connsiteY1-64" fmla="*/ 0 h 2374900"/>
                  <a:gd name="connsiteX2-65" fmla="*/ 3424237 w 7416800"/>
                  <a:gd name="connsiteY2-66" fmla="*/ 1811338 h 2374900"/>
                  <a:gd name="connsiteX3-67" fmla="*/ 3605213 w 7416800"/>
                  <a:gd name="connsiteY3-68" fmla="*/ 1965325 h 2374900"/>
                  <a:gd name="connsiteX4-69" fmla="*/ 7416800 w 7416800"/>
                  <a:gd name="connsiteY4-70" fmla="*/ 2273300 h 2374900"/>
                  <a:gd name="connsiteX5-71" fmla="*/ 7416800 w 7416800"/>
                  <a:gd name="connsiteY5-72" fmla="*/ 2374900 h 2374900"/>
                  <a:gd name="connsiteX6-73" fmla="*/ 241300 w 7416800"/>
                  <a:gd name="connsiteY6-74" fmla="*/ 2374900 h 2374900"/>
                  <a:gd name="connsiteX7-75" fmla="*/ 0 w 7416800"/>
                  <a:gd name="connsiteY7-76" fmla="*/ 2146300 h 2374900"/>
                  <a:gd name="connsiteX8-77" fmla="*/ 0 w 7416800"/>
                  <a:gd name="connsiteY8-78" fmla="*/ 254000 h 2374900"/>
                  <a:gd name="connsiteX9-79" fmla="*/ 228600 w 7416800"/>
                  <a:gd name="connsiteY9-80" fmla="*/ 266700 h 2374900"/>
                  <a:gd name="connsiteX0-81" fmla="*/ 228600 w 7416800"/>
                  <a:gd name="connsiteY0-82" fmla="*/ 266700 h 2374900"/>
                  <a:gd name="connsiteX1-83" fmla="*/ 3568700 w 7416800"/>
                  <a:gd name="connsiteY1-84" fmla="*/ 0 h 2374900"/>
                  <a:gd name="connsiteX2-85" fmla="*/ 3424237 w 7416800"/>
                  <a:gd name="connsiteY2-86" fmla="*/ 1811338 h 2374900"/>
                  <a:gd name="connsiteX3-87" fmla="*/ 3605213 w 7416800"/>
                  <a:gd name="connsiteY3-88" fmla="*/ 1965325 h 2374900"/>
                  <a:gd name="connsiteX4-89" fmla="*/ 7416800 w 7416800"/>
                  <a:gd name="connsiteY4-90" fmla="*/ 2273300 h 2374900"/>
                  <a:gd name="connsiteX5-91" fmla="*/ 7416800 w 7416800"/>
                  <a:gd name="connsiteY5-92" fmla="*/ 2374900 h 2374900"/>
                  <a:gd name="connsiteX6-93" fmla="*/ 241300 w 7416800"/>
                  <a:gd name="connsiteY6-94" fmla="*/ 2374900 h 2374900"/>
                  <a:gd name="connsiteX7-95" fmla="*/ 0 w 7416800"/>
                  <a:gd name="connsiteY7-96" fmla="*/ 2146300 h 2374900"/>
                  <a:gd name="connsiteX8-97" fmla="*/ 0 w 7416800"/>
                  <a:gd name="connsiteY8-98" fmla="*/ 254000 h 2374900"/>
                  <a:gd name="connsiteX9-99" fmla="*/ 228600 w 7416800"/>
                  <a:gd name="connsiteY9-100" fmla="*/ 266700 h 2374900"/>
                  <a:gd name="connsiteX0-101" fmla="*/ 228600 w 7416800"/>
                  <a:gd name="connsiteY0-102" fmla="*/ 266700 h 2374900"/>
                  <a:gd name="connsiteX1-103" fmla="*/ 3568700 w 7416800"/>
                  <a:gd name="connsiteY1-104" fmla="*/ 0 h 2374900"/>
                  <a:gd name="connsiteX2-105" fmla="*/ 3424237 w 7416800"/>
                  <a:gd name="connsiteY2-106" fmla="*/ 1811338 h 2374900"/>
                  <a:gd name="connsiteX3-107" fmla="*/ 3605213 w 7416800"/>
                  <a:gd name="connsiteY3-108" fmla="*/ 1965325 h 2374900"/>
                  <a:gd name="connsiteX4-109" fmla="*/ 7416800 w 7416800"/>
                  <a:gd name="connsiteY4-110" fmla="*/ 2273300 h 2374900"/>
                  <a:gd name="connsiteX5-111" fmla="*/ 7416800 w 7416800"/>
                  <a:gd name="connsiteY5-112" fmla="*/ 2374900 h 2374900"/>
                  <a:gd name="connsiteX6-113" fmla="*/ 241300 w 7416800"/>
                  <a:gd name="connsiteY6-114" fmla="*/ 2374900 h 2374900"/>
                  <a:gd name="connsiteX7-115" fmla="*/ 0 w 7416800"/>
                  <a:gd name="connsiteY7-116" fmla="*/ 2146300 h 2374900"/>
                  <a:gd name="connsiteX8-117" fmla="*/ 0 w 7416800"/>
                  <a:gd name="connsiteY8-118" fmla="*/ 254000 h 2374900"/>
                  <a:gd name="connsiteX9-119" fmla="*/ 228600 w 7416800"/>
                  <a:gd name="connsiteY9-120" fmla="*/ 266700 h 2374900"/>
                  <a:gd name="connsiteX0-121" fmla="*/ 228600 w 7416800"/>
                  <a:gd name="connsiteY0-122" fmla="*/ 266700 h 2374900"/>
                  <a:gd name="connsiteX1-123" fmla="*/ 3568700 w 7416800"/>
                  <a:gd name="connsiteY1-124" fmla="*/ 0 h 2374900"/>
                  <a:gd name="connsiteX2-125" fmla="*/ 3424237 w 7416800"/>
                  <a:gd name="connsiteY2-126" fmla="*/ 1811338 h 2374900"/>
                  <a:gd name="connsiteX3-127" fmla="*/ 3605213 w 7416800"/>
                  <a:gd name="connsiteY3-128" fmla="*/ 1965325 h 2374900"/>
                  <a:gd name="connsiteX4-129" fmla="*/ 7416800 w 7416800"/>
                  <a:gd name="connsiteY4-130" fmla="*/ 2273300 h 2374900"/>
                  <a:gd name="connsiteX5-131" fmla="*/ 7416800 w 7416800"/>
                  <a:gd name="connsiteY5-132" fmla="*/ 2374900 h 2374900"/>
                  <a:gd name="connsiteX6-133" fmla="*/ 241300 w 7416800"/>
                  <a:gd name="connsiteY6-134" fmla="*/ 2374900 h 2374900"/>
                  <a:gd name="connsiteX7-135" fmla="*/ 0 w 7416800"/>
                  <a:gd name="connsiteY7-136" fmla="*/ 2146300 h 2374900"/>
                  <a:gd name="connsiteX8-137" fmla="*/ 0 w 7416800"/>
                  <a:gd name="connsiteY8-138" fmla="*/ 254000 h 2374900"/>
                  <a:gd name="connsiteX9-139" fmla="*/ 228600 w 7416800"/>
                  <a:gd name="connsiteY9-140" fmla="*/ 266700 h 23749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ích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Thoải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nhẹ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nhàng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kèm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mỏng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Thoải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mẻ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thấm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hút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mồ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hôi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tránh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bắt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nói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lợi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ích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>
                    <a:fillRect/>
                  </a:stretch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-1" fmla="*/ 228600 w 7416800"/>
                      <a:gd name="connsiteY0-2" fmla="*/ 266700 h 2374900"/>
                      <a:gd name="connsiteX1-3" fmla="*/ 3568700 w 7416800"/>
                      <a:gd name="connsiteY1-4" fmla="*/ 0 h 2374900"/>
                      <a:gd name="connsiteX2-5" fmla="*/ 3390900 w 7416800"/>
                      <a:gd name="connsiteY2-6" fmla="*/ 1816100 h 2374900"/>
                      <a:gd name="connsiteX3-7" fmla="*/ 3700463 w 7416800"/>
                      <a:gd name="connsiteY3-8" fmla="*/ 2051050 h 2374900"/>
                      <a:gd name="connsiteX4-9" fmla="*/ 7416800 w 7416800"/>
                      <a:gd name="connsiteY4-10" fmla="*/ 2273300 h 2374900"/>
                      <a:gd name="connsiteX5-11" fmla="*/ 7416800 w 7416800"/>
                      <a:gd name="connsiteY5-12" fmla="*/ 2374900 h 2374900"/>
                      <a:gd name="connsiteX6-13" fmla="*/ 241300 w 7416800"/>
                      <a:gd name="connsiteY6-14" fmla="*/ 2374900 h 2374900"/>
                      <a:gd name="connsiteX7-15" fmla="*/ 0 w 7416800"/>
                      <a:gd name="connsiteY7-16" fmla="*/ 2146300 h 2374900"/>
                      <a:gd name="connsiteX8-17" fmla="*/ 0 w 7416800"/>
                      <a:gd name="connsiteY8-18" fmla="*/ 254000 h 2374900"/>
                      <a:gd name="connsiteX9-19" fmla="*/ 228600 w 7416800"/>
                      <a:gd name="connsiteY9-20" fmla="*/ 266700 h 2374900"/>
                      <a:gd name="connsiteX0-21" fmla="*/ 228600 w 7416800"/>
                      <a:gd name="connsiteY0-22" fmla="*/ 266700 h 2374900"/>
                      <a:gd name="connsiteX1-23" fmla="*/ 3568700 w 7416800"/>
                      <a:gd name="connsiteY1-24" fmla="*/ 0 h 2374900"/>
                      <a:gd name="connsiteX2-25" fmla="*/ 3390900 w 7416800"/>
                      <a:gd name="connsiteY2-26" fmla="*/ 1816100 h 2374900"/>
                      <a:gd name="connsiteX3-27" fmla="*/ 3605213 w 7416800"/>
                      <a:gd name="connsiteY3-28" fmla="*/ 1965325 h 2374900"/>
                      <a:gd name="connsiteX4-29" fmla="*/ 7416800 w 7416800"/>
                      <a:gd name="connsiteY4-30" fmla="*/ 2273300 h 2374900"/>
                      <a:gd name="connsiteX5-31" fmla="*/ 7416800 w 7416800"/>
                      <a:gd name="connsiteY5-32" fmla="*/ 2374900 h 2374900"/>
                      <a:gd name="connsiteX6-33" fmla="*/ 241300 w 7416800"/>
                      <a:gd name="connsiteY6-34" fmla="*/ 2374900 h 2374900"/>
                      <a:gd name="connsiteX7-35" fmla="*/ 0 w 7416800"/>
                      <a:gd name="connsiteY7-36" fmla="*/ 2146300 h 2374900"/>
                      <a:gd name="connsiteX8-37" fmla="*/ 0 w 7416800"/>
                      <a:gd name="connsiteY8-38" fmla="*/ 254000 h 2374900"/>
                      <a:gd name="connsiteX9-39" fmla="*/ 228600 w 7416800"/>
                      <a:gd name="connsiteY9-40" fmla="*/ 266700 h 2374900"/>
                      <a:gd name="connsiteX0-41" fmla="*/ 228600 w 7416800"/>
                      <a:gd name="connsiteY0-42" fmla="*/ 266700 h 2374900"/>
                      <a:gd name="connsiteX1-43" fmla="*/ 3568700 w 7416800"/>
                      <a:gd name="connsiteY1-44" fmla="*/ 0 h 2374900"/>
                      <a:gd name="connsiteX2-45" fmla="*/ 3424237 w 7416800"/>
                      <a:gd name="connsiteY2-46" fmla="*/ 1811338 h 2374900"/>
                      <a:gd name="connsiteX3-47" fmla="*/ 3605213 w 7416800"/>
                      <a:gd name="connsiteY3-48" fmla="*/ 1965325 h 2374900"/>
                      <a:gd name="connsiteX4-49" fmla="*/ 7416800 w 7416800"/>
                      <a:gd name="connsiteY4-50" fmla="*/ 2273300 h 2374900"/>
                      <a:gd name="connsiteX5-51" fmla="*/ 7416800 w 7416800"/>
                      <a:gd name="connsiteY5-52" fmla="*/ 2374900 h 2374900"/>
                      <a:gd name="connsiteX6-53" fmla="*/ 241300 w 7416800"/>
                      <a:gd name="connsiteY6-54" fmla="*/ 2374900 h 2374900"/>
                      <a:gd name="connsiteX7-55" fmla="*/ 0 w 7416800"/>
                      <a:gd name="connsiteY7-56" fmla="*/ 2146300 h 2374900"/>
                      <a:gd name="connsiteX8-57" fmla="*/ 0 w 7416800"/>
                      <a:gd name="connsiteY8-58" fmla="*/ 254000 h 2374900"/>
                      <a:gd name="connsiteX9-59" fmla="*/ 228600 w 7416800"/>
                      <a:gd name="connsiteY9-60" fmla="*/ 266700 h 2374900"/>
                      <a:gd name="connsiteX0-61" fmla="*/ 228600 w 7416800"/>
                      <a:gd name="connsiteY0-62" fmla="*/ 266700 h 2374900"/>
                      <a:gd name="connsiteX1-63" fmla="*/ 3568700 w 7416800"/>
                      <a:gd name="connsiteY1-64" fmla="*/ 0 h 2374900"/>
                      <a:gd name="connsiteX2-65" fmla="*/ 3424237 w 7416800"/>
                      <a:gd name="connsiteY2-66" fmla="*/ 1811338 h 2374900"/>
                      <a:gd name="connsiteX3-67" fmla="*/ 3605213 w 7416800"/>
                      <a:gd name="connsiteY3-68" fmla="*/ 1965325 h 2374900"/>
                      <a:gd name="connsiteX4-69" fmla="*/ 7416800 w 7416800"/>
                      <a:gd name="connsiteY4-70" fmla="*/ 2273300 h 2374900"/>
                      <a:gd name="connsiteX5-71" fmla="*/ 7416800 w 7416800"/>
                      <a:gd name="connsiteY5-72" fmla="*/ 2374900 h 2374900"/>
                      <a:gd name="connsiteX6-73" fmla="*/ 241300 w 7416800"/>
                      <a:gd name="connsiteY6-74" fmla="*/ 2374900 h 2374900"/>
                      <a:gd name="connsiteX7-75" fmla="*/ 0 w 7416800"/>
                      <a:gd name="connsiteY7-76" fmla="*/ 2146300 h 2374900"/>
                      <a:gd name="connsiteX8-77" fmla="*/ 0 w 7416800"/>
                      <a:gd name="connsiteY8-78" fmla="*/ 254000 h 2374900"/>
                      <a:gd name="connsiteX9-79" fmla="*/ 228600 w 7416800"/>
                      <a:gd name="connsiteY9-80" fmla="*/ 266700 h 2374900"/>
                      <a:gd name="connsiteX0-81" fmla="*/ 228600 w 7416800"/>
                      <a:gd name="connsiteY0-82" fmla="*/ 266700 h 2374900"/>
                      <a:gd name="connsiteX1-83" fmla="*/ 3568700 w 7416800"/>
                      <a:gd name="connsiteY1-84" fmla="*/ 0 h 2374900"/>
                      <a:gd name="connsiteX2-85" fmla="*/ 3424237 w 7416800"/>
                      <a:gd name="connsiteY2-86" fmla="*/ 1811338 h 2374900"/>
                      <a:gd name="connsiteX3-87" fmla="*/ 3605213 w 7416800"/>
                      <a:gd name="connsiteY3-88" fmla="*/ 1965325 h 2374900"/>
                      <a:gd name="connsiteX4-89" fmla="*/ 7416800 w 7416800"/>
                      <a:gd name="connsiteY4-90" fmla="*/ 2273300 h 2374900"/>
                      <a:gd name="connsiteX5-91" fmla="*/ 7416800 w 7416800"/>
                      <a:gd name="connsiteY5-92" fmla="*/ 2374900 h 2374900"/>
                      <a:gd name="connsiteX6-93" fmla="*/ 241300 w 7416800"/>
                      <a:gd name="connsiteY6-94" fmla="*/ 2374900 h 2374900"/>
                      <a:gd name="connsiteX7-95" fmla="*/ 0 w 7416800"/>
                      <a:gd name="connsiteY7-96" fmla="*/ 2146300 h 2374900"/>
                      <a:gd name="connsiteX8-97" fmla="*/ 0 w 7416800"/>
                      <a:gd name="connsiteY8-98" fmla="*/ 254000 h 2374900"/>
                      <a:gd name="connsiteX9-99" fmla="*/ 228600 w 7416800"/>
                      <a:gd name="connsiteY9-100" fmla="*/ 266700 h 2374900"/>
                      <a:gd name="connsiteX0-101" fmla="*/ 228600 w 7416800"/>
                      <a:gd name="connsiteY0-102" fmla="*/ 266700 h 2374900"/>
                      <a:gd name="connsiteX1-103" fmla="*/ 3568700 w 7416800"/>
                      <a:gd name="connsiteY1-104" fmla="*/ 0 h 2374900"/>
                      <a:gd name="connsiteX2-105" fmla="*/ 3424237 w 7416800"/>
                      <a:gd name="connsiteY2-106" fmla="*/ 1811338 h 2374900"/>
                      <a:gd name="connsiteX3-107" fmla="*/ 3605213 w 7416800"/>
                      <a:gd name="connsiteY3-108" fmla="*/ 1965325 h 2374900"/>
                      <a:gd name="connsiteX4-109" fmla="*/ 7416800 w 7416800"/>
                      <a:gd name="connsiteY4-110" fmla="*/ 2273300 h 2374900"/>
                      <a:gd name="connsiteX5-111" fmla="*/ 7416800 w 7416800"/>
                      <a:gd name="connsiteY5-112" fmla="*/ 2374900 h 2374900"/>
                      <a:gd name="connsiteX6-113" fmla="*/ 241300 w 7416800"/>
                      <a:gd name="connsiteY6-114" fmla="*/ 2374900 h 2374900"/>
                      <a:gd name="connsiteX7-115" fmla="*/ 0 w 7416800"/>
                      <a:gd name="connsiteY7-116" fmla="*/ 2146300 h 2374900"/>
                      <a:gd name="connsiteX8-117" fmla="*/ 0 w 7416800"/>
                      <a:gd name="connsiteY8-118" fmla="*/ 254000 h 2374900"/>
                      <a:gd name="connsiteX9-119" fmla="*/ 228600 w 7416800"/>
                      <a:gd name="connsiteY9-120" fmla="*/ 266700 h 2374900"/>
                      <a:gd name="connsiteX0-121" fmla="*/ 228600 w 7416800"/>
                      <a:gd name="connsiteY0-122" fmla="*/ 266700 h 2374900"/>
                      <a:gd name="connsiteX1-123" fmla="*/ 3568700 w 7416800"/>
                      <a:gd name="connsiteY1-124" fmla="*/ 0 h 2374900"/>
                      <a:gd name="connsiteX2-125" fmla="*/ 3424237 w 7416800"/>
                      <a:gd name="connsiteY2-126" fmla="*/ 1811338 h 2374900"/>
                      <a:gd name="connsiteX3-127" fmla="*/ 3605213 w 7416800"/>
                      <a:gd name="connsiteY3-128" fmla="*/ 1965325 h 2374900"/>
                      <a:gd name="connsiteX4-129" fmla="*/ 7416800 w 7416800"/>
                      <a:gd name="connsiteY4-130" fmla="*/ 2273300 h 2374900"/>
                      <a:gd name="connsiteX5-131" fmla="*/ 7416800 w 7416800"/>
                      <a:gd name="connsiteY5-132" fmla="*/ 2374900 h 2374900"/>
                      <a:gd name="connsiteX6-133" fmla="*/ 241300 w 7416800"/>
                      <a:gd name="connsiteY6-134" fmla="*/ 2374900 h 2374900"/>
                      <a:gd name="connsiteX7-135" fmla="*/ 0 w 7416800"/>
                      <a:gd name="connsiteY7-136" fmla="*/ 2146300 h 2374900"/>
                      <a:gd name="connsiteX8-137" fmla="*/ 0 w 7416800"/>
                      <a:gd name="connsiteY8-138" fmla="*/ 254000 h 2374900"/>
                      <a:gd name="connsiteX9-139" fmla="*/ 228600 w 7416800"/>
                      <a:gd name="connsiteY9-140" fmla="*/ 266700 h 2374900"/>
                      <a:gd name="connsiteX0-141" fmla="*/ 308210 w 7416800"/>
                      <a:gd name="connsiteY0-142" fmla="*/ 147284 h 2374900"/>
                      <a:gd name="connsiteX1-143" fmla="*/ 3568700 w 7416800"/>
                      <a:gd name="connsiteY1-144" fmla="*/ 0 h 2374900"/>
                      <a:gd name="connsiteX2-145" fmla="*/ 3424237 w 7416800"/>
                      <a:gd name="connsiteY2-146" fmla="*/ 1811338 h 2374900"/>
                      <a:gd name="connsiteX3-147" fmla="*/ 3605213 w 7416800"/>
                      <a:gd name="connsiteY3-148" fmla="*/ 1965325 h 2374900"/>
                      <a:gd name="connsiteX4-149" fmla="*/ 7416800 w 7416800"/>
                      <a:gd name="connsiteY4-150" fmla="*/ 2273300 h 2374900"/>
                      <a:gd name="connsiteX5-151" fmla="*/ 7416800 w 7416800"/>
                      <a:gd name="connsiteY5-152" fmla="*/ 2374900 h 2374900"/>
                      <a:gd name="connsiteX6-153" fmla="*/ 241300 w 7416800"/>
                      <a:gd name="connsiteY6-154" fmla="*/ 2374900 h 2374900"/>
                      <a:gd name="connsiteX7-155" fmla="*/ 0 w 7416800"/>
                      <a:gd name="connsiteY7-156" fmla="*/ 2146300 h 2374900"/>
                      <a:gd name="connsiteX8-157" fmla="*/ 0 w 7416800"/>
                      <a:gd name="connsiteY8-158" fmla="*/ 254000 h 2374900"/>
                      <a:gd name="connsiteX9-159" fmla="*/ 308210 w 7416800"/>
                      <a:gd name="connsiteY9-160" fmla="*/ 147284 h 2374900"/>
                      <a:gd name="connsiteX0-161" fmla="*/ 328113 w 7436703"/>
                      <a:gd name="connsiteY0-162" fmla="*/ 311240 h 2538856"/>
                      <a:gd name="connsiteX1-163" fmla="*/ 3588603 w 7436703"/>
                      <a:gd name="connsiteY1-164" fmla="*/ 163956 h 2538856"/>
                      <a:gd name="connsiteX2-165" fmla="*/ 3444140 w 7436703"/>
                      <a:gd name="connsiteY2-166" fmla="*/ 1975294 h 2538856"/>
                      <a:gd name="connsiteX3-167" fmla="*/ 3625116 w 7436703"/>
                      <a:gd name="connsiteY3-168" fmla="*/ 2129281 h 2538856"/>
                      <a:gd name="connsiteX4-169" fmla="*/ 7436703 w 7436703"/>
                      <a:gd name="connsiteY4-170" fmla="*/ 2437256 h 2538856"/>
                      <a:gd name="connsiteX5-171" fmla="*/ 7436703 w 7436703"/>
                      <a:gd name="connsiteY5-172" fmla="*/ 2538856 h 2538856"/>
                      <a:gd name="connsiteX6-173" fmla="*/ 261203 w 7436703"/>
                      <a:gd name="connsiteY6-174" fmla="*/ 2538856 h 2538856"/>
                      <a:gd name="connsiteX7-175" fmla="*/ 19903 w 7436703"/>
                      <a:gd name="connsiteY7-176" fmla="*/ 2310256 h 2538856"/>
                      <a:gd name="connsiteX8-177" fmla="*/ 0 w 7436703"/>
                      <a:gd name="connsiteY8-178" fmla="*/ 0 h 2538856"/>
                      <a:gd name="connsiteX9-179" fmla="*/ 328113 w 7436703"/>
                      <a:gd name="connsiteY9-180" fmla="*/ 311240 h 2538856"/>
                      <a:gd name="connsiteX0-181" fmla="*/ 328113 w 7436703"/>
                      <a:gd name="connsiteY0-182" fmla="*/ 311240 h 2538856"/>
                      <a:gd name="connsiteX1-183" fmla="*/ 3588603 w 7436703"/>
                      <a:gd name="connsiteY1-184" fmla="*/ 163956 h 2538856"/>
                      <a:gd name="connsiteX2-185" fmla="*/ 3553605 w 7436703"/>
                      <a:gd name="connsiteY2-186" fmla="*/ 1955392 h 2538856"/>
                      <a:gd name="connsiteX3-187" fmla="*/ 3625116 w 7436703"/>
                      <a:gd name="connsiteY3-188" fmla="*/ 2129281 h 2538856"/>
                      <a:gd name="connsiteX4-189" fmla="*/ 7436703 w 7436703"/>
                      <a:gd name="connsiteY4-190" fmla="*/ 2437256 h 2538856"/>
                      <a:gd name="connsiteX5-191" fmla="*/ 7436703 w 7436703"/>
                      <a:gd name="connsiteY5-192" fmla="*/ 2538856 h 2538856"/>
                      <a:gd name="connsiteX6-193" fmla="*/ 261203 w 7436703"/>
                      <a:gd name="connsiteY6-194" fmla="*/ 2538856 h 2538856"/>
                      <a:gd name="connsiteX7-195" fmla="*/ 19903 w 7436703"/>
                      <a:gd name="connsiteY7-196" fmla="*/ 2310256 h 2538856"/>
                      <a:gd name="connsiteX8-197" fmla="*/ 0 w 7436703"/>
                      <a:gd name="connsiteY8-198" fmla="*/ 0 h 2538856"/>
                      <a:gd name="connsiteX9-199" fmla="*/ 328113 w 7436703"/>
                      <a:gd name="connsiteY9-200" fmla="*/ 311240 h 2538856"/>
                      <a:gd name="connsiteX0-201" fmla="*/ 328113 w 7436703"/>
                      <a:gd name="connsiteY0-202" fmla="*/ 311240 h 2538856"/>
                      <a:gd name="connsiteX1-203" fmla="*/ 3618457 w 7436703"/>
                      <a:gd name="connsiteY1-204" fmla="*/ 173907 h 2538856"/>
                      <a:gd name="connsiteX2-205" fmla="*/ 3553605 w 7436703"/>
                      <a:gd name="connsiteY2-206" fmla="*/ 1955392 h 2538856"/>
                      <a:gd name="connsiteX3-207" fmla="*/ 3625116 w 7436703"/>
                      <a:gd name="connsiteY3-208" fmla="*/ 2129281 h 2538856"/>
                      <a:gd name="connsiteX4-209" fmla="*/ 7436703 w 7436703"/>
                      <a:gd name="connsiteY4-210" fmla="*/ 2437256 h 2538856"/>
                      <a:gd name="connsiteX5-211" fmla="*/ 7436703 w 7436703"/>
                      <a:gd name="connsiteY5-212" fmla="*/ 2538856 h 2538856"/>
                      <a:gd name="connsiteX6-213" fmla="*/ 261203 w 7436703"/>
                      <a:gd name="connsiteY6-214" fmla="*/ 2538856 h 2538856"/>
                      <a:gd name="connsiteX7-215" fmla="*/ 19903 w 7436703"/>
                      <a:gd name="connsiteY7-216" fmla="*/ 2310256 h 2538856"/>
                      <a:gd name="connsiteX8-217" fmla="*/ 0 w 7436703"/>
                      <a:gd name="connsiteY8-218" fmla="*/ 0 h 2538856"/>
                      <a:gd name="connsiteX9-219" fmla="*/ 328113 w 7436703"/>
                      <a:gd name="connsiteY9-220" fmla="*/ 311240 h 2538856"/>
                      <a:gd name="connsiteX0-221" fmla="*/ 328113 w 7436703"/>
                      <a:gd name="connsiteY0-222" fmla="*/ 311240 h 2538856"/>
                      <a:gd name="connsiteX1-223" fmla="*/ 3618457 w 7436703"/>
                      <a:gd name="connsiteY1-224" fmla="*/ 173907 h 2538856"/>
                      <a:gd name="connsiteX2-225" fmla="*/ 3523752 w 7436703"/>
                      <a:gd name="connsiteY2-226" fmla="*/ 1935489 h 2538856"/>
                      <a:gd name="connsiteX3-227" fmla="*/ 3625116 w 7436703"/>
                      <a:gd name="connsiteY3-228" fmla="*/ 2129281 h 2538856"/>
                      <a:gd name="connsiteX4-229" fmla="*/ 7436703 w 7436703"/>
                      <a:gd name="connsiteY4-230" fmla="*/ 2437256 h 2538856"/>
                      <a:gd name="connsiteX5-231" fmla="*/ 7436703 w 7436703"/>
                      <a:gd name="connsiteY5-232" fmla="*/ 2538856 h 2538856"/>
                      <a:gd name="connsiteX6-233" fmla="*/ 261203 w 7436703"/>
                      <a:gd name="connsiteY6-234" fmla="*/ 2538856 h 2538856"/>
                      <a:gd name="connsiteX7-235" fmla="*/ 19903 w 7436703"/>
                      <a:gd name="connsiteY7-236" fmla="*/ 2310256 h 2538856"/>
                      <a:gd name="connsiteX8-237" fmla="*/ 0 w 7436703"/>
                      <a:gd name="connsiteY8-238" fmla="*/ 0 h 2538856"/>
                      <a:gd name="connsiteX9-239" fmla="*/ 328113 w 7436703"/>
                      <a:gd name="connsiteY9-240" fmla="*/ 311240 h 2538856"/>
                      <a:gd name="connsiteX0-241" fmla="*/ 328113 w 7436703"/>
                      <a:gd name="connsiteY0-242" fmla="*/ 311240 h 2538856"/>
                      <a:gd name="connsiteX1-243" fmla="*/ 3618457 w 7436703"/>
                      <a:gd name="connsiteY1-244" fmla="*/ 173907 h 2538856"/>
                      <a:gd name="connsiteX2-245" fmla="*/ 3523752 w 7436703"/>
                      <a:gd name="connsiteY2-246" fmla="*/ 1935489 h 2538856"/>
                      <a:gd name="connsiteX3-247" fmla="*/ 3764435 w 7436703"/>
                      <a:gd name="connsiteY3-248" fmla="*/ 1910352 h 2538856"/>
                      <a:gd name="connsiteX4-249" fmla="*/ 7436703 w 7436703"/>
                      <a:gd name="connsiteY4-250" fmla="*/ 2437256 h 2538856"/>
                      <a:gd name="connsiteX5-251" fmla="*/ 7436703 w 7436703"/>
                      <a:gd name="connsiteY5-252" fmla="*/ 2538856 h 2538856"/>
                      <a:gd name="connsiteX6-253" fmla="*/ 261203 w 7436703"/>
                      <a:gd name="connsiteY6-254" fmla="*/ 2538856 h 2538856"/>
                      <a:gd name="connsiteX7-255" fmla="*/ 19903 w 7436703"/>
                      <a:gd name="connsiteY7-256" fmla="*/ 2310256 h 2538856"/>
                      <a:gd name="connsiteX8-257" fmla="*/ 0 w 7436703"/>
                      <a:gd name="connsiteY8-258" fmla="*/ 0 h 2538856"/>
                      <a:gd name="connsiteX9-259" fmla="*/ 328113 w 7436703"/>
                      <a:gd name="connsiteY9-260" fmla="*/ 311240 h 2538856"/>
                      <a:gd name="connsiteX0-261" fmla="*/ 328113 w 7436703"/>
                      <a:gd name="connsiteY0-262" fmla="*/ 311240 h 2538856"/>
                      <a:gd name="connsiteX1-263" fmla="*/ 3618457 w 7436703"/>
                      <a:gd name="connsiteY1-264" fmla="*/ 173907 h 2538856"/>
                      <a:gd name="connsiteX2-265" fmla="*/ 3533704 w 7436703"/>
                      <a:gd name="connsiteY2-266" fmla="*/ 1636949 h 2538856"/>
                      <a:gd name="connsiteX3-267" fmla="*/ 3764435 w 7436703"/>
                      <a:gd name="connsiteY3-268" fmla="*/ 1910352 h 2538856"/>
                      <a:gd name="connsiteX4-269" fmla="*/ 7436703 w 7436703"/>
                      <a:gd name="connsiteY4-270" fmla="*/ 2437256 h 2538856"/>
                      <a:gd name="connsiteX5-271" fmla="*/ 7436703 w 7436703"/>
                      <a:gd name="connsiteY5-272" fmla="*/ 2538856 h 2538856"/>
                      <a:gd name="connsiteX6-273" fmla="*/ 261203 w 7436703"/>
                      <a:gd name="connsiteY6-274" fmla="*/ 2538856 h 2538856"/>
                      <a:gd name="connsiteX7-275" fmla="*/ 19903 w 7436703"/>
                      <a:gd name="connsiteY7-276" fmla="*/ 2310256 h 2538856"/>
                      <a:gd name="connsiteX8-277" fmla="*/ 0 w 7436703"/>
                      <a:gd name="connsiteY8-278" fmla="*/ 0 h 2538856"/>
                      <a:gd name="connsiteX9-279" fmla="*/ 328113 w 7436703"/>
                      <a:gd name="connsiteY9-280" fmla="*/ 311240 h 2538856"/>
                      <a:gd name="connsiteX0-281" fmla="*/ 328113 w 7436703"/>
                      <a:gd name="connsiteY0-282" fmla="*/ 311240 h 2538856"/>
                      <a:gd name="connsiteX1-283" fmla="*/ 3618457 w 7436703"/>
                      <a:gd name="connsiteY1-284" fmla="*/ 173907 h 2538856"/>
                      <a:gd name="connsiteX2-285" fmla="*/ 3533704 w 7436703"/>
                      <a:gd name="connsiteY2-286" fmla="*/ 1636949 h 2538856"/>
                      <a:gd name="connsiteX3-287" fmla="*/ 3784337 w 7436703"/>
                      <a:gd name="connsiteY3-288" fmla="*/ 1880498 h 2538856"/>
                      <a:gd name="connsiteX4-289" fmla="*/ 7436703 w 7436703"/>
                      <a:gd name="connsiteY4-290" fmla="*/ 2437256 h 2538856"/>
                      <a:gd name="connsiteX5-291" fmla="*/ 7436703 w 7436703"/>
                      <a:gd name="connsiteY5-292" fmla="*/ 2538856 h 2538856"/>
                      <a:gd name="connsiteX6-293" fmla="*/ 261203 w 7436703"/>
                      <a:gd name="connsiteY6-294" fmla="*/ 2538856 h 2538856"/>
                      <a:gd name="connsiteX7-295" fmla="*/ 19903 w 7436703"/>
                      <a:gd name="connsiteY7-296" fmla="*/ 2310256 h 2538856"/>
                      <a:gd name="connsiteX8-297" fmla="*/ 0 w 7436703"/>
                      <a:gd name="connsiteY8-298" fmla="*/ 0 h 2538856"/>
                      <a:gd name="connsiteX9-299" fmla="*/ 328113 w 7436703"/>
                      <a:gd name="connsiteY9-300" fmla="*/ 311240 h 2538856"/>
                      <a:gd name="connsiteX0-301" fmla="*/ 328113 w 7595924"/>
                      <a:gd name="connsiteY0-302" fmla="*/ 311240 h 2538856"/>
                      <a:gd name="connsiteX1-303" fmla="*/ 3618457 w 7595924"/>
                      <a:gd name="connsiteY1-304" fmla="*/ 173907 h 2538856"/>
                      <a:gd name="connsiteX2-305" fmla="*/ 3533704 w 7595924"/>
                      <a:gd name="connsiteY2-306" fmla="*/ 1636949 h 2538856"/>
                      <a:gd name="connsiteX3-307" fmla="*/ 3784337 w 7595924"/>
                      <a:gd name="connsiteY3-308" fmla="*/ 1880498 h 2538856"/>
                      <a:gd name="connsiteX4-309" fmla="*/ 7595924 w 7595924"/>
                      <a:gd name="connsiteY4-310" fmla="*/ 2049155 h 2538856"/>
                      <a:gd name="connsiteX5-311" fmla="*/ 7436703 w 7595924"/>
                      <a:gd name="connsiteY5-312" fmla="*/ 2538856 h 2538856"/>
                      <a:gd name="connsiteX6-313" fmla="*/ 261203 w 7595924"/>
                      <a:gd name="connsiteY6-314" fmla="*/ 2538856 h 2538856"/>
                      <a:gd name="connsiteX7-315" fmla="*/ 19903 w 7595924"/>
                      <a:gd name="connsiteY7-316" fmla="*/ 2310256 h 2538856"/>
                      <a:gd name="connsiteX8-317" fmla="*/ 0 w 7595924"/>
                      <a:gd name="connsiteY8-318" fmla="*/ 0 h 2538856"/>
                      <a:gd name="connsiteX9-319" fmla="*/ 328113 w 7595924"/>
                      <a:gd name="connsiteY9-320" fmla="*/ 311240 h 2538856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-1" fmla="*/ 0 w 7419975"/>
                  <a:gd name="connsiteY0-2" fmla="*/ 285750 h 1981200"/>
                  <a:gd name="connsiteX1-3" fmla="*/ 3838575 w 7419975"/>
                  <a:gd name="connsiteY1-4" fmla="*/ 133350 h 1981200"/>
                  <a:gd name="connsiteX2-5" fmla="*/ 3933825 w 7419975"/>
                  <a:gd name="connsiteY2-6" fmla="*/ 342900 h 1981200"/>
                  <a:gd name="connsiteX3-7" fmla="*/ 3981450 w 7419975"/>
                  <a:gd name="connsiteY3-8" fmla="*/ 1809750 h 1981200"/>
                  <a:gd name="connsiteX4-9" fmla="*/ 7419975 w 7419975"/>
                  <a:gd name="connsiteY4-10" fmla="*/ 1981200 h 1981200"/>
                  <a:gd name="connsiteX5-11" fmla="*/ 7258050 w 7419975"/>
                  <a:gd name="connsiteY5-12" fmla="*/ 9525 h 1981200"/>
                  <a:gd name="connsiteX6-13" fmla="*/ 361950 w 7419975"/>
                  <a:gd name="connsiteY6-14" fmla="*/ 0 h 1981200"/>
                  <a:gd name="connsiteX7-15" fmla="*/ 0 w 7419975"/>
                  <a:gd name="connsiteY7-16" fmla="*/ 285750 h 1981200"/>
                  <a:gd name="connsiteX0-17" fmla="*/ 0 w 7419975"/>
                  <a:gd name="connsiteY0-18" fmla="*/ 285750 h 1981200"/>
                  <a:gd name="connsiteX1-19" fmla="*/ 3790950 w 7419975"/>
                  <a:gd name="connsiteY1-20" fmla="*/ 136525 h 1981200"/>
                  <a:gd name="connsiteX2-21" fmla="*/ 3933825 w 7419975"/>
                  <a:gd name="connsiteY2-22" fmla="*/ 342900 h 1981200"/>
                  <a:gd name="connsiteX3-23" fmla="*/ 3981450 w 7419975"/>
                  <a:gd name="connsiteY3-24" fmla="*/ 1809750 h 1981200"/>
                  <a:gd name="connsiteX4-25" fmla="*/ 7419975 w 7419975"/>
                  <a:gd name="connsiteY4-26" fmla="*/ 1981200 h 1981200"/>
                  <a:gd name="connsiteX5-27" fmla="*/ 7258050 w 7419975"/>
                  <a:gd name="connsiteY5-28" fmla="*/ 9525 h 1981200"/>
                  <a:gd name="connsiteX6-29" fmla="*/ 361950 w 7419975"/>
                  <a:gd name="connsiteY6-30" fmla="*/ 0 h 1981200"/>
                  <a:gd name="connsiteX7-31" fmla="*/ 0 w 7419975"/>
                  <a:gd name="connsiteY7-32" fmla="*/ 285750 h 1981200"/>
                  <a:gd name="connsiteX0-33" fmla="*/ 0 w 7419975"/>
                  <a:gd name="connsiteY0-34" fmla="*/ 285750 h 1981200"/>
                  <a:gd name="connsiteX1-35" fmla="*/ 3790950 w 7419975"/>
                  <a:gd name="connsiteY1-36" fmla="*/ 136525 h 1981200"/>
                  <a:gd name="connsiteX2-37" fmla="*/ 3933825 w 7419975"/>
                  <a:gd name="connsiteY2-38" fmla="*/ 342900 h 1981200"/>
                  <a:gd name="connsiteX3-39" fmla="*/ 3981450 w 7419975"/>
                  <a:gd name="connsiteY3-40" fmla="*/ 1809750 h 1981200"/>
                  <a:gd name="connsiteX4-41" fmla="*/ 7419975 w 7419975"/>
                  <a:gd name="connsiteY4-42" fmla="*/ 1981200 h 1981200"/>
                  <a:gd name="connsiteX5-43" fmla="*/ 7258050 w 7419975"/>
                  <a:gd name="connsiteY5-44" fmla="*/ 9525 h 1981200"/>
                  <a:gd name="connsiteX6-45" fmla="*/ 361950 w 7419975"/>
                  <a:gd name="connsiteY6-46" fmla="*/ 0 h 1981200"/>
                  <a:gd name="connsiteX7-47" fmla="*/ 0 w 7419975"/>
                  <a:gd name="connsiteY7-48" fmla="*/ 285750 h 1981200"/>
                  <a:gd name="connsiteX0-49" fmla="*/ 0 w 7419975"/>
                  <a:gd name="connsiteY0-50" fmla="*/ 285750 h 1981200"/>
                  <a:gd name="connsiteX1-51" fmla="*/ 3787775 w 7419975"/>
                  <a:gd name="connsiteY1-52" fmla="*/ 149225 h 1981200"/>
                  <a:gd name="connsiteX2-53" fmla="*/ 3933825 w 7419975"/>
                  <a:gd name="connsiteY2-54" fmla="*/ 342900 h 1981200"/>
                  <a:gd name="connsiteX3-55" fmla="*/ 3981450 w 7419975"/>
                  <a:gd name="connsiteY3-56" fmla="*/ 1809750 h 1981200"/>
                  <a:gd name="connsiteX4-57" fmla="*/ 7419975 w 7419975"/>
                  <a:gd name="connsiteY4-58" fmla="*/ 1981200 h 1981200"/>
                  <a:gd name="connsiteX5-59" fmla="*/ 7258050 w 7419975"/>
                  <a:gd name="connsiteY5-60" fmla="*/ 9525 h 1981200"/>
                  <a:gd name="connsiteX6-61" fmla="*/ 361950 w 7419975"/>
                  <a:gd name="connsiteY6-62" fmla="*/ 0 h 1981200"/>
                  <a:gd name="connsiteX7-63" fmla="*/ 0 w 7419975"/>
                  <a:gd name="connsiteY7-64" fmla="*/ 285750 h 1981200"/>
                  <a:gd name="connsiteX0-65" fmla="*/ 0 w 7419975"/>
                  <a:gd name="connsiteY0-66" fmla="*/ 285750 h 1981200"/>
                  <a:gd name="connsiteX1-67" fmla="*/ 3787775 w 7419975"/>
                  <a:gd name="connsiteY1-68" fmla="*/ 149225 h 1981200"/>
                  <a:gd name="connsiteX2-69" fmla="*/ 3933825 w 7419975"/>
                  <a:gd name="connsiteY2-70" fmla="*/ 342900 h 1981200"/>
                  <a:gd name="connsiteX3-71" fmla="*/ 3981450 w 7419975"/>
                  <a:gd name="connsiteY3-72" fmla="*/ 1809750 h 1981200"/>
                  <a:gd name="connsiteX4-73" fmla="*/ 7419975 w 7419975"/>
                  <a:gd name="connsiteY4-74" fmla="*/ 1981200 h 1981200"/>
                  <a:gd name="connsiteX5-75" fmla="*/ 7258050 w 7419975"/>
                  <a:gd name="connsiteY5-76" fmla="*/ 9525 h 1981200"/>
                  <a:gd name="connsiteX6-77" fmla="*/ 361950 w 7419975"/>
                  <a:gd name="connsiteY6-78" fmla="*/ 0 h 1981200"/>
                  <a:gd name="connsiteX7-79" fmla="*/ 0 w 7419975"/>
                  <a:gd name="connsiteY7-80" fmla="*/ 285750 h 1981200"/>
                  <a:gd name="connsiteX0-81" fmla="*/ 0 w 7419975"/>
                  <a:gd name="connsiteY0-82" fmla="*/ 285750 h 1981200"/>
                  <a:gd name="connsiteX1-83" fmla="*/ 3787775 w 7419975"/>
                  <a:gd name="connsiteY1-84" fmla="*/ 149225 h 1981200"/>
                  <a:gd name="connsiteX2-85" fmla="*/ 3933825 w 7419975"/>
                  <a:gd name="connsiteY2-86" fmla="*/ 342900 h 1981200"/>
                  <a:gd name="connsiteX3-87" fmla="*/ 3981450 w 7419975"/>
                  <a:gd name="connsiteY3-88" fmla="*/ 1809750 h 1981200"/>
                  <a:gd name="connsiteX4-89" fmla="*/ 7419975 w 7419975"/>
                  <a:gd name="connsiteY4-90" fmla="*/ 1981200 h 1981200"/>
                  <a:gd name="connsiteX5-91" fmla="*/ 7258050 w 7419975"/>
                  <a:gd name="connsiteY5-92" fmla="*/ 9525 h 1981200"/>
                  <a:gd name="connsiteX6-93" fmla="*/ 361950 w 7419975"/>
                  <a:gd name="connsiteY6-94" fmla="*/ 0 h 1981200"/>
                  <a:gd name="connsiteX7-95" fmla="*/ 0 w 7419975"/>
                  <a:gd name="connsiteY7-96" fmla="*/ 285750 h 1981200"/>
                  <a:gd name="connsiteX0-97" fmla="*/ 0 w 7448550"/>
                  <a:gd name="connsiteY0-98" fmla="*/ 314325 h 1981200"/>
                  <a:gd name="connsiteX1-99" fmla="*/ 3816350 w 7448550"/>
                  <a:gd name="connsiteY1-100" fmla="*/ 149225 h 1981200"/>
                  <a:gd name="connsiteX2-101" fmla="*/ 3962400 w 7448550"/>
                  <a:gd name="connsiteY2-102" fmla="*/ 342900 h 1981200"/>
                  <a:gd name="connsiteX3-103" fmla="*/ 4010025 w 7448550"/>
                  <a:gd name="connsiteY3-104" fmla="*/ 1809750 h 1981200"/>
                  <a:gd name="connsiteX4-105" fmla="*/ 7448550 w 7448550"/>
                  <a:gd name="connsiteY4-106" fmla="*/ 1981200 h 1981200"/>
                  <a:gd name="connsiteX5-107" fmla="*/ 7286625 w 7448550"/>
                  <a:gd name="connsiteY5-108" fmla="*/ 9525 h 1981200"/>
                  <a:gd name="connsiteX6-109" fmla="*/ 390525 w 7448550"/>
                  <a:gd name="connsiteY6-110" fmla="*/ 0 h 1981200"/>
                  <a:gd name="connsiteX7-111" fmla="*/ 0 w 7448550"/>
                  <a:gd name="connsiteY7-112" fmla="*/ 314325 h 19812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8A513"/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Quần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tay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kèm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khoác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dày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len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quần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len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khăn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găng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tay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tất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,…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>
            <a:fillRect/>
          </a:stretch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lựa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chọn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trang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phục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phong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phanh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đủ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ấm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thu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mưa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nam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áo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nắng</a:t>
            </a:r>
            <a:endParaRPr lang="en-US" sz="20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quần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>
            <a:fillRect/>
          </a:stretch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>
            <a:fillRect/>
          </a:stretch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>
            <a:fillRect/>
          </a:stretch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>
            <a:fillRect/>
          </a:stretch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>
            <a:fillRect/>
          </a:stretch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>
            <a:fillRect/>
          </a:stretch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>
            <a:fillRect/>
          </a:stretch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>
            <a:fillRect/>
          </a:stretch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266</Words>
  <Application>Microsoft Office PowerPoint</Application>
  <PresentationFormat>Custom</PresentationFormat>
  <Paragraphs>38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66</cp:revision>
  <dcterms:created xsi:type="dcterms:W3CDTF">2021-06-02T02:35:00Z</dcterms:created>
  <dcterms:modified xsi:type="dcterms:W3CDTF">2023-04-11T09:22:58Z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C6F2AF5EF24948D894647253067F7A31</vt:lpwstr>
  </property>
  <property fmtid="{D5CDD505-2E9C-101B-9397-08002B2CF9AE}" pid="3" name="KSOProductBuildVer">
    <vt:lpwstr>1033-11.2.0.11516</vt:lpwstr>
  </property>
</Properties>
</file>