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322" r:id="rId5"/>
    <p:sldId id="260" r:id="rId6"/>
    <p:sldId id="261" r:id="rId7"/>
    <p:sldId id="263" r:id="rId8"/>
    <p:sldId id="321" r:id="rId9"/>
    <p:sldId id="324" r:id="rId10"/>
    <p:sldId id="336" r:id="rId11"/>
    <p:sldId id="335" r:id="rId12"/>
    <p:sldId id="328" r:id="rId13"/>
    <p:sldId id="325" r:id="rId14"/>
    <p:sldId id="326" r:id="rId15"/>
    <p:sldId id="329" r:id="rId16"/>
    <p:sldId id="327" r:id="rId17"/>
    <p:sldId id="330" r:id="rId18"/>
    <p:sldId id="333" r:id="rId19"/>
    <p:sldId id="334" r:id="rId20"/>
    <p:sldId id="332" r:id="rId21"/>
    <p:sldId id="265" r:id="rId22"/>
    <p:sldId id="266" r:id="rId23"/>
    <p:sldId id="267" r:id="rId24"/>
  </p:sldIdLst>
  <p:sldSz cx="12192000" cy="6858000"/>
  <p:notesSz cx="6858000" cy="9144000"/>
  <p:embeddedFontLst>
    <p:embeddedFont>
      <p:font typeface="Love Craft" charset="0"/>
      <p:regular r:id="rId26"/>
      <p:italic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  <p:embeddedFont>
      <p:font typeface=".VnBlack"/>
      <p:regular r:id="rId36"/>
    </p:embeddedFont>
    <p:embeddedFont>
      <p:font typeface="Elephant" pitchFamily="18" charset="0"/>
      <p:regular r:id="rId37"/>
      <p:italic r:id="rId38"/>
    </p:embeddedFont>
    <p:embeddedFont>
      <p:font typeface="Calibri Light" pitchFamily="34" charset="0"/>
      <p:regular r:id="rId39"/>
      <p: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71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32.jpe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3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4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6.wav"/><Relationship Id="rId7" Type="http://schemas.openxmlformats.org/officeDocument/2006/relationships/image" Target="../media/image3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190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3" name="Mspham-0936082789"/>
          <p:cNvSpPr txBox="1"/>
          <p:nvPr/>
        </p:nvSpPr>
        <p:spPr>
          <a:xfrm>
            <a:off x="4825460" y="5138925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4" name="Mspham-0936082789"/>
          <p:cNvSpPr txBox="1"/>
          <p:nvPr/>
        </p:nvSpPr>
        <p:spPr>
          <a:xfrm>
            <a:off x="1335978" y="2303585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What do you </a:t>
            </a:r>
          </a:p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like doing?</a:t>
            </a: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11251" y="1156634"/>
            <a:ext cx="4739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1453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4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80908"/>
            <a:ext cx="3402928" cy="27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01186" y="1156634"/>
            <a:ext cx="4649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_____?</a:t>
            </a:r>
          </a:p>
        </p:txBody>
      </p:sp>
    </p:spTree>
    <p:extLst>
      <p:ext uri="{BB962C8B-B14F-4D97-AF65-F5344CB8AC3E}">
        <p14:creationId xmlns:p14="http://schemas.microsoft.com/office/powerpoint/2010/main" val="21744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3" y="4270458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collecting stamps.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3" y="5180496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6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14747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swimming.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swimming.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dancing.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singsing.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8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1200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playing chess.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chess.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7" name="Picture 9" descr="https://s.sachmem.vn/public/images/TA4T1SHS/U7-L1-3-8-jntvxbggaqhmupq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32615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reading books.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read a book.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35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35043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going?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7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flying a kite.</a:t>
            </a:r>
          </a:p>
        </p:txBody>
      </p:sp>
    </p:spTree>
    <p:extLst>
      <p:ext uri="{BB962C8B-B14F-4D97-AF65-F5344CB8AC3E}">
        <p14:creationId xmlns:p14="http://schemas.microsoft.com/office/powerpoint/2010/main" val="37874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4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80908"/>
            <a:ext cx="3402928" cy="27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01186" y="1156634"/>
            <a:ext cx="4649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_____?</a:t>
            </a:r>
          </a:p>
        </p:txBody>
      </p:sp>
    </p:spTree>
    <p:extLst>
      <p:ext uri="{BB962C8B-B14F-4D97-AF65-F5344CB8AC3E}">
        <p14:creationId xmlns:p14="http://schemas.microsoft.com/office/powerpoint/2010/main" val="8550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11251" y="1156634"/>
            <a:ext cx="4739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243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640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49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040" y="5699760"/>
            <a:ext cx="499672" cy="507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6299" y="447599"/>
            <a:ext cx="5967718" cy="6148154"/>
            <a:chOff x="2270428" y="742717"/>
            <a:chExt cx="7651143" cy="78824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0428" y="742717"/>
              <a:ext cx="7651143" cy="537256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1858" y="6011308"/>
              <a:ext cx="7628281" cy="2613887"/>
            </a:xfrm>
            <a:prstGeom prst="rect">
              <a:avLst/>
            </a:prstGeom>
          </p:spPr>
        </p:pic>
      </p:grpSp>
      <p:pic>
        <p:nvPicPr>
          <p:cNvPr id="8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71" y="2001519"/>
            <a:ext cx="364227" cy="364227"/>
          </a:xfrm>
          <a:prstGeom prst="rect">
            <a:avLst/>
          </a:prstGeom>
        </p:spPr>
      </p:pic>
      <p:pic>
        <p:nvPicPr>
          <p:cNvPr id="9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91" y="4097034"/>
            <a:ext cx="364227" cy="364227"/>
          </a:xfrm>
          <a:prstGeom prst="rect">
            <a:avLst/>
          </a:prstGeom>
        </p:spPr>
      </p:pic>
      <p:pic>
        <p:nvPicPr>
          <p:cNvPr id="10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71" y="6106159"/>
            <a:ext cx="364227" cy="364227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731" y="2075570"/>
            <a:ext cx="269824" cy="274320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017" y="4186941"/>
            <a:ext cx="269824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017" y="6207759"/>
            <a:ext cx="269824" cy="27432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2365247" y="1370087"/>
            <a:ext cx="473475" cy="402957"/>
          </a:xfrm>
          <a:prstGeom prst="star5">
            <a:avLst>
              <a:gd name="adj" fmla="val 29885"/>
              <a:gd name="hf" fmla="val 105146"/>
              <a:gd name="vf" fmla="val 110557"/>
            </a:avLst>
          </a:prstGeom>
          <a:solidFill>
            <a:srgbClr val="0A8E3A"/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365247" y="3232309"/>
            <a:ext cx="473475" cy="402957"/>
          </a:xfrm>
          <a:prstGeom prst="star5">
            <a:avLst>
              <a:gd name="adj" fmla="val 29885"/>
              <a:gd name="hf" fmla="val 105146"/>
              <a:gd name="vf" fmla="val 110557"/>
            </a:avLst>
          </a:prstGeom>
          <a:solidFill>
            <a:srgbClr val="0A8E3A"/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2365246" y="5094531"/>
            <a:ext cx="473475" cy="402957"/>
          </a:xfrm>
          <a:prstGeom prst="star5">
            <a:avLst>
              <a:gd name="adj" fmla="val 29885"/>
              <a:gd name="hf" fmla="val 105146"/>
              <a:gd name="vf" fmla="val 110557"/>
            </a:avLst>
          </a:prstGeom>
          <a:solidFill>
            <a:srgbClr val="0A8E3A"/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178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00" y="705372"/>
            <a:ext cx="9020623" cy="5832161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424" y="5958709"/>
            <a:ext cx="2215376" cy="436037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842178" y="363137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95" y="3055433"/>
            <a:ext cx="2200607" cy="43603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055433"/>
            <a:ext cx="2064462" cy="436037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951033"/>
            <a:ext cx="1143000" cy="436037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792" y="5958709"/>
            <a:ext cx="2529840" cy="43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4 - Unit 7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85" y="1122290"/>
            <a:ext cx="8229392" cy="46290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56" y="508102"/>
            <a:ext cx="9804250" cy="5857411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788274" y="389070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9F4EA9D4-0ACA-46DB-805D-8F8FAFAAF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651" y="72870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412F8EF-DA31-497F-AB4F-BD7A5A9C6A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423" y="68298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54745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816892" y="331242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4686" y="242940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822" y="-728276"/>
            <a:ext cx="3786614" cy="523220"/>
          </a:xfrm>
          <a:prstGeom prst="rect">
            <a:avLst/>
          </a:prstGeom>
          <a:solidFill>
            <a:srgbClr val="FDFDFD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02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8" y="868673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52" y="869627"/>
            <a:ext cx="2183858" cy="17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868673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images/TA4T1SHS/U7-L1-3-8-jntvxbggaqhmupq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89" y="868673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52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89" y="3745071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8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16892" y="2480805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2823" y="2480805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8754" y="2480805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94686" y="5309640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6892" y="5361039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42823" y="5361039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68754" y="5361039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94686" y="2854472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/iːt/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6892" y="2905871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/kʊk/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2823" y="2905871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/pleɪ/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68754" y="2905871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/flaɪ/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94686" y="5724546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/kəˈlekt/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6892" y="5775945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/swɪm/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42823" y="5775945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/dæns/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68754" y="5775945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/riːd/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076566" y="324058"/>
            <a:ext cx="150336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94686" y="3300035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6892" y="335143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ăn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42823" y="335143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8754" y="335143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Thả, bay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94686" y="6098989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 tầm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6892" y="6150388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42823" y="6150388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68754" y="6150388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7918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816892" y="331242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4686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2822" y="-728276"/>
            <a:ext cx="3786614" cy="523220"/>
          </a:xfrm>
          <a:prstGeom prst="rect">
            <a:avLst/>
          </a:prstGeom>
          <a:solidFill>
            <a:srgbClr val="FDFDFD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02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8" y="1182265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52" y="1183219"/>
            <a:ext cx="2183858" cy="17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82265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images/TA4T1SHS/U7-L1-3-8-jntvxbggaqhmupq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89" y="1182265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52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89" y="3745071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8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16892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2823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68754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94686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6892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42823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68754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14622" y="440813"/>
            <a:ext cx="11863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96252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8458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44389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370320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96252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8458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44389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70320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63752" y="393400"/>
            <a:ext cx="168809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</p:spTree>
    <p:extLst>
      <p:ext uri="{BB962C8B-B14F-4D97-AF65-F5344CB8AC3E}">
        <p14:creationId xmlns:p14="http://schemas.microsoft.com/office/powerpoint/2010/main" val="40796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4628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64962" y="5138249"/>
            <a:ext cx="567799" cy="558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7412" y="728511"/>
            <a:ext cx="8119687" cy="58947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795" y="728511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835" y="1165391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9568" y="728511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9141" y="1254206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1952" y="3538711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9792" y="4138151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835" y="4334222"/>
            <a:ext cx="278891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1323" y="4863929"/>
            <a:ext cx="278891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1694" y="4197062"/>
            <a:ext cx="278891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0308" y="6005542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7 What do you like do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7 What do you like do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7 What do you like doing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7 What do you like doing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7 What do you like doing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7 What do you like doing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29" y="693442"/>
            <a:ext cx="5179143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426332" y="1470311"/>
            <a:ext cx="397861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281132" y="2117297"/>
            <a:ext cx="3134506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60102" y="2117297"/>
            <a:ext cx="1855536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415638" y="2117297"/>
            <a:ext cx="1293733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415638" y="2117297"/>
            <a:ext cx="2659648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235191" y="455531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07759" y="4356319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3281132" y="5772883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628151" y="5655530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v2/TA4T1SHS/U7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2" y="2973002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7-L1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99" y="4356319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7-L1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77" y="4255836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7-L1-2-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191" y="3140414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517" y="328529"/>
            <a:ext cx="2581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7517" y="1153326"/>
            <a:ext cx="6030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THÍCH làm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383553" y="1978123"/>
            <a:ext cx="4613955" cy="578882"/>
          </a:xfrm>
          <a:prstGeom prst="wedgeRoundRectCallout">
            <a:avLst>
              <a:gd name="adj1" fmla="val 52014"/>
              <a:gd name="adj2" fmla="val 4729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09" y="263694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0596" y="270331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693101" y="3150015"/>
            <a:ext cx="2856575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21388" y="3195839"/>
            <a:ext cx="1004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1827" y="2626795"/>
            <a:ext cx="3222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thích làm gì?)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91724" y="3816680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thích___.)</a:t>
            </a:r>
          </a:p>
        </p:txBody>
      </p:sp>
    </p:spTree>
    <p:extLst>
      <p:ext uri="{BB962C8B-B14F-4D97-AF65-F5344CB8AC3E}">
        <p14:creationId xmlns:p14="http://schemas.microsoft.com/office/powerpoint/2010/main" val="31702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284</Words>
  <Application>Microsoft Office PowerPoint</Application>
  <PresentationFormat>Custom</PresentationFormat>
  <Paragraphs>116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Love Craft</vt:lpstr>
      <vt:lpstr>Century Gothic</vt:lpstr>
      <vt:lpstr>Comic Sans MS</vt:lpstr>
      <vt:lpstr>Wingdings</vt:lpstr>
      <vt:lpstr>.VnBlack</vt:lpstr>
      <vt:lpstr>Elephant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47</cp:revision>
  <dcterms:created xsi:type="dcterms:W3CDTF">2021-05-23T02:18:58Z</dcterms:created>
  <dcterms:modified xsi:type="dcterms:W3CDTF">2021-08-24T16:28:49Z</dcterms:modified>
</cp:coreProperties>
</file>