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0"/>
  </p:notesMasterIdLst>
  <p:sldIdLst>
    <p:sldId id="2648" r:id="rId4"/>
    <p:sldId id="2669" r:id="rId5"/>
    <p:sldId id="2642" r:id="rId6"/>
    <p:sldId id="329" r:id="rId7"/>
    <p:sldId id="411" r:id="rId8"/>
    <p:sldId id="412" r:id="rId9"/>
    <p:sldId id="413" r:id="rId10"/>
    <p:sldId id="2664" r:id="rId11"/>
    <p:sldId id="2649" r:id="rId12"/>
    <p:sldId id="2650" r:id="rId13"/>
    <p:sldId id="2670" r:id="rId14"/>
    <p:sldId id="2651" r:id="rId15"/>
    <p:sldId id="2634" r:id="rId16"/>
    <p:sldId id="2665" r:id="rId17"/>
    <p:sldId id="2666" r:id="rId18"/>
    <p:sldId id="2667" r:id="rId19"/>
    <p:sldId id="2671" r:id="rId20"/>
    <p:sldId id="2672" r:id="rId21"/>
    <p:sldId id="2673" r:id="rId22"/>
    <p:sldId id="2674" r:id="rId23"/>
    <p:sldId id="2675" r:id="rId24"/>
    <p:sldId id="2676" r:id="rId25"/>
    <p:sldId id="2677" r:id="rId26"/>
    <p:sldId id="2678" r:id="rId27"/>
    <p:sldId id="2661" r:id="rId28"/>
    <p:sldId id="26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5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17" Type="http://schemas.openxmlformats.org/officeDocument/2006/relationships/image" Target="../media/image28.gif"/><Relationship Id="rId2" Type="http://schemas.microsoft.com/office/2007/relationships/media" Target="../media/media1.mp3"/><Relationship Id="rId16" Type="http://schemas.openxmlformats.org/officeDocument/2006/relationships/image" Target="../media/image27.gif"/><Relationship Id="rId20" Type="http://schemas.openxmlformats.org/officeDocument/2006/relationships/image" Target="../media/image3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audio" Target="../media/audio1.wav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5.png"/><Relationship Id="rId18" Type="http://schemas.openxmlformats.org/officeDocument/2006/relationships/image" Target="../media/image31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B08C9-99DA-FB7A-7C2D-13417A87AC7F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E201A-B316-DCF1-6E31-08E4BCB2ABF0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86 362 + 918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86 362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+ 4 825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00543" y="27034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cộng các số tròn nghìn, tròn chục nghìn 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BC5BCE-777D-76E0-6FEE-5BE3865F4665}"/>
              </a:ext>
            </a:extLst>
          </p:cNvPr>
          <p:cNvSpPr txBox="1"/>
          <p:nvPr/>
        </p:nvSpPr>
        <p:spPr>
          <a:xfrm>
            <a:off x="1001268" y="1753871"/>
            <a:ext cx="96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cộng 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0C633-447D-0D00-D358-81C627348DAB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6ACA0-6A74-9022-04B1-98741C0A9F83}"/>
              </a:ext>
            </a:extLst>
          </p:cNvPr>
          <p:cNvSpPr txBox="1"/>
          <p:nvPr/>
        </p:nvSpPr>
        <p:spPr>
          <a:xfrm>
            <a:off x="916805" y="368085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được bài toán thực tế liên quan đến phép cộng 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25 346 + 37 292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25 346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95701" y="2634474"/>
            <a:ext cx="509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37 292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3C4BE4-71A8-D03C-D775-F8E6843C86AC}"/>
              </a:ext>
            </a:extLst>
          </p:cNvPr>
          <p:cNvSpPr/>
          <p:nvPr/>
        </p:nvSpPr>
        <p:spPr>
          <a:xfrm>
            <a:off x="3919686" y="26958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7 528 + 5 345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95799" y="1397872"/>
            <a:ext cx="370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514850" y="2624949"/>
            <a:ext cx="411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5 345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1594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24301" y="3850823"/>
            <a:ext cx="195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767661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064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9A387-CAF3-27EB-7B2E-43E93435E8F7}"/>
              </a:ext>
            </a:extLst>
          </p:cNvPr>
          <p:cNvSpPr/>
          <p:nvPr/>
        </p:nvSpPr>
        <p:spPr>
          <a:xfrm>
            <a:off x="2905125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5BD44-2EE1-FCB4-25A4-3E99BAB7729A}"/>
              </a:ext>
            </a:extLst>
          </p:cNvPr>
          <p:cNvSpPr txBox="1"/>
          <p:nvPr/>
        </p:nvSpPr>
        <p:spPr>
          <a:xfrm>
            <a:off x="4314825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687407"/>
            <a:chOff x="1058" y="292"/>
            <a:chExt cx="11327" cy="199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0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65AFFB-6434-1B86-3B33-86A4B1767682}"/>
              </a:ext>
            </a:extLst>
          </p:cNvPr>
          <p:cNvSpPr txBox="1"/>
          <p:nvPr/>
        </p:nvSpPr>
        <p:spPr>
          <a:xfrm>
            <a:off x="876300" y="2152650"/>
            <a:ext cx="1082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6 500 + 3 860 = 10 360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10 360 + 8 500 = 18 860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Từ đó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733</Words>
  <Application>Microsoft Office PowerPoint</Application>
  <PresentationFormat>Widescreen</PresentationFormat>
  <Paragraphs>155</Paragraphs>
  <Slides>26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Bebas Neue</vt:lpstr>
      <vt:lpstr>Calibri</vt:lpstr>
      <vt:lpstr>iCiel Crocante</vt:lpstr>
      <vt:lpstr>Karla</vt:lpstr>
      <vt:lpstr>Love Ya Like A Sister</vt:lpstr>
      <vt:lpstr>Tahoma</vt:lpstr>
      <vt:lpstr>Times New Roman</vt:lpstr>
      <vt:lpstr>Wingdings</vt:lpstr>
      <vt:lpstr>Office 主题</vt:lpstr>
      <vt:lpstr>Printable Number Sense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26</cp:revision>
  <dcterms:created xsi:type="dcterms:W3CDTF">2023-02-04T23:13:20Z</dcterms:created>
  <dcterms:modified xsi:type="dcterms:W3CDTF">2023-04-02T14:54:00Z</dcterms:modified>
</cp:coreProperties>
</file>