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642" r:id="rId3"/>
    <p:sldId id="435" r:id="rId4"/>
    <p:sldId id="441" r:id="rId5"/>
    <p:sldId id="468" r:id="rId6"/>
    <p:sldId id="465" r:id="rId7"/>
    <p:sldId id="469" r:id="rId8"/>
    <p:sldId id="466" r:id="rId9"/>
    <p:sldId id="462" r:id="rId10"/>
    <p:sldId id="463" r:id="rId11"/>
    <p:sldId id="443" r:id="rId12"/>
    <p:sldId id="470" r:id="rId13"/>
    <p:sldId id="471" r:id="rId14"/>
    <p:sldId id="2634" r:id="rId15"/>
    <p:sldId id="2635" r:id="rId16"/>
    <p:sldId id="2636" r:id="rId17"/>
    <p:sldId id="2637" r:id="rId18"/>
    <p:sldId id="2638" r:id="rId19"/>
    <p:sldId id="2639" r:id="rId20"/>
    <p:sldId id="2640" r:id="rId21"/>
    <p:sldId id="2641" r:id="rId22"/>
    <p:sldId id="451" r:id="rId23"/>
    <p:sldId id="4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8ABD0-FD9C-FCAB-199C-1D60E004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97967A26-8F40-A19C-F2E0-2E463FD0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id="{6AAD398D-8D12-3F25-0FA6-1AD1436B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id="{2746C471-474E-E680-3D9F-A67D6ABB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356CFD82-865E-9792-0758-2F8D507F4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54BBABE1-51EB-262B-8B71-C5EED0E98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299EB03-3FAA-00CC-AAD3-A39824E4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32C8D5CC-B563-77B4-81B6-273311DD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37ADC83E-E1DF-57B9-5217-C7F77175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4E29AC-8547-956D-5870-428352702F72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C7F60C51-D3F4-36A3-9A5E-F01D2E40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C27652F8-DD2E-1BDF-5B76-42ECB204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D0F0CC84-6F20-731A-720F-34969455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E5D49AD-AC61-30C0-9F90-DA8AC5B1AC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7582AE13-8AED-9482-36F0-CABE5094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D34F1-2362-7770-75A4-C9DCFCB4B1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896E72-80A3-6988-091D-83CCE83EBFAE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F69F63-2784-9773-17D4-F15B81860EE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EE857C-4CF8-3076-19EB-07E8547C69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465659" y="5716168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</p:spTree>
    <p:extLst>
      <p:ext uri="{BB962C8B-B14F-4D97-AF65-F5344CB8AC3E}">
        <p14:creationId xmlns:p14="http://schemas.microsoft.com/office/powerpoint/2010/main" val="15073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625</Words>
  <Application>Microsoft Office PowerPoint</Application>
  <PresentationFormat>Widescreen</PresentationFormat>
  <Paragraphs>133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Bebas Neue</vt:lpstr>
      <vt:lpstr>Calibri</vt:lpstr>
      <vt:lpstr>Cambria</vt:lpstr>
      <vt:lpstr>Karla</vt:lpstr>
      <vt:lpstr>Love Ya Like A Sister</vt:lpstr>
      <vt:lpstr>Times New Roman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40</cp:revision>
  <dcterms:created xsi:type="dcterms:W3CDTF">2023-01-01T11:43:15Z</dcterms:created>
  <dcterms:modified xsi:type="dcterms:W3CDTF">2023-04-02T14:50:05Z</dcterms:modified>
</cp:coreProperties>
</file>