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25"/>
  </p:notesMasterIdLst>
  <p:sldIdLst>
    <p:sldId id="332" r:id="rId4"/>
    <p:sldId id="333" r:id="rId5"/>
    <p:sldId id="289" r:id="rId6"/>
    <p:sldId id="326" r:id="rId7"/>
    <p:sldId id="327" r:id="rId8"/>
    <p:sldId id="328" r:id="rId9"/>
    <p:sldId id="329" r:id="rId10"/>
    <p:sldId id="330" r:id="rId11"/>
    <p:sldId id="291" r:id="rId12"/>
    <p:sldId id="321" r:id="rId13"/>
    <p:sldId id="322" r:id="rId14"/>
    <p:sldId id="323" r:id="rId15"/>
    <p:sldId id="324" r:id="rId16"/>
    <p:sldId id="2634" r:id="rId17"/>
    <p:sldId id="2635" r:id="rId18"/>
    <p:sldId id="2636" r:id="rId19"/>
    <p:sldId id="2637" r:id="rId20"/>
    <p:sldId id="2638" r:id="rId21"/>
    <p:sldId id="2639" r:id="rId22"/>
    <p:sldId id="331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C09B-72FC-4122-808A-63D54F8D102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84E94-1977-4193-93C2-866AA86A2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5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583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06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61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499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78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7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8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83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9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68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69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35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3" y="355785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30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6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7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4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66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8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4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06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25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45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9477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0511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58748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25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25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26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14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82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33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3203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78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22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3439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3762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49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4282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55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78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5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674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682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30925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92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78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487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3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7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6354F56-CD63-4D47-A458-0DEC5FDFF4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234325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69" r:id="rId6"/>
    <p:sldLayoutId id="214748367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96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867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505" y="-310950"/>
            <a:ext cx="1033054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CC1E24-2FD3-4221-9A5B-CF0D2F56C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428" y="3118050"/>
            <a:ext cx="3084843" cy="1231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AA0470-36C5-4818-8B7B-CE6A9F31D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149" y="4336123"/>
            <a:ext cx="7462151" cy="871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CCDBE9-8778-9CBC-6472-AE5180139138}"/>
              </a:ext>
            </a:extLst>
          </p:cNvPr>
          <p:cNvSpPr txBox="1"/>
          <p:nvPr/>
        </p:nvSpPr>
        <p:spPr>
          <a:xfrm>
            <a:off x="825952" y="2686050"/>
            <a:ext cx="10330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74E201A-B316-DCF1-6E31-08E4BCB2ABF0}"/>
              </a:ext>
            </a:extLst>
          </p:cNvPr>
          <p:cNvSpPr txBox="1"/>
          <p:nvPr/>
        </p:nvSpPr>
        <p:spPr>
          <a:xfrm>
            <a:off x="4606164" y="5292713"/>
            <a:ext cx="559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Phạm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Thùy Linh</a:t>
            </a:r>
          </a:p>
        </p:txBody>
      </p:sp>
    </p:spTree>
    <p:extLst>
      <p:ext uri="{BB962C8B-B14F-4D97-AF65-F5344CB8AC3E}">
        <p14:creationId xmlns:p14="http://schemas.microsoft.com/office/powerpoint/2010/main" val="1370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42900" y="203360"/>
            <a:ext cx="1169670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71599" y="548641"/>
            <a:ext cx="701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27237-320C-0919-8A26-1B11E28EA819}"/>
              </a:ext>
            </a:extLst>
          </p:cNvPr>
          <p:cNvSpPr txBox="1"/>
          <p:nvPr/>
        </p:nvSpPr>
        <p:spPr>
          <a:xfrm>
            <a:off x="685800" y="2019300"/>
            <a:ext cx="1106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</a:rPr>
              <a:t>30 000 + 6 000 – 20 000                       80 000 – (40 000 + 10 000)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</a:rPr>
              <a:t>18 000 – 9 000 + 40 000                       70 000 – (60 000 – 30 000)</a:t>
            </a:r>
          </a:p>
        </p:txBody>
      </p:sp>
    </p:spTree>
    <p:extLst>
      <p:ext uri="{BB962C8B-B14F-4D97-AF65-F5344CB8AC3E}">
        <p14:creationId xmlns:p14="http://schemas.microsoft.com/office/powerpoint/2010/main" val="1675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96296E-6 L 0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8820F-2747-9932-AEF2-A013E3406AEE}"/>
              </a:ext>
            </a:extLst>
          </p:cNvPr>
          <p:cNvSpPr txBox="1"/>
          <p:nvPr/>
        </p:nvSpPr>
        <p:spPr>
          <a:xfrm>
            <a:off x="535781" y="8345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</a:rPr>
              <a:t>30 000 + 6 000 – 20 000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FC1BC-A54E-4F8B-2222-10D8EB19E481}"/>
              </a:ext>
            </a:extLst>
          </p:cNvPr>
          <p:cNvSpPr txBox="1"/>
          <p:nvPr/>
        </p:nvSpPr>
        <p:spPr>
          <a:xfrm>
            <a:off x="5145881" y="80593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36 000 – 20 000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58804-3030-E205-5A39-039EB6CF08E5}"/>
              </a:ext>
            </a:extLst>
          </p:cNvPr>
          <p:cNvSpPr txBox="1"/>
          <p:nvPr/>
        </p:nvSpPr>
        <p:spPr>
          <a:xfrm>
            <a:off x="5164931" y="13679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16 000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0C786-0E74-0908-D3DA-D8364DF3B6F9}"/>
              </a:ext>
            </a:extLst>
          </p:cNvPr>
          <p:cNvSpPr txBox="1"/>
          <p:nvPr/>
        </p:nvSpPr>
        <p:spPr>
          <a:xfrm>
            <a:off x="669131" y="2158484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80 000 – (40 000 + 10 000)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AE511-B5EE-381B-84DD-A53AECC8F072}"/>
              </a:ext>
            </a:extLst>
          </p:cNvPr>
          <p:cNvSpPr txBox="1"/>
          <p:nvPr/>
        </p:nvSpPr>
        <p:spPr>
          <a:xfrm>
            <a:off x="5717381" y="214895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80 000 – 50 000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C5C52-299C-8D0E-7CB1-1BFE4D87B259}"/>
              </a:ext>
            </a:extLst>
          </p:cNvPr>
          <p:cNvSpPr txBox="1"/>
          <p:nvPr/>
        </p:nvSpPr>
        <p:spPr>
          <a:xfrm>
            <a:off x="5745956" y="26537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30 000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8E07F-03F5-F94D-EC04-FEDA485A3A4E}"/>
              </a:ext>
            </a:extLst>
          </p:cNvPr>
          <p:cNvSpPr txBox="1"/>
          <p:nvPr/>
        </p:nvSpPr>
        <p:spPr>
          <a:xfrm>
            <a:off x="1173956" y="3349109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18 000 – 9 000 + 40 000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8BF2A-EFA8-50B5-70EA-7ACF5B41ED29}"/>
              </a:ext>
            </a:extLst>
          </p:cNvPr>
          <p:cNvSpPr txBox="1"/>
          <p:nvPr/>
        </p:nvSpPr>
        <p:spPr>
          <a:xfrm>
            <a:off x="5765006" y="333005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9 000 + 40 000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C3720-BB77-B171-9F87-175D2A158C57}"/>
              </a:ext>
            </a:extLst>
          </p:cNvPr>
          <p:cNvSpPr txBox="1"/>
          <p:nvPr/>
        </p:nvSpPr>
        <p:spPr>
          <a:xfrm>
            <a:off x="5793581" y="38348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49 000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0DE31-5D2F-75E8-700E-170EC9428802}"/>
              </a:ext>
            </a:extLst>
          </p:cNvPr>
          <p:cNvSpPr txBox="1"/>
          <p:nvPr/>
        </p:nvSpPr>
        <p:spPr>
          <a:xfrm>
            <a:off x="850106" y="4606409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70 000 – (60 000 – 30 000)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9C497-D211-1B3F-3EFD-B6AFD0221E89}"/>
              </a:ext>
            </a:extLst>
          </p:cNvPr>
          <p:cNvSpPr txBox="1"/>
          <p:nvPr/>
        </p:nvSpPr>
        <p:spPr>
          <a:xfrm>
            <a:off x="5850731" y="45968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70 000 – 30 000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26BC1-2380-181C-8A9B-923158589A37}"/>
              </a:ext>
            </a:extLst>
          </p:cNvPr>
          <p:cNvSpPr txBox="1"/>
          <p:nvPr/>
        </p:nvSpPr>
        <p:spPr>
          <a:xfrm>
            <a:off x="5879306" y="51017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40 000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51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7366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52178" y="31187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62074" y="377191"/>
            <a:ext cx="5708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Đ, 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7005A9-5803-27D5-77A3-8042A111440E}"/>
              </a:ext>
            </a:extLst>
          </p:cNvPr>
          <p:cNvSpPr/>
          <p:nvPr/>
        </p:nvSpPr>
        <p:spPr>
          <a:xfrm>
            <a:off x="733425" y="1304925"/>
            <a:ext cx="10563225" cy="4686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0F3CF-78B3-DD90-3891-3A65B7A6369E}"/>
              </a:ext>
            </a:extLst>
          </p:cNvPr>
          <p:cNvSpPr txBox="1"/>
          <p:nvPr/>
        </p:nvSpPr>
        <p:spPr>
          <a:xfrm>
            <a:off x="2329180" y="148272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32 467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2 825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93AA02-5035-9DF7-8097-AFD8DEFA19D8}"/>
              </a:ext>
            </a:extLst>
          </p:cNvPr>
          <p:cNvCxnSpPr>
            <a:cxnSpLocks/>
          </p:cNvCxnSpPr>
          <p:nvPr/>
        </p:nvCxnSpPr>
        <p:spPr>
          <a:xfrm>
            <a:off x="2405380" y="269072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DDCF8D-255C-72AA-61FE-074879C00B66}"/>
              </a:ext>
            </a:extLst>
          </p:cNvPr>
          <p:cNvSpPr txBox="1"/>
          <p:nvPr/>
        </p:nvSpPr>
        <p:spPr>
          <a:xfrm>
            <a:off x="2031558" y="182223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11D700-FC51-3A05-0176-C7703FBA4005}"/>
              </a:ext>
            </a:extLst>
          </p:cNvPr>
          <p:cNvSpPr txBox="1"/>
          <p:nvPr/>
        </p:nvSpPr>
        <p:spPr>
          <a:xfrm>
            <a:off x="2322715" y="2625935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60 717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E03B7F-112D-1B40-1A3C-2DD601AEB42A}"/>
              </a:ext>
            </a:extLst>
          </p:cNvPr>
          <p:cNvSpPr txBox="1"/>
          <p:nvPr/>
        </p:nvSpPr>
        <p:spPr>
          <a:xfrm>
            <a:off x="7072630" y="1473200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62 958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 473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4B452B-0CB9-8FAB-4730-8F0CE2FAFAE5}"/>
              </a:ext>
            </a:extLst>
          </p:cNvPr>
          <p:cNvCxnSpPr>
            <a:cxnSpLocks/>
          </p:cNvCxnSpPr>
          <p:nvPr/>
        </p:nvCxnSpPr>
        <p:spPr>
          <a:xfrm>
            <a:off x="7148830" y="2681196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0B0D11-0398-9BF6-05C7-FB0E0C0404F2}"/>
              </a:ext>
            </a:extLst>
          </p:cNvPr>
          <p:cNvSpPr txBox="1"/>
          <p:nvPr/>
        </p:nvSpPr>
        <p:spPr>
          <a:xfrm>
            <a:off x="6775008" y="1812712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03C663-EC90-299B-715B-6538684BCF35}"/>
              </a:ext>
            </a:extLst>
          </p:cNvPr>
          <p:cNvSpPr txBox="1"/>
          <p:nvPr/>
        </p:nvSpPr>
        <p:spPr>
          <a:xfrm>
            <a:off x="7066165" y="2616410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62 485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BA6C01-2148-241F-E691-B56D2D802E60}"/>
              </a:ext>
            </a:extLst>
          </p:cNvPr>
          <p:cNvSpPr txBox="1"/>
          <p:nvPr/>
        </p:nvSpPr>
        <p:spPr>
          <a:xfrm>
            <a:off x="2195830" y="355917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73 865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68 529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68012D-0A02-5147-E8B3-F35F90DBA04B}"/>
              </a:ext>
            </a:extLst>
          </p:cNvPr>
          <p:cNvCxnSpPr>
            <a:cxnSpLocks/>
          </p:cNvCxnSpPr>
          <p:nvPr/>
        </p:nvCxnSpPr>
        <p:spPr>
          <a:xfrm>
            <a:off x="2272030" y="476717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D59C0C0-209E-7E66-5140-0EA257E4154F}"/>
              </a:ext>
            </a:extLst>
          </p:cNvPr>
          <p:cNvSpPr txBox="1"/>
          <p:nvPr/>
        </p:nvSpPr>
        <p:spPr>
          <a:xfrm>
            <a:off x="1898208" y="389868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3D2F18-4374-053F-F339-E7984D69F763}"/>
              </a:ext>
            </a:extLst>
          </p:cNvPr>
          <p:cNvSpPr txBox="1"/>
          <p:nvPr/>
        </p:nvSpPr>
        <p:spPr>
          <a:xfrm>
            <a:off x="2189365" y="4702385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15 346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F097A7-C9EC-5870-97BA-AFAF5432D968}"/>
              </a:ext>
            </a:extLst>
          </p:cNvPr>
          <p:cNvSpPr txBox="1"/>
          <p:nvPr/>
        </p:nvSpPr>
        <p:spPr>
          <a:xfrm>
            <a:off x="7158355" y="3530600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45 376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38 205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04C757-0EF7-EC21-44F1-415FF1A1AAB3}"/>
              </a:ext>
            </a:extLst>
          </p:cNvPr>
          <p:cNvCxnSpPr>
            <a:cxnSpLocks/>
          </p:cNvCxnSpPr>
          <p:nvPr/>
        </p:nvCxnSpPr>
        <p:spPr>
          <a:xfrm>
            <a:off x="7234555" y="4738596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79C971-22FC-56CA-4735-A464A846E7D6}"/>
              </a:ext>
            </a:extLst>
          </p:cNvPr>
          <p:cNvSpPr txBox="1"/>
          <p:nvPr/>
        </p:nvSpPr>
        <p:spPr>
          <a:xfrm>
            <a:off x="6860733" y="3870112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4AE0F2-8CB3-8C3A-849C-FF066E50B796}"/>
              </a:ext>
            </a:extLst>
          </p:cNvPr>
          <p:cNvSpPr txBox="1"/>
          <p:nvPr/>
        </p:nvSpPr>
        <p:spPr>
          <a:xfrm>
            <a:off x="7151890" y="4673810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83 581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719FC9-89E2-F14D-376E-76A192CCC7D4}"/>
              </a:ext>
            </a:extLst>
          </p:cNvPr>
          <p:cNvSpPr txBox="1"/>
          <p:nvPr/>
        </p:nvSpPr>
        <p:spPr>
          <a:xfrm>
            <a:off x="1428750" y="179070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79CC4A-85D1-4C91-BCF3-C850B8B258B7}"/>
              </a:ext>
            </a:extLst>
          </p:cNvPr>
          <p:cNvSpPr txBox="1"/>
          <p:nvPr/>
        </p:nvSpPr>
        <p:spPr>
          <a:xfrm>
            <a:off x="5753100" y="177165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CA1C58-4801-91C6-2EB4-8BCDF3654948}"/>
              </a:ext>
            </a:extLst>
          </p:cNvPr>
          <p:cNvSpPr txBox="1"/>
          <p:nvPr/>
        </p:nvSpPr>
        <p:spPr>
          <a:xfrm>
            <a:off x="1285875" y="392430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14E04-02DC-9D25-F1DF-E19E614CC22E}"/>
              </a:ext>
            </a:extLst>
          </p:cNvPr>
          <p:cNvSpPr txBox="1"/>
          <p:nvPr/>
        </p:nvSpPr>
        <p:spPr>
          <a:xfrm>
            <a:off x="6096000" y="3781425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8691312-0156-0AB3-8F41-C83C57F9CB0A}"/>
              </a:ext>
            </a:extLst>
          </p:cNvPr>
          <p:cNvSpPr/>
          <p:nvPr/>
        </p:nvSpPr>
        <p:spPr>
          <a:xfrm>
            <a:off x="4057650" y="276225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C7E3B89-38FD-983E-508D-9412281FB9BD}"/>
              </a:ext>
            </a:extLst>
          </p:cNvPr>
          <p:cNvSpPr/>
          <p:nvPr/>
        </p:nvSpPr>
        <p:spPr>
          <a:xfrm>
            <a:off x="8839200" y="2695575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0843D6E-760D-C6A9-DE34-7AA4ECD30BA0}"/>
              </a:ext>
            </a:extLst>
          </p:cNvPr>
          <p:cNvSpPr/>
          <p:nvPr/>
        </p:nvSpPr>
        <p:spPr>
          <a:xfrm>
            <a:off x="3962400" y="480060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C8FEE35-8ED0-53E9-1454-586E0D695366}"/>
              </a:ext>
            </a:extLst>
          </p:cNvPr>
          <p:cNvSpPr/>
          <p:nvPr/>
        </p:nvSpPr>
        <p:spPr>
          <a:xfrm>
            <a:off x="8963025" y="476250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EC6222-5A03-8C60-B054-1A5D13754F3A}"/>
              </a:ext>
            </a:extLst>
          </p:cNvPr>
          <p:cNvSpPr/>
          <p:nvPr/>
        </p:nvSpPr>
        <p:spPr>
          <a:xfrm>
            <a:off x="2238374" y="2162175"/>
            <a:ext cx="1666875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336C633-7BBE-42D9-5513-DE31FD2FDFD0}"/>
              </a:ext>
            </a:extLst>
          </p:cNvPr>
          <p:cNvSpPr/>
          <p:nvPr/>
        </p:nvSpPr>
        <p:spPr>
          <a:xfrm>
            <a:off x="4057651" y="2743199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263D1D-61BA-599D-CE95-A340E6CDF324}"/>
              </a:ext>
            </a:extLst>
          </p:cNvPr>
          <p:cNvSpPr/>
          <p:nvPr/>
        </p:nvSpPr>
        <p:spPr>
          <a:xfrm>
            <a:off x="8839201" y="2676524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CE09787-8880-4560-2C7A-C7818782ADA1}"/>
              </a:ext>
            </a:extLst>
          </p:cNvPr>
          <p:cNvSpPr/>
          <p:nvPr/>
        </p:nvSpPr>
        <p:spPr>
          <a:xfrm>
            <a:off x="2200275" y="4819650"/>
            <a:ext cx="390525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5D7063C-AB35-8DC8-703E-6C6881B62B26}"/>
              </a:ext>
            </a:extLst>
          </p:cNvPr>
          <p:cNvSpPr/>
          <p:nvPr/>
        </p:nvSpPr>
        <p:spPr>
          <a:xfrm>
            <a:off x="3962401" y="4772024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B4BCA43-735C-1108-1D3A-9A7FA3E2E91C}"/>
              </a:ext>
            </a:extLst>
          </p:cNvPr>
          <p:cNvSpPr/>
          <p:nvPr/>
        </p:nvSpPr>
        <p:spPr>
          <a:xfrm>
            <a:off x="8972551" y="4762499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6662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122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Đặt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rồi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tính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51CFA-3F1F-C87A-A333-EBB1CDFCD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1776412"/>
            <a:ext cx="10246978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4.44444E-6 L 6.25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8 563 + 7 284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71975" y="1397872"/>
            <a:ext cx="3752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8 563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7700" y="2634474"/>
            <a:ext cx="4334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7 284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788228" y="3845380"/>
            <a:ext cx="1839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88183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10068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42 758 + 9 235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733800" y="1397872"/>
            <a:ext cx="4391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>
                <a:solidFill>
                  <a:prstClr val="white"/>
                </a:solidFill>
                <a:cs typeface="Arial" panose="020B0604020202020204" pitchFamily="34" charset="0"/>
              </a:rPr>
              <a:t>42 758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7700" y="2634474"/>
            <a:ext cx="4334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9 235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30486" y="3845380"/>
            <a:ext cx="119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72003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071893" y="27224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48D1A-0984-F112-04D8-0315A9AA3A1C}"/>
              </a:ext>
            </a:extLst>
          </p:cNvPr>
          <p:cNvSpPr txBox="1"/>
          <p:nvPr/>
        </p:nvSpPr>
        <p:spPr>
          <a:xfrm>
            <a:off x="3777343" y="3867151"/>
            <a:ext cx="119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32 679 - 946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914776" y="1397872"/>
            <a:ext cx="4791074" cy="163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32 679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915025" y="2634474"/>
            <a:ext cx="2877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946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061732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59604" y="38903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1136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75359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52975" y="3854905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938668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F115D-80F0-F579-FA7C-F7E648919F94}"/>
              </a:ext>
            </a:extLst>
          </p:cNvPr>
          <p:cNvSpPr txBox="1"/>
          <p:nvPr/>
        </p:nvSpPr>
        <p:spPr>
          <a:xfrm>
            <a:off x="4067175" y="3864430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1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3" grpId="0" animBg="1"/>
      <p:bldP spid="23" grpId="1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83 627 – 76 253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914776" y="1397872"/>
            <a:ext cx="4791074" cy="163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83 627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895725" y="2634474"/>
            <a:ext cx="489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76 253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061732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59604" y="38903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1136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75359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52975" y="3854905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6148343" y="26843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9F7760-7284-C433-AE79-70B63C702DE1}"/>
              </a:ext>
            </a:extLst>
          </p:cNvPr>
          <p:cNvSpPr/>
          <p:nvPr/>
        </p:nvSpPr>
        <p:spPr>
          <a:xfrm>
            <a:off x="4224293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388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3" grpId="0" animBg="1"/>
      <p:bldP spid="23" grpId="1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0753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</a:rPr>
              <a:t>Một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có</a:t>
            </a:r>
            <a:r>
              <a:rPr lang="en-US" sz="3600" b="1" dirty="0">
                <a:solidFill>
                  <a:prstClr val="black"/>
                </a:solidFill>
              </a:rPr>
              <a:t> 16 500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,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nhập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thêm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về</a:t>
            </a:r>
            <a:r>
              <a:rPr lang="en-US" sz="3600" b="1" dirty="0">
                <a:solidFill>
                  <a:prstClr val="black"/>
                </a:solidFill>
              </a:rPr>
              <a:t> 9 000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. </a:t>
            </a:r>
            <a:r>
              <a:rPr lang="en-US" sz="3600" b="1" dirty="0" err="1">
                <a:solidFill>
                  <a:prstClr val="black"/>
                </a:solidFill>
              </a:rPr>
              <a:t>Hỏi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khi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bán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đi</a:t>
            </a:r>
            <a:r>
              <a:rPr lang="en-US" sz="3600" b="1" dirty="0">
                <a:solidFill>
                  <a:prstClr val="black"/>
                </a:solidFill>
              </a:rPr>
              <a:t> 17 350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,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đó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còn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lại</a:t>
            </a:r>
            <a:r>
              <a:rPr lang="en-US" sz="3600" b="1" dirty="0">
                <a:solidFill>
                  <a:prstClr val="black"/>
                </a:solidFill>
              </a:rPr>
              <a:t> bao </a:t>
            </a:r>
            <a:r>
              <a:rPr lang="en-US" sz="3600" b="1" dirty="0" err="1">
                <a:solidFill>
                  <a:prstClr val="black"/>
                </a:solidFill>
              </a:rPr>
              <a:t>nhiêu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lít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AF0BA2-1B4D-3818-7194-AD1D763AC9FA}"/>
              </a:ext>
            </a:extLst>
          </p:cNvPr>
          <p:cNvCxnSpPr/>
          <p:nvPr/>
        </p:nvCxnSpPr>
        <p:spPr>
          <a:xfrm>
            <a:off x="4076700" y="1057275"/>
            <a:ext cx="2847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89F588-EF8B-0040-D084-3329EBF8F747}"/>
              </a:ext>
            </a:extLst>
          </p:cNvPr>
          <p:cNvCxnSpPr>
            <a:cxnSpLocks/>
          </p:cNvCxnSpPr>
          <p:nvPr/>
        </p:nvCxnSpPr>
        <p:spPr>
          <a:xfrm>
            <a:off x="9001125" y="1057275"/>
            <a:ext cx="2676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581425-D28E-E27E-0889-4FDFB6D5CCC4}"/>
              </a:ext>
            </a:extLst>
          </p:cNvPr>
          <p:cNvCxnSpPr>
            <a:cxnSpLocks/>
          </p:cNvCxnSpPr>
          <p:nvPr/>
        </p:nvCxnSpPr>
        <p:spPr>
          <a:xfrm>
            <a:off x="1162050" y="1619250"/>
            <a:ext cx="2305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92BCE-5D0E-F8A6-68DB-6510EDD18415}"/>
              </a:ext>
            </a:extLst>
          </p:cNvPr>
          <p:cNvCxnSpPr>
            <a:cxnSpLocks/>
          </p:cNvCxnSpPr>
          <p:nvPr/>
        </p:nvCxnSpPr>
        <p:spPr>
          <a:xfrm>
            <a:off x="6019800" y="1619250"/>
            <a:ext cx="3543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7A0778-C62A-0478-C90C-279426FE63AE}"/>
              </a:ext>
            </a:extLst>
          </p:cNvPr>
          <p:cNvCxnSpPr>
            <a:cxnSpLocks/>
          </p:cNvCxnSpPr>
          <p:nvPr/>
        </p:nvCxnSpPr>
        <p:spPr>
          <a:xfrm>
            <a:off x="1895475" y="2190750"/>
            <a:ext cx="4619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091629-D5B7-3A2C-F11D-92B94E2D1FA2}"/>
              </a:ext>
            </a:extLst>
          </p:cNvPr>
          <p:cNvSpPr txBox="1"/>
          <p:nvPr/>
        </p:nvSpPr>
        <p:spPr>
          <a:xfrm>
            <a:off x="933449" y="2762250"/>
            <a:ext cx="10506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70C0"/>
                </a:solidFill>
                <a:effectLst/>
              </a:rPr>
              <a:t>Bài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giải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Sau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khi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nhập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thêm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về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cửa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có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lít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là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16 500 + 9 000 = 25 500 (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)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Sau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khi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bán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đi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17 350 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cửa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còn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lại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lít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là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25 500 – 17 350 = 8 150 (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)</a:t>
            </a:r>
          </a:p>
          <a:p>
            <a:pPr algn="r"/>
            <a:r>
              <a:rPr lang="en-US" sz="3600" b="1" i="0" dirty="0" err="1">
                <a:solidFill>
                  <a:srgbClr val="0070C0"/>
                </a:solidFill>
                <a:effectLst/>
              </a:rPr>
              <a:t>Đáp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 8 150 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 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endParaRPr lang="en-US" sz="3600" b="1" i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31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-4.81481E-6 L 1.8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122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>
                <a:solidFill>
                  <a:prstClr val="black"/>
                </a:solidFill>
              </a:rPr>
              <a:t>Tính giá trị của biểu thức: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53574-75AE-75E1-55C6-22783CD3AF35}"/>
              </a:ext>
            </a:extLst>
          </p:cNvPr>
          <p:cNvSpPr txBox="1"/>
          <p:nvPr/>
        </p:nvSpPr>
        <p:spPr>
          <a:xfrm>
            <a:off x="1247775" y="1533525"/>
            <a:ext cx="8934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lphaLcParenR"/>
            </a:pPr>
            <a:r>
              <a:rPr lang="pt-BR" sz="4400" b="0" i="0" dirty="0">
                <a:solidFill>
                  <a:srgbClr val="000000"/>
                </a:solidFill>
                <a:effectLst/>
              </a:rPr>
              <a:t>8 647 + 6 500 – 13 217                         </a:t>
            </a:r>
          </a:p>
          <a:p>
            <a:pPr algn="ctr"/>
            <a:r>
              <a:rPr lang="pt-BR" sz="4400" b="0" i="0" dirty="0">
                <a:solidFill>
                  <a:srgbClr val="000000"/>
                </a:solidFill>
                <a:effectLst/>
              </a:rPr>
              <a:t>b) 15 654 – (7460 + 2140)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10AA7-880B-93D4-65F2-485119D5499E}"/>
              </a:ext>
            </a:extLst>
          </p:cNvPr>
          <p:cNvSpPr txBox="1"/>
          <p:nvPr/>
        </p:nvSpPr>
        <p:spPr>
          <a:xfrm>
            <a:off x="657225" y="3429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0" dirty="0">
                <a:solidFill>
                  <a:srgbClr val="FF0000"/>
                </a:solidFill>
                <a:effectLst/>
              </a:rPr>
              <a:t>a) 8 647 + 6 500 – 13 217 =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03929-1763-ECEF-EAFA-4B1CE4970F68}"/>
              </a:ext>
            </a:extLst>
          </p:cNvPr>
          <p:cNvSpPr txBox="1"/>
          <p:nvPr/>
        </p:nvSpPr>
        <p:spPr>
          <a:xfrm>
            <a:off x="6343650" y="3390900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15 147 – 13 217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7E97F-5241-9C60-95EF-B200710457E5}"/>
              </a:ext>
            </a:extLst>
          </p:cNvPr>
          <p:cNvSpPr txBox="1"/>
          <p:nvPr/>
        </p:nvSpPr>
        <p:spPr>
          <a:xfrm>
            <a:off x="5943600" y="4048125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= 1 930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6CD64B-2097-6798-5F46-2BBC48B2067F}"/>
              </a:ext>
            </a:extLst>
          </p:cNvPr>
          <p:cNvSpPr txBox="1"/>
          <p:nvPr/>
        </p:nvSpPr>
        <p:spPr>
          <a:xfrm>
            <a:off x="762000" y="48387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</a:rPr>
              <a:t>b) 15 654 – (7460 + 2140)</a:t>
            </a:r>
            <a:r>
              <a:rPr lang="en-US" sz="4000" b="1" dirty="0">
                <a:solidFill>
                  <a:srgbClr val="FF0000"/>
                </a:solidFill>
              </a:rPr>
              <a:t> =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F44B2-9B0B-F312-A72C-44B5ACFFE98A}"/>
              </a:ext>
            </a:extLst>
          </p:cNvPr>
          <p:cNvSpPr txBox="1"/>
          <p:nvPr/>
        </p:nvSpPr>
        <p:spPr>
          <a:xfrm>
            <a:off x="6515100" y="4838700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15 654 – 9 600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C4912-3B1C-8587-1D22-8135FF31C67B}"/>
              </a:ext>
            </a:extLst>
          </p:cNvPr>
          <p:cNvSpPr txBox="1"/>
          <p:nvPr/>
        </p:nvSpPr>
        <p:spPr>
          <a:xfrm>
            <a:off x="6048375" y="5457825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= 6 054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4.44444E-6 L 6.25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EB8CD8-53B0-4F6B-BD24-693D78D7DD1F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9DCEAE-F0A2-F297-CB45-54C8F6314B1A}"/>
              </a:ext>
            </a:extLst>
          </p:cNvPr>
          <p:cNvSpPr/>
          <p:nvPr/>
        </p:nvSpPr>
        <p:spPr>
          <a:xfrm>
            <a:off x="1095374" y="1502334"/>
            <a:ext cx="10448925" cy="4031691"/>
          </a:xfrm>
          <a:custGeom>
            <a:avLst/>
            <a:gdLst>
              <a:gd name="connsiteX0" fmla="*/ 0 w 10448925"/>
              <a:gd name="connsiteY0" fmla="*/ 671962 h 4031691"/>
              <a:gd name="connsiteX1" fmla="*/ 671962 w 10448925"/>
              <a:gd name="connsiteY1" fmla="*/ 0 h 4031691"/>
              <a:gd name="connsiteX2" fmla="*/ 1504419 w 10448925"/>
              <a:gd name="connsiteY2" fmla="*/ 0 h 4031691"/>
              <a:gd name="connsiteX3" fmla="*/ 2245826 w 10448925"/>
              <a:gd name="connsiteY3" fmla="*/ 0 h 4031691"/>
              <a:gd name="connsiteX4" fmla="*/ 3078284 w 10448925"/>
              <a:gd name="connsiteY4" fmla="*/ 0 h 4031691"/>
              <a:gd name="connsiteX5" fmla="*/ 3546541 w 10448925"/>
              <a:gd name="connsiteY5" fmla="*/ 0 h 4031691"/>
              <a:gd name="connsiteX6" fmla="*/ 4378998 w 10448925"/>
              <a:gd name="connsiteY6" fmla="*/ 0 h 4031691"/>
              <a:gd name="connsiteX7" fmla="*/ 4847255 w 10448925"/>
              <a:gd name="connsiteY7" fmla="*/ 0 h 4031691"/>
              <a:gd name="connsiteX8" fmla="*/ 5406563 w 10448925"/>
              <a:gd name="connsiteY8" fmla="*/ 0 h 4031691"/>
              <a:gd name="connsiteX9" fmla="*/ 5783770 w 10448925"/>
              <a:gd name="connsiteY9" fmla="*/ 0 h 4031691"/>
              <a:gd name="connsiteX10" fmla="*/ 6434127 w 10448925"/>
              <a:gd name="connsiteY10" fmla="*/ 0 h 4031691"/>
              <a:gd name="connsiteX11" fmla="*/ 6811334 w 10448925"/>
              <a:gd name="connsiteY11" fmla="*/ 0 h 4031691"/>
              <a:gd name="connsiteX12" fmla="*/ 7461691 w 10448925"/>
              <a:gd name="connsiteY12" fmla="*/ 0 h 4031691"/>
              <a:gd name="connsiteX13" fmla="*/ 8294149 w 10448925"/>
              <a:gd name="connsiteY13" fmla="*/ 0 h 4031691"/>
              <a:gd name="connsiteX14" fmla="*/ 8944506 w 10448925"/>
              <a:gd name="connsiteY14" fmla="*/ 0 h 4031691"/>
              <a:gd name="connsiteX15" fmla="*/ 9776963 w 10448925"/>
              <a:gd name="connsiteY15" fmla="*/ 0 h 4031691"/>
              <a:gd name="connsiteX16" fmla="*/ 10448925 w 10448925"/>
              <a:gd name="connsiteY16" fmla="*/ 671962 h 4031691"/>
              <a:gd name="connsiteX17" fmla="*/ 10448925 w 10448925"/>
              <a:gd name="connsiteY17" fmla="*/ 1317026 h 4031691"/>
              <a:gd name="connsiteX18" fmla="*/ 10448925 w 10448925"/>
              <a:gd name="connsiteY18" fmla="*/ 1935212 h 4031691"/>
              <a:gd name="connsiteX19" fmla="*/ 10448925 w 10448925"/>
              <a:gd name="connsiteY19" fmla="*/ 2580277 h 4031691"/>
              <a:gd name="connsiteX20" fmla="*/ 10448925 w 10448925"/>
              <a:gd name="connsiteY20" fmla="*/ 3359729 h 4031691"/>
              <a:gd name="connsiteX21" fmla="*/ 9776963 w 10448925"/>
              <a:gd name="connsiteY21" fmla="*/ 4031691 h 4031691"/>
              <a:gd name="connsiteX22" fmla="*/ 9399756 w 10448925"/>
              <a:gd name="connsiteY22" fmla="*/ 4031691 h 4031691"/>
              <a:gd name="connsiteX23" fmla="*/ 8840449 w 10448925"/>
              <a:gd name="connsiteY23" fmla="*/ 4031691 h 4031691"/>
              <a:gd name="connsiteX24" fmla="*/ 8372191 w 10448925"/>
              <a:gd name="connsiteY24" fmla="*/ 4031691 h 4031691"/>
              <a:gd name="connsiteX25" fmla="*/ 7630784 w 10448925"/>
              <a:gd name="connsiteY25" fmla="*/ 4031691 h 4031691"/>
              <a:gd name="connsiteX26" fmla="*/ 6798327 w 10448925"/>
              <a:gd name="connsiteY26" fmla="*/ 4031691 h 4031691"/>
              <a:gd name="connsiteX27" fmla="*/ 6147970 w 10448925"/>
              <a:gd name="connsiteY27" fmla="*/ 4031691 h 4031691"/>
              <a:gd name="connsiteX28" fmla="*/ 5679713 w 10448925"/>
              <a:gd name="connsiteY28" fmla="*/ 4031691 h 4031691"/>
              <a:gd name="connsiteX29" fmla="*/ 5211455 w 10448925"/>
              <a:gd name="connsiteY29" fmla="*/ 4031691 h 4031691"/>
              <a:gd name="connsiteX30" fmla="*/ 4652148 w 10448925"/>
              <a:gd name="connsiteY30" fmla="*/ 4031691 h 4031691"/>
              <a:gd name="connsiteX31" fmla="*/ 4092841 w 10448925"/>
              <a:gd name="connsiteY31" fmla="*/ 4031691 h 4031691"/>
              <a:gd name="connsiteX32" fmla="*/ 3624584 w 10448925"/>
              <a:gd name="connsiteY32" fmla="*/ 4031691 h 4031691"/>
              <a:gd name="connsiteX33" fmla="*/ 2792127 w 10448925"/>
              <a:gd name="connsiteY33" fmla="*/ 4031691 h 4031691"/>
              <a:gd name="connsiteX34" fmla="*/ 2232819 w 10448925"/>
              <a:gd name="connsiteY34" fmla="*/ 4031691 h 4031691"/>
              <a:gd name="connsiteX35" fmla="*/ 1855612 w 10448925"/>
              <a:gd name="connsiteY35" fmla="*/ 4031691 h 4031691"/>
              <a:gd name="connsiteX36" fmla="*/ 1387355 w 10448925"/>
              <a:gd name="connsiteY36" fmla="*/ 4031691 h 4031691"/>
              <a:gd name="connsiteX37" fmla="*/ 671962 w 10448925"/>
              <a:gd name="connsiteY37" fmla="*/ 4031691 h 4031691"/>
              <a:gd name="connsiteX38" fmla="*/ 0 w 10448925"/>
              <a:gd name="connsiteY38" fmla="*/ 3359729 h 4031691"/>
              <a:gd name="connsiteX39" fmla="*/ 0 w 10448925"/>
              <a:gd name="connsiteY39" fmla="*/ 2634032 h 4031691"/>
              <a:gd name="connsiteX40" fmla="*/ 0 w 10448925"/>
              <a:gd name="connsiteY40" fmla="*/ 2015846 h 4031691"/>
              <a:gd name="connsiteX41" fmla="*/ 0 w 10448925"/>
              <a:gd name="connsiteY41" fmla="*/ 1290148 h 4031691"/>
              <a:gd name="connsiteX42" fmla="*/ 0 w 10448925"/>
              <a:gd name="connsiteY42" fmla="*/ 671962 h 403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448925" h="4031691" fill="none" extrusionOk="0">
                <a:moveTo>
                  <a:pt x="0" y="671962"/>
                </a:moveTo>
                <a:cubicBezTo>
                  <a:pt x="-28104" y="321287"/>
                  <a:pt x="247477" y="-1641"/>
                  <a:pt x="671962" y="0"/>
                </a:cubicBezTo>
                <a:cubicBezTo>
                  <a:pt x="984193" y="-28927"/>
                  <a:pt x="1210232" y="-22670"/>
                  <a:pt x="1504419" y="0"/>
                </a:cubicBezTo>
                <a:cubicBezTo>
                  <a:pt x="1798606" y="22670"/>
                  <a:pt x="1897329" y="28625"/>
                  <a:pt x="2245826" y="0"/>
                </a:cubicBezTo>
                <a:cubicBezTo>
                  <a:pt x="2594323" y="-28625"/>
                  <a:pt x="2909002" y="36495"/>
                  <a:pt x="3078284" y="0"/>
                </a:cubicBezTo>
                <a:cubicBezTo>
                  <a:pt x="3247566" y="-36495"/>
                  <a:pt x="3449592" y="-14426"/>
                  <a:pt x="3546541" y="0"/>
                </a:cubicBezTo>
                <a:cubicBezTo>
                  <a:pt x="3643490" y="14426"/>
                  <a:pt x="4156439" y="35159"/>
                  <a:pt x="4378998" y="0"/>
                </a:cubicBezTo>
                <a:cubicBezTo>
                  <a:pt x="4601557" y="-35159"/>
                  <a:pt x="4634539" y="-17080"/>
                  <a:pt x="4847255" y="0"/>
                </a:cubicBezTo>
                <a:cubicBezTo>
                  <a:pt x="5059971" y="17080"/>
                  <a:pt x="5278731" y="-23590"/>
                  <a:pt x="5406563" y="0"/>
                </a:cubicBezTo>
                <a:cubicBezTo>
                  <a:pt x="5534395" y="23590"/>
                  <a:pt x="5602288" y="-15098"/>
                  <a:pt x="5783770" y="0"/>
                </a:cubicBezTo>
                <a:cubicBezTo>
                  <a:pt x="5965252" y="15098"/>
                  <a:pt x="6215136" y="6025"/>
                  <a:pt x="6434127" y="0"/>
                </a:cubicBezTo>
                <a:cubicBezTo>
                  <a:pt x="6653118" y="-6025"/>
                  <a:pt x="6704609" y="15198"/>
                  <a:pt x="6811334" y="0"/>
                </a:cubicBezTo>
                <a:cubicBezTo>
                  <a:pt x="6918059" y="-15198"/>
                  <a:pt x="7161702" y="-13056"/>
                  <a:pt x="7461691" y="0"/>
                </a:cubicBezTo>
                <a:cubicBezTo>
                  <a:pt x="7761680" y="13056"/>
                  <a:pt x="8030732" y="6866"/>
                  <a:pt x="8294149" y="0"/>
                </a:cubicBezTo>
                <a:cubicBezTo>
                  <a:pt x="8557566" y="-6866"/>
                  <a:pt x="8699072" y="26401"/>
                  <a:pt x="8944506" y="0"/>
                </a:cubicBezTo>
                <a:cubicBezTo>
                  <a:pt x="9189940" y="-26401"/>
                  <a:pt x="9413341" y="10001"/>
                  <a:pt x="9776963" y="0"/>
                </a:cubicBezTo>
                <a:cubicBezTo>
                  <a:pt x="10085497" y="-41828"/>
                  <a:pt x="10451110" y="335562"/>
                  <a:pt x="10448925" y="671962"/>
                </a:cubicBezTo>
                <a:cubicBezTo>
                  <a:pt x="10418370" y="847794"/>
                  <a:pt x="10462254" y="1120055"/>
                  <a:pt x="10448925" y="1317026"/>
                </a:cubicBezTo>
                <a:cubicBezTo>
                  <a:pt x="10435596" y="1513997"/>
                  <a:pt x="10474580" y="1738311"/>
                  <a:pt x="10448925" y="1935212"/>
                </a:cubicBezTo>
                <a:cubicBezTo>
                  <a:pt x="10423270" y="2132113"/>
                  <a:pt x="10478333" y="2433981"/>
                  <a:pt x="10448925" y="2580277"/>
                </a:cubicBezTo>
                <a:cubicBezTo>
                  <a:pt x="10419517" y="2726574"/>
                  <a:pt x="10483289" y="3097457"/>
                  <a:pt x="10448925" y="3359729"/>
                </a:cubicBezTo>
                <a:cubicBezTo>
                  <a:pt x="10461515" y="3755518"/>
                  <a:pt x="10147396" y="3982352"/>
                  <a:pt x="9776963" y="4031691"/>
                </a:cubicBezTo>
                <a:cubicBezTo>
                  <a:pt x="9643174" y="4044674"/>
                  <a:pt x="9520858" y="4032500"/>
                  <a:pt x="9399756" y="4031691"/>
                </a:cubicBezTo>
                <a:cubicBezTo>
                  <a:pt x="9278654" y="4030882"/>
                  <a:pt x="9026548" y="4006499"/>
                  <a:pt x="8840449" y="4031691"/>
                </a:cubicBezTo>
                <a:cubicBezTo>
                  <a:pt x="8654350" y="4056883"/>
                  <a:pt x="8541441" y="4017917"/>
                  <a:pt x="8372191" y="4031691"/>
                </a:cubicBezTo>
                <a:cubicBezTo>
                  <a:pt x="8202941" y="4045465"/>
                  <a:pt x="7801463" y="4055025"/>
                  <a:pt x="7630784" y="4031691"/>
                </a:cubicBezTo>
                <a:cubicBezTo>
                  <a:pt x="7460105" y="4008357"/>
                  <a:pt x="7045239" y="4029769"/>
                  <a:pt x="6798327" y="4031691"/>
                </a:cubicBezTo>
                <a:cubicBezTo>
                  <a:pt x="6551415" y="4033613"/>
                  <a:pt x="6296576" y="4025727"/>
                  <a:pt x="6147970" y="4031691"/>
                </a:cubicBezTo>
                <a:cubicBezTo>
                  <a:pt x="5999364" y="4037655"/>
                  <a:pt x="5839925" y="4015183"/>
                  <a:pt x="5679713" y="4031691"/>
                </a:cubicBezTo>
                <a:cubicBezTo>
                  <a:pt x="5519501" y="4048199"/>
                  <a:pt x="5308169" y="4020448"/>
                  <a:pt x="5211455" y="4031691"/>
                </a:cubicBezTo>
                <a:cubicBezTo>
                  <a:pt x="5114741" y="4042934"/>
                  <a:pt x="4897444" y="4018096"/>
                  <a:pt x="4652148" y="4031691"/>
                </a:cubicBezTo>
                <a:cubicBezTo>
                  <a:pt x="4406852" y="4045286"/>
                  <a:pt x="4372253" y="4007144"/>
                  <a:pt x="4092841" y="4031691"/>
                </a:cubicBezTo>
                <a:cubicBezTo>
                  <a:pt x="3813429" y="4056238"/>
                  <a:pt x="3736721" y="4038842"/>
                  <a:pt x="3624584" y="4031691"/>
                </a:cubicBezTo>
                <a:cubicBezTo>
                  <a:pt x="3512447" y="4024540"/>
                  <a:pt x="2966010" y="4051403"/>
                  <a:pt x="2792127" y="4031691"/>
                </a:cubicBezTo>
                <a:cubicBezTo>
                  <a:pt x="2618244" y="4011979"/>
                  <a:pt x="2458090" y="4039974"/>
                  <a:pt x="2232819" y="4031691"/>
                </a:cubicBezTo>
                <a:cubicBezTo>
                  <a:pt x="2007548" y="4023408"/>
                  <a:pt x="1940866" y="4028628"/>
                  <a:pt x="1855612" y="4031691"/>
                </a:cubicBezTo>
                <a:cubicBezTo>
                  <a:pt x="1770358" y="4034754"/>
                  <a:pt x="1599325" y="4018249"/>
                  <a:pt x="1387355" y="4031691"/>
                </a:cubicBezTo>
                <a:cubicBezTo>
                  <a:pt x="1175385" y="4045133"/>
                  <a:pt x="877407" y="4059828"/>
                  <a:pt x="671962" y="4031691"/>
                </a:cubicBezTo>
                <a:cubicBezTo>
                  <a:pt x="296303" y="4013438"/>
                  <a:pt x="11580" y="3684626"/>
                  <a:pt x="0" y="3359729"/>
                </a:cubicBezTo>
                <a:cubicBezTo>
                  <a:pt x="35992" y="3089644"/>
                  <a:pt x="7956" y="2839432"/>
                  <a:pt x="0" y="2634032"/>
                </a:cubicBezTo>
                <a:cubicBezTo>
                  <a:pt x="-7956" y="2428632"/>
                  <a:pt x="-6982" y="2322899"/>
                  <a:pt x="0" y="2015846"/>
                </a:cubicBezTo>
                <a:cubicBezTo>
                  <a:pt x="6982" y="1708793"/>
                  <a:pt x="-18448" y="1511329"/>
                  <a:pt x="0" y="1290148"/>
                </a:cubicBezTo>
                <a:cubicBezTo>
                  <a:pt x="18448" y="1068967"/>
                  <a:pt x="-23720" y="866739"/>
                  <a:pt x="0" y="671962"/>
                </a:cubicBezTo>
                <a:close/>
              </a:path>
              <a:path w="10448925" h="4031691" stroke="0" extrusionOk="0">
                <a:moveTo>
                  <a:pt x="0" y="671962"/>
                </a:moveTo>
                <a:cubicBezTo>
                  <a:pt x="-1315" y="310506"/>
                  <a:pt x="247682" y="-62037"/>
                  <a:pt x="671962" y="0"/>
                </a:cubicBezTo>
                <a:cubicBezTo>
                  <a:pt x="880878" y="-14947"/>
                  <a:pt x="1020826" y="-7330"/>
                  <a:pt x="1140219" y="0"/>
                </a:cubicBezTo>
                <a:cubicBezTo>
                  <a:pt x="1259612" y="7330"/>
                  <a:pt x="1638459" y="8629"/>
                  <a:pt x="1881626" y="0"/>
                </a:cubicBezTo>
                <a:cubicBezTo>
                  <a:pt x="2124793" y="-8629"/>
                  <a:pt x="2425346" y="-2333"/>
                  <a:pt x="2623034" y="0"/>
                </a:cubicBezTo>
                <a:cubicBezTo>
                  <a:pt x="2820722" y="2333"/>
                  <a:pt x="3057345" y="765"/>
                  <a:pt x="3182341" y="0"/>
                </a:cubicBezTo>
                <a:cubicBezTo>
                  <a:pt x="3307337" y="-765"/>
                  <a:pt x="3834749" y="-22145"/>
                  <a:pt x="4014798" y="0"/>
                </a:cubicBezTo>
                <a:cubicBezTo>
                  <a:pt x="4194847" y="22145"/>
                  <a:pt x="4523937" y="15585"/>
                  <a:pt x="4665155" y="0"/>
                </a:cubicBezTo>
                <a:cubicBezTo>
                  <a:pt x="4806373" y="-15585"/>
                  <a:pt x="5230967" y="-22204"/>
                  <a:pt x="5406563" y="0"/>
                </a:cubicBezTo>
                <a:cubicBezTo>
                  <a:pt x="5582159" y="22204"/>
                  <a:pt x="5820174" y="-4827"/>
                  <a:pt x="6056920" y="0"/>
                </a:cubicBezTo>
                <a:cubicBezTo>
                  <a:pt x="6293666" y="4827"/>
                  <a:pt x="6368617" y="16481"/>
                  <a:pt x="6525177" y="0"/>
                </a:cubicBezTo>
                <a:cubicBezTo>
                  <a:pt x="6681737" y="-16481"/>
                  <a:pt x="6741132" y="18090"/>
                  <a:pt x="6902384" y="0"/>
                </a:cubicBezTo>
                <a:cubicBezTo>
                  <a:pt x="7063636" y="-18090"/>
                  <a:pt x="7329096" y="14924"/>
                  <a:pt x="7552741" y="0"/>
                </a:cubicBezTo>
                <a:cubicBezTo>
                  <a:pt x="7776386" y="-14924"/>
                  <a:pt x="8161892" y="41014"/>
                  <a:pt x="8385199" y="0"/>
                </a:cubicBezTo>
                <a:cubicBezTo>
                  <a:pt x="8608506" y="-41014"/>
                  <a:pt x="8647625" y="-28"/>
                  <a:pt x="8762406" y="0"/>
                </a:cubicBezTo>
                <a:cubicBezTo>
                  <a:pt x="8877187" y="28"/>
                  <a:pt x="9492099" y="-24350"/>
                  <a:pt x="9776963" y="0"/>
                </a:cubicBezTo>
                <a:cubicBezTo>
                  <a:pt x="10113507" y="-31516"/>
                  <a:pt x="10395033" y="282649"/>
                  <a:pt x="10448925" y="671962"/>
                </a:cubicBezTo>
                <a:cubicBezTo>
                  <a:pt x="10438943" y="872098"/>
                  <a:pt x="10424598" y="1091721"/>
                  <a:pt x="10448925" y="1290148"/>
                </a:cubicBezTo>
                <a:cubicBezTo>
                  <a:pt x="10473252" y="1488575"/>
                  <a:pt x="10470129" y="1775713"/>
                  <a:pt x="10448925" y="1962090"/>
                </a:cubicBezTo>
                <a:cubicBezTo>
                  <a:pt x="10427721" y="2148467"/>
                  <a:pt x="10472353" y="2275538"/>
                  <a:pt x="10448925" y="2553399"/>
                </a:cubicBezTo>
                <a:cubicBezTo>
                  <a:pt x="10425497" y="2831260"/>
                  <a:pt x="10475024" y="3059784"/>
                  <a:pt x="10448925" y="3359729"/>
                </a:cubicBezTo>
                <a:cubicBezTo>
                  <a:pt x="10503195" y="3713950"/>
                  <a:pt x="10130569" y="4082163"/>
                  <a:pt x="9776963" y="4031691"/>
                </a:cubicBezTo>
                <a:cubicBezTo>
                  <a:pt x="9596410" y="4016092"/>
                  <a:pt x="9545675" y="4047246"/>
                  <a:pt x="9399756" y="4031691"/>
                </a:cubicBezTo>
                <a:cubicBezTo>
                  <a:pt x="9253837" y="4016136"/>
                  <a:pt x="8910591" y="4041534"/>
                  <a:pt x="8749399" y="4031691"/>
                </a:cubicBezTo>
                <a:cubicBezTo>
                  <a:pt x="8588207" y="4021848"/>
                  <a:pt x="8365428" y="4014291"/>
                  <a:pt x="8190091" y="4031691"/>
                </a:cubicBezTo>
                <a:cubicBezTo>
                  <a:pt x="8014754" y="4049091"/>
                  <a:pt x="7931396" y="4023222"/>
                  <a:pt x="7812884" y="4031691"/>
                </a:cubicBezTo>
                <a:cubicBezTo>
                  <a:pt x="7694372" y="4040160"/>
                  <a:pt x="7329330" y="4035355"/>
                  <a:pt x="7162527" y="4031691"/>
                </a:cubicBezTo>
                <a:cubicBezTo>
                  <a:pt x="6995724" y="4028027"/>
                  <a:pt x="6847531" y="4012312"/>
                  <a:pt x="6694270" y="4031691"/>
                </a:cubicBezTo>
                <a:cubicBezTo>
                  <a:pt x="6541009" y="4051070"/>
                  <a:pt x="6296555" y="4044277"/>
                  <a:pt x="6134963" y="4031691"/>
                </a:cubicBezTo>
                <a:cubicBezTo>
                  <a:pt x="5973371" y="4019105"/>
                  <a:pt x="5780051" y="4035961"/>
                  <a:pt x="5666705" y="4031691"/>
                </a:cubicBezTo>
                <a:cubicBezTo>
                  <a:pt x="5553359" y="4027421"/>
                  <a:pt x="5107727" y="4001972"/>
                  <a:pt x="4834248" y="4031691"/>
                </a:cubicBezTo>
                <a:cubicBezTo>
                  <a:pt x="4560769" y="4061410"/>
                  <a:pt x="4253101" y="4044885"/>
                  <a:pt x="4001791" y="4031691"/>
                </a:cubicBezTo>
                <a:cubicBezTo>
                  <a:pt x="3750481" y="4018497"/>
                  <a:pt x="3664155" y="4038222"/>
                  <a:pt x="3442484" y="4031691"/>
                </a:cubicBezTo>
                <a:cubicBezTo>
                  <a:pt x="3220813" y="4025160"/>
                  <a:pt x="2988658" y="3993003"/>
                  <a:pt x="2610026" y="4031691"/>
                </a:cubicBezTo>
                <a:cubicBezTo>
                  <a:pt x="2231394" y="4070379"/>
                  <a:pt x="2274370" y="4049759"/>
                  <a:pt x="2050719" y="4031691"/>
                </a:cubicBezTo>
                <a:cubicBezTo>
                  <a:pt x="1827068" y="4013623"/>
                  <a:pt x="1261441" y="4094706"/>
                  <a:pt x="671962" y="4031691"/>
                </a:cubicBezTo>
                <a:cubicBezTo>
                  <a:pt x="314976" y="4047567"/>
                  <a:pt x="27619" y="3757337"/>
                  <a:pt x="0" y="3359729"/>
                </a:cubicBezTo>
                <a:cubicBezTo>
                  <a:pt x="-11886" y="3094584"/>
                  <a:pt x="-3835" y="2821919"/>
                  <a:pt x="0" y="2634032"/>
                </a:cubicBezTo>
                <a:cubicBezTo>
                  <a:pt x="3835" y="2446145"/>
                  <a:pt x="-10286" y="2269197"/>
                  <a:pt x="0" y="1962090"/>
                </a:cubicBezTo>
                <a:cubicBezTo>
                  <a:pt x="10286" y="1654983"/>
                  <a:pt x="-22022" y="1587432"/>
                  <a:pt x="0" y="1317026"/>
                </a:cubicBezTo>
                <a:cubicBezTo>
                  <a:pt x="22022" y="1046620"/>
                  <a:pt x="7731" y="811427"/>
                  <a:pt x="0" y="671962"/>
                </a:cubicBezTo>
                <a:close/>
              </a:path>
            </a:pathLst>
          </a:custGeom>
          <a:ln>
            <a:solidFill>
              <a:schemeClr val="tx1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815270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228600" algn="just">
              <a:lnSpc>
                <a:spcPct val="120000"/>
              </a:lnSpc>
            </a:pP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Thực hiện được phép cộng, phép trừ trong phạm vi 100 000. </a:t>
            </a:r>
          </a:p>
          <a:p>
            <a:pPr indent="228600">
              <a:lnSpc>
                <a:spcPct val="120000"/>
              </a:lnSpc>
            </a:pP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 Tính nhẩm được các phép tính có liên quan đến các số tròn nghìn, tròn chục nghìn trong phạm vị 100 000..</a:t>
            </a:r>
          </a:p>
          <a:p>
            <a:pPr indent="228600" algn="just">
              <a:lnSpc>
                <a:spcPct val="12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Tính được giá trị của biểu thức có hoặc không có dấu ngoặc trong phạm vi 100 000</a:t>
            </a:r>
          </a:p>
          <a:p>
            <a:pPr indent="228600" algn="just">
              <a:lnSpc>
                <a:spcPct val="120000"/>
              </a:lnSpc>
            </a:pP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Giải được bài toán thực tế liên quan đén các phép cộng trừ trong phạm vi 100 000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65ADF0-C2E9-F50E-0D8A-03CF1F473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602" y="100907"/>
            <a:ext cx="650499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6771331" cy="592650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B7D364-E70E-DF44-4BDB-CA694EB223E2}"/>
              </a:ext>
            </a:extLst>
          </p:cNvPr>
          <p:cNvSpPr txBox="1"/>
          <p:nvPr/>
        </p:nvSpPr>
        <p:spPr>
          <a:xfrm>
            <a:off x="1863364" y="1843317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150D489-50F4-E4DC-4029-DA072C0C6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1760666"/>
            <a:ext cx="919996" cy="9199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688406D-F749-F78C-D6C6-73E93DFD3F8D}"/>
              </a:ext>
            </a:extLst>
          </p:cNvPr>
          <p:cNvSpPr txBox="1"/>
          <p:nvPr/>
        </p:nvSpPr>
        <p:spPr>
          <a:xfrm>
            <a:off x="1863364" y="2824329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4F0A87A-B446-5C67-A098-DF885B07A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2741678"/>
            <a:ext cx="919996" cy="9199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FD34F36-2CEE-8DDF-B282-AF210368C88C}"/>
              </a:ext>
            </a:extLst>
          </p:cNvPr>
          <p:cNvSpPr txBox="1"/>
          <p:nvPr/>
        </p:nvSpPr>
        <p:spPr>
          <a:xfrm>
            <a:off x="1863364" y="3805341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D505DA9-916D-B201-2B58-CB2DF9BBB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3722690"/>
            <a:ext cx="919996" cy="91999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23790CF-309E-768F-4E41-4D6194BDFEC0}"/>
              </a:ext>
            </a:extLst>
          </p:cNvPr>
          <p:cNvSpPr txBox="1"/>
          <p:nvPr/>
        </p:nvSpPr>
        <p:spPr>
          <a:xfrm>
            <a:off x="1863364" y="4786353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8D80BC8-8140-8640-A394-463EC530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4703702"/>
            <a:ext cx="919996" cy="91999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36AB6E7-A303-4430-F975-CAB91D02CC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511" y="1945686"/>
            <a:ext cx="3612411" cy="31312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E9844A-3CB2-45F1-8E4B-8A20C288A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80" y="439244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41" grpId="0" uiExpand="1" build="p"/>
      <p:bldP spid="43" grpId="0" uiExpand="1" build="p"/>
      <p:bldP spid="4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0831" y="0"/>
            <a:ext cx="7596554" cy="6608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1D57CC-F866-4325-AD28-E34AE7F90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396" y="2848996"/>
            <a:ext cx="507840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4C51C9-1A17-5DA3-A8B5-D7AE78FCCD44}"/>
              </a:ext>
            </a:extLst>
          </p:cNvPr>
          <p:cNvGrpSpPr/>
          <p:nvPr/>
        </p:nvGrpSpPr>
        <p:grpSpPr>
          <a:xfrm>
            <a:off x="2644726" y="1446144"/>
            <a:ext cx="6752492" cy="3965712"/>
            <a:chOff x="2988212" y="1446144"/>
            <a:chExt cx="6075908" cy="3965712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5294157" y="4207895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D4E0CFC-3C19-4A46-8145-DD4F0BA21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88212" y="1446144"/>
              <a:ext cx="6075908" cy="396571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7AA5C1A-5A0D-4D9F-8817-8554C202B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174" y="1818842"/>
            <a:ext cx="403590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3AB9E3-B703-4A5B-A257-C655EB6DB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830" y="353860"/>
            <a:ext cx="6956139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EB8CD8-53B0-4F6B-BD24-693D78D7DD1F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3D69C1-5A58-738A-EBAA-D07870F1F073}"/>
              </a:ext>
            </a:extLst>
          </p:cNvPr>
          <p:cNvGrpSpPr/>
          <p:nvPr/>
        </p:nvGrpSpPr>
        <p:grpSpPr>
          <a:xfrm>
            <a:off x="516314" y="357535"/>
            <a:ext cx="8484811" cy="1359929"/>
            <a:chOff x="5266879" y="1674341"/>
            <a:chExt cx="8484811" cy="135992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F6C44E4-76AB-7453-8349-EC95608EF1EE}"/>
                </a:ext>
              </a:extLst>
            </p:cNvPr>
            <p:cNvSpPr/>
            <p:nvPr/>
          </p:nvSpPr>
          <p:spPr>
            <a:xfrm>
              <a:off x="5581708" y="2221139"/>
              <a:ext cx="8169982" cy="813131"/>
            </a:xfrm>
            <a:custGeom>
              <a:avLst/>
              <a:gdLst>
                <a:gd name="connsiteX0" fmla="*/ 0 w 8169982"/>
                <a:gd name="connsiteY0" fmla="*/ 135525 h 813131"/>
                <a:gd name="connsiteX1" fmla="*/ 135525 w 8169982"/>
                <a:gd name="connsiteY1" fmla="*/ 0 h 813131"/>
                <a:gd name="connsiteX2" fmla="*/ 8034457 w 8169982"/>
                <a:gd name="connsiteY2" fmla="*/ 0 h 813131"/>
                <a:gd name="connsiteX3" fmla="*/ 8169982 w 8169982"/>
                <a:gd name="connsiteY3" fmla="*/ 135525 h 813131"/>
                <a:gd name="connsiteX4" fmla="*/ 8169982 w 8169982"/>
                <a:gd name="connsiteY4" fmla="*/ 677606 h 813131"/>
                <a:gd name="connsiteX5" fmla="*/ 8034457 w 8169982"/>
                <a:gd name="connsiteY5" fmla="*/ 813131 h 813131"/>
                <a:gd name="connsiteX6" fmla="*/ 135525 w 8169982"/>
                <a:gd name="connsiteY6" fmla="*/ 813131 h 813131"/>
                <a:gd name="connsiteX7" fmla="*/ 0 w 8169982"/>
                <a:gd name="connsiteY7" fmla="*/ 677606 h 813131"/>
                <a:gd name="connsiteX8" fmla="*/ 0 w 8169982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9982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643570" y="-61902"/>
                    <a:pt x="7134858" y="-101778"/>
                    <a:pt x="8034457" y="0"/>
                  </a:cubicBezTo>
                  <a:cubicBezTo>
                    <a:pt x="8103300" y="-1883"/>
                    <a:pt x="8171482" y="58678"/>
                    <a:pt x="8169982" y="135525"/>
                  </a:cubicBezTo>
                  <a:cubicBezTo>
                    <a:pt x="8199534" y="288393"/>
                    <a:pt x="8204161" y="474620"/>
                    <a:pt x="8169982" y="677606"/>
                  </a:cubicBezTo>
                  <a:cubicBezTo>
                    <a:pt x="8162093" y="748592"/>
                    <a:pt x="8108431" y="809090"/>
                    <a:pt x="8034457" y="813131"/>
                  </a:cubicBezTo>
                  <a:cubicBezTo>
                    <a:pt x="6101449" y="670739"/>
                    <a:pt x="3007003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8169982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151501" y="-164947"/>
                    <a:pt x="6629134" y="-52288"/>
                    <a:pt x="8034457" y="0"/>
                  </a:cubicBezTo>
                  <a:cubicBezTo>
                    <a:pt x="8108681" y="-9772"/>
                    <a:pt x="8159688" y="62325"/>
                    <a:pt x="8169982" y="135525"/>
                  </a:cubicBezTo>
                  <a:cubicBezTo>
                    <a:pt x="8205668" y="285715"/>
                    <a:pt x="8203777" y="501700"/>
                    <a:pt x="8169982" y="677606"/>
                  </a:cubicBezTo>
                  <a:cubicBezTo>
                    <a:pt x="8175558" y="759653"/>
                    <a:pt x="8102192" y="800188"/>
                    <a:pt x="8034457" y="813131"/>
                  </a:cubicBezTo>
                  <a:cubicBezTo>
                    <a:pt x="6607703" y="971672"/>
                    <a:pt x="274627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 nhẩm: 60 000 – 30 000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EE89B8-9555-694A-C0FF-3AFFA7125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5F2EC9-C7B9-8622-B7E9-06B3EFD9CC11}"/>
              </a:ext>
            </a:extLst>
          </p:cNvPr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C174683-8284-1933-45AA-B585D3FBD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881C46-8F66-0CE5-4168-786EB937A07E}"/>
                </a:ext>
              </a:extLst>
            </p:cNvPr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8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6B585D-F186-4151-9D1A-8715368B2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22BE2F-406B-4235-9778-DBA2896AEB77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0BA419-E357-49DA-A4A1-CE5C389EE00B}"/>
              </a:ext>
            </a:extLst>
          </p:cNvPr>
          <p:cNvGrpSpPr/>
          <p:nvPr/>
        </p:nvGrpSpPr>
        <p:grpSpPr>
          <a:xfrm>
            <a:off x="516314" y="357535"/>
            <a:ext cx="7122735" cy="1359929"/>
            <a:chOff x="5266879" y="1674341"/>
            <a:chExt cx="7122735" cy="135992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7D6C46-5BEC-46EB-9927-85903371DA48}"/>
                </a:ext>
              </a:extLst>
            </p:cNvPr>
            <p:cNvSpPr/>
            <p:nvPr/>
          </p:nvSpPr>
          <p:spPr>
            <a:xfrm>
              <a:off x="5864989" y="2221139"/>
              <a:ext cx="6524625" cy="813131"/>
            </a:xfrm>
            <a:custGeom>
              <a:avLst/>
              <a:gdLst>
                <a:gd name="connsiteX0" fmla="*/ 0 w 6524625"/>
                <a:gd name="connsiteY0" fmla="*/ 135525 h 813131"/>
                <a:gd name="connsiteX1" fmla="*/ 135525 w 6524625"/>
                <a:gd name="connsiteY1" fmla="*/ 0 h 813131"/>
                <a:gd name="connsiteX2" fmla="*/ 6389100 w 6524625"/>
                <a:gd name="connsiteY2" fmla="*/ 0 h 813131"/>
                <a:gd name="connsiteX3" fmla="*/ 6524625 w 6524625"/>
                <a:gd name="connsiteY3" fmla="*/ 135525 h 813131"/>
                <a:gd name="connsiteX4" fmla="*/ 6524625 w 6524625"/>
                <a:gd name="connsiteY4" fmla="*/ 677606 h 813131"/>
                <a:gd name="connsiteX5" fmla="*/ 6389100 w 6524625"/>
                <a:gd name="connsiteY5" fmla="*/ 813131 h 813131"/>
                <a:gd name="connsiteX6" fmla="*/ 135525 w 6524625"/>
                <a:gd name="connsiteY6" fmla="*/ 813131 h 813131"/>
                <a:gd name="connsiteX7" fmla="*/ 0 w 6524625"/>
                <a:gd name="connsiteY7" fmla="*/ 677606 h 813131"/>
                <a:gd name="connsiteX8" fmla="*/ 0 w 6524625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4625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808969" y="-61902"/>
                    <a:pt x="3540426" y="-101778"/>
                    <a:pt x="6389100" y="0"/>
                  </a:cubicBezTo>
                  <a:cubicBezTo>
                    <a:pt x="6457943" y="-1883"/>
                    <a:pt x="6526125" y="58678"/>
                    <a:pt x="6524625" y="135525"/>
                  </a:cubicBezTo>
                  <a:cubicBezTo>
                    <a:pt x="6554177" y="288393"/>
                    <a:pt x="6558804" y="474620"/>
                    <a:pt x="6524625" y="677606"/>
                  </a:cubicBezTo>
                  <a:cubicBezTo>
                    <a:pt x="6516736" y="748592"/>
                    <a:pt x="6463074" y="809090"/>
                    <a:pt x="6389100" y="813131"/>
                  </a:cubicBezTo>
                  <a:cubicBezTo>
                    <a:pt x="4767136" y="670739"/>
                    <a:pt x="2153299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6524625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979926" y="-164947"/>
                    <a:pt x="3530678" y="-52288"/>
                    <a:pt x="6389100" y="0"/>
                  </a:cubicBezTo>
                  <a:cubicBezTo>
                    <a:pt x="6463324" y="-9772"/>
                    <a:pt x="6514331" y="62325"/>
                    <a:pt x="6524625" y="135525"/>
                  </a:cubicBezTo>
                  <a:cubicBezTo>
                    <a:pt x="6560311" y="285715"/>
                    <a:pt x="6558420" y="501700"/>
                    <a:pt x="6524625" y="677606"/>
                  </a:cubicBezTo>
                  <a:cubicBezTo>
                    <a:pt x="6530201" y="759653"/>
                    <a:pt x="6456835" y="800188"/>
                    <a:pt x="6389100" y="813131"/>
                  </a:cubicBezTo>
                  <a:cubicBezTo>
                    <a:pt x="4180316" y="971672"/>
                    <a:pt x="133382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 nhẩm 39 000 – 5 000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5409463-7882-4931-9017-CCE85BF5C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A84816-A077-4F75-8D6F-4D171DA93C85}"/>
              </a:ext>
            </a:extLst>
          </p:cNvPr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301DD6A4-21C0-4954-9B05-83169C5A0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874C95-31C9-4DAC-A7C4-4D2F9F8D598E}"/>
                </a:ext>
              </a:extLst>
            </p:cNvPr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34 000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3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8F93A6-98CA-493C-9B8B-9BC6DB20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DC8AB7-138F-4F8D-8890-2FD4BBA7DB26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513DC-E315-425C-8BB8-3B748AA2115A}"/>
              </a:ext>
            </a:extLst>
          </p:cNvPr>
          <p:cNvGrpSpPr/>
          <p:nvPr/>
        </p:nvGrpSpPr>
        <p:grpSpPr>
          <a:xfrm>
            <a:off x="516314" y="357535"/>
            <a:ext cx="7494211" cy="1359929"/>
            <a:chOff x="5266879" y="1674341"/>
            <a:chExt cx="7494211" cy="135992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52F1C77-C6D1-40AA-848A-F16BF84423D1}"/>
                </a:ext>
              </a:extLst>
            </p:cNvPr>
            <p:cNvSpPr/>
            <p:nvPr/>
          </p:nvSpPr>
          <p:spPr>
            <a:xfrm>
              <a:off x="5979289" y="2221139"/>
              <a:ext cx="6781801" cy="813131"/>
            </a:xfrm>
            <a:custGeom>
              <a:avLst/>
              <a:gdLst>
                <a:gd name="connsiteX0" fmla="*/ 0 w 6781801"/>
                <a:gd name="connsiteY0" fmla="*/ 135525 h 813131"/>
                <a:gd name="connsiteX1" fmla="*/ 135525 w 6781801"/>
                <a:gd name="connsiteY1" fmla="*/ 0 h 813131"/>
                <a:gd name="connsiteX2" fmla="*/ 6646276 w 6781801"/>
                <a:gd name="connsiteY2" fmla="*/ 0 h 813131"/>
                <a:gd name="connsiteX3" fmla="*/ 6781801 w 6781801"/>
                <a:gd name="connsiteY3" fmla="*/ 135525 h 813131"/>
                <a:gd name="connsiteX4" fmla="*/ 6781801 w 6781801"/>
                <a:gd name="connsiteY4" fmla="*/ 677606 h 813131"/>
                <a:gd name="connsiteX5" fmla="*/ 6646276 w 6781801"/>
                <a:gd name="connsiteY5" fmla="*/ 813131 h 813131"/>
                <a:gd name="connsiteX6" fmla="*/ 135525 w 6781801"/>
                <a:gd name="connsiteY6" fmla="*/ 813131 h 813131"/>
                <a:gd name="connsiteX7" fmla="*/ 0 w 6781801"/>
                <a:gd name="connsiteY7" fmla="*/ 677606 h 813131"/>
                <a:gd name="connsiteX8" fmla="*/ 0 w 6781801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1801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208036" y="-61902"/>
                    <a:pt x="3986064" y="-101778"/>
                    <a:pt x="6646276" y="0"/>
                  </a:cubicBezTo>
                  <a:cubicBezTo>
                    <a:pt x="6715119" y="-1883"/>
                    <a:pt x="6783301" y="58678"/>
                    <a:pt x="6781801" y="135525"/>
                  </a:cubicBezTo>
                  <a:cubicBezTo>
                    <a:pt x="6811353" y="288393"/>
                    <a:pt x="6815980" y="474620"/>
                    <a:pt x="6781801" y="677606"/>
                  </a:cubicBezTo>
                  <a:cubicBezTo>
                    <a:pt x="6773912" y="748592"/>
                    <a:pt x="6720250" y="809090"/>
                    <a:pt x="6646276" y="813131"/>
                  </a:cubicBezTo>
                  <a:cubicBezTo>
                    <a:pt x="4686790" y="670739"/>
                    <a:pt x="2452957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6781801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005299" y="-164947"/>
                    <a:pt x="4558868" y="-52288"/>
                    <a:pt x="6646276" y="0"/>
                  </a:cubicBezTo>
                  <a:cubicBezTo>
                    <a:pt x="6720500" y="-9772"/>
                    <a:pt x="6771507" y="62325"/>
                    <a:pt x="6781801" y="135525"/>
                  </a:cubicBezTo>
                  <a:cubicBezTo>
                    <a:pt x="6817487" y="285715"/>
                    <a:pt x="6815596" y="501700"/>
                    <a:pt x="6781801" y="677606"/>
                  </a:cubicBezTo>
                  <a:cubicBezTo>
                    <a:pt x="6787377" y="759653"/>
                    <a:pt x="6714011" y="800188"/>
                    <a:pt x="6646276" y="813131"/>
                  </a:cubicBezTo>
                  <a:cubicBezTo>
                    <a:pt x="5443596" y="971672"/>
                    <a:pt x="298235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 nhẩm 58 000 – 4 000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B6F824E-7CFD-43D3-B7E9-0DDB651E5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7876BA-5A19-4C39-AB49-D13BC6C53BC0}"/>
              </a:ext>
            </a:extLst>
          </p:cNvPr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8D3D6C90-122C-4020-8234-97B232032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4305D4-F9EE-42D6-BC40-4F3AF6C46F23}"/>
                </a:ext>
              </a:extLst>
            </p:cNvPr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54 000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45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FFD736-61CD-01D7-0207-20CC3CB709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t="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1B8A291-5A85-DC7A-A081-DD2074FD7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83669" y="4698446"/>
            <a:ext cx="7864302" cy="1958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45893E-C0E9-44ED-7325-8E79E7EA09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0" y="2872947"/>
            <a:ext cx="2551882" cy="22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5E-6 -0.00069 C 0.01303 0.0081 0.05899 -0.00949 0.08711 0.0169 C 0.10456 0.03449 0.16081 0.0544 0.18946 0.09422 C 0.2254 0.12986 0.25274 0.14375 0.27058 0.15139 C 0.28751 0.17246 0.31368 0.17431 0.33112 0.17755 C 0.35456 0.17547 0.35586 0.18472 0.37982 0.16713 C 0.39584 0.16042 0.39063 0.1581 0.39727 0.14931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4E0CFC-3C19-4A46-8145-DD4F0BA21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8212" y="1446144"/>
            <a:ext cx="6075908" cy="3965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A1C8C2-E9E6-488A-90C0-120F8E223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892" y="1874484"/>
            <a:ext cx="3462867" cy="9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542</Words>
  <Application>Microsoft Office PowerPoint</Application>
  <PresentationFormat>Widescreen</PresentationFormat>
  <Paragraphs>124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Bebas Neue</vt:lpstr>
      <vt:lpstr>Calibri</vt:lpstr>
      <vt:lpstr>Calibri Light</vt:lpstr>
      <vt:lpstr>Caveat Brush</vt:lpstr>
      <vt:lpstr>Karla</vt:lpstr>
      <vt:lpstr>Love Ya Like A Sister</vt:lpstr>
      <vt:lpstr>Times New Roman</vt:lpstr>
      <vt:lpstr>Kawaii Bubble Tea Bran MK Plan by Slidesgo</vt:lpstr>
      <vt:lpstr>Office 主题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Phạm Thùy Linh</cp:lastModifiedBy>
  <cp:revision>18</cp:revision>
  <dcterms:created xsi:type="dcterms:W3CDTF">2023-02-05T01:20:27Z</dcterms:created>
  <dcterms:modified xsi:type="dcterms:W3CDTF">2023-04-02T14:52:57Z</dcterms:modified>
</cp:coreProperties>
</file>