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5" r:id="rId2"/>
    <p:sldId id="323" r:id="rId3"/>
    <p:sldId id="276" r:id="rId4"/>
    <p:sldId id="267" r:id="rId5"/>
    <p:sldId id="266" r:id="rId6"/>
    <p:sldId id="258" r:id="rId7"/>
    <p:sldId id="272" r:id="rId8"/>
    <p:sldId id="268" r:id="rId9"/>
    <p:sldId id="279" r:id="rId10"/>
    <p:sldId id="321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65" autoAdjust="0"/>
    <p:restoredTop sz="91432" autoAdjust="0"/>
  </p:normalViewPr>
  <p:slideViewPr>
    <p:cSldViewPr snapToGrid="0">
      <p:cViewPr varScale="1">
        <p:scale>
          <a:sx n="64" d="100"/>
          <a:sy n="64" d="100"/>
        </p:scale>
        <p:origin x="-4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DC355-EE21-49E4-AC6E-B1C76C51999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896BF-2AD3-452B-B9C7-387649808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2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96BF-2AD3-452B-B9C7-3876498085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0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4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28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4319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78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6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6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6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3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2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8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E40FF-E004-4C90-8D5E-9A6AAED31B7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1AC07-7753-4A6B-8313-9C9082DD7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9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0.png"/><Relationship Id="rId3" Type="http://schemas.openxmlformats.org/officeDocument/2006/relationships/audio" Target="../media/audio4.wav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NULL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4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1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2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2" y="2065340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4222751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5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7"/>
            <a:ext cx="9191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053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5145088"/>
            <a:ext cx="9126537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5" y="4641853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3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7" y="1111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7" y="6826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41" y="1350965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41" y="1911349"/>
            <a:ext cx="384175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7" y="2728915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3" y="4656137"/>
            <a:ext cx="23082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3" y="5057775"/>
            <a:ext cx="892175" cy="1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2" y="5222877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4" y="4641851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46418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284414" y="5210153"/>
            <a:ext cx="8291511" cy="144655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học: 2022- 2023</a:t>
            </a:r>
            <a:r>
              <a:rPr lang="vi-VN" sz="44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44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2908300" y="3810000"/>
            <a:ext cx="6900863" cy="2287805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3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3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MÔN</a:t>
            </a:r>
            <a:r>
              <a:rPr lang="vi-VN" sz="4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3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3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L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vi-VN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57220" y="551550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06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24/f4/f8/24f4f88d435e2b0e9088452cc76ed5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68826" y="2242881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6000" b="1" i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XIN CHÀO VÀ HẸN GẶP LẠI CÁC THẦY CÔ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18" y="928444"/>
            <a:ext cx="108978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 </a:t>
            </a:r>
            <a:r>
              <a:rPr lang="en-US" altLang="en-US" sz="36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 </a:t>
            </a:r>
            <a:r>
              <a:rPr lang="en-US" altLang="en-US" sz="36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36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alt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 cộng( có nhớ) số có hai chữ với số có một chữ số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9D959D-0249-4CEC-8F87-96CB72B27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625" y="381399"/>
            <a:ext cx="5084966" cy="63996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1FB5A5-6B97-430B-8EA6-FD985A7E6064}"/>
              </a:ext>
            </a:extLst>
          </p:cNvPr>
          <p:cNvSpPr txBox="1"/>
          <p:nvPr/>
        </p:nvSpPr>
        <p:spPr>
          <a:xfrm>
            <a:off x="5449543" y="139114"/>
            <a:ext cx="5676213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36 + 7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4B1EF2-1018-41B9-AEC9-307DEA0938C1}"/>
              </a:ext>
            </a:extLst>
          </p:cNvPr>
          <p:cNvSpPr txBox="1"/>
          <p:nvPr/>
        </p:nvSpPr>
        <p:spPr>
          <a:xfrm>
            <a:off x="5738511" y="381399"/>
            <a:ext cx="7312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chọn đáp án đúng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300839-490F-40B2-AEA7-69CC99460FDB}"/>
              </a:ext>
            </a:extLst>
          </p:cNvPr>
          <p:cNvSpPr txBox="1"/>
          <p:nvPr/>
        </p:nvSpPr>
        <p:spPr>
          <a:xfrm>
            <a:off x="7168230" y="2596120"/>
            <a:ext cx="337748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B. 28 + 6</a:t>
            </a:r>
          </a:p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C. 16 + 9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A52376C-54E7-458D-8EC9-2136817112F5}"/>
              </a:ext>
            </a:extLst>
          </p:cNvPr>
          <p:cNvSpPr txBox="1"/>
          <p:nvPr/>
        </p:nvSpPr>
        <p:spPr>
          <a:xfrm>
            <a:off x="5169344" y="292100"/>
            <a:ext cx="6236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46 là kết quả của phép tính nào sau đây?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6FDD95-24F1-4D45-9F60-E68566FA0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262">
            <a:off x="118353" y="2118955"/>
            <a:ext cx="1080624" cy="15502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C8F9A2C-4944-4BCD-89E5-80BF55E4A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" y="779876"/>
            <a:ext cx="2587941" cy="1215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611">
            <a:off x="1870505" y="2293391"/>
            <a:ext cx="2718035" cy="147142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521577" y="2132267"/>
            <a:ext cx="3272912" cy="1938992"/>
            <a:chOff x="6285102" y="2908492"/>
            <a:chExt cx="3272912" cy="193899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0841005-1281-44B2-B65A-E7AFCD876867}"/>
                </a:ext>
              </a:extLst>
            </p:cNvPr>
            <p:cNvSpPr txBox="1"/>
            <p:nvPr/>
          </p:nvSpPr>
          <p:spPr>
            <a:xfrm>
              <a:off x="6285102" y="2908492"/>
              <a:ext cx="32729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án:    36</a:t>
              </a:r>
            </a:p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7</a:t>
              </a:r>
            </a:p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43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58181" y="3097444"/>
              <a:ext cx="5122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/>
                <a:t>+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8448727" y="4185859"/>
              <a:ext cx="875212" cy="130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108862" y="1149510"/>
            <a:ext cx="3272912" cy="1938992"/>
            <a:chOff x="6487266" y="2984552"/>
            <a:chExt cx="3272912" cy="193899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0841005-1281-44B2-B65A-E7AFCD876867}"/>
                </a:ext>
              </a:extLst>
            </p:cNvPr>
            <p:cNvSpPr txBox="1"/>
            <p:nvPr/>
          </p:nvSpPr>
          <p:spPr>
            <a:xfrm>
              <a:off x="6487266" y="2984552"/>
              <a:ext cx="32729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A.   19</a:t>
              </a:r>
            </a:p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5</a:t>
              </a:r>
            </a:p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14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84571" y="3187464"/>
              <a:ext cx="5122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/>
                <a:t>+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7306259" y="4180147"/>
              <a:ext cx="875212" cy="130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103290" y="1127201"/>
            <a:ext cx="3480220" cy="1938992"/>
            <a:chOff x="6647936" y="3025069"/>
            <a:chExt cx="3272912" cy="193899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0841005-1281-44B2-B65A-E7AFCD876867}"/>
                </a:ext>
              </a:extLst>
            </p:cNvPr>
            <p:cNvSpPr txBox="1"/>
            <p:nvPr/>
          </p:nvSpPr>
          <p:spPr>
            <a:xfrm>
              <a:off x="6647936" y="3025069"/>
              <a:ext cx="32729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B.     26</a:t>
              </a:r>
            </a:p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3</a:t>
              </a:r>
            </a:p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56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97631" y="3157284"/>
              <a:ext cx="5122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/>
                <a:t>+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7386615" y="4221046"/>
              <a:ext cx="875212" cy="130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0364512" y="1127201"/>
            <a:ext cx="3272912" cy="1938992"/>
            <a:chOff x="6487266" y="2984552"/>
            <a:chExt cx="3272912" cy="193899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0841005-1281-44B2-B65A-E7AFCD876867}"/>
                </a:ext>
              </a:extLst>
            </p:cNvPr>
            <p:cNvSpPr txBox="1"/>
            <p:nvPr/>
          </p:nvSpPr>
          <p:spPr>
            <a:xfrm>
              <a:off x="6487266" y="2984552"/>
              <a:ext cx="32729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42</a:t>
              </a:r>
            </a:p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9</a:t>
              </a:r>
            </a:p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51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43874" y="3212808"/>
              <a:ext cx="5122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/>
                <a:t>+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7239400" y="4221693"/>
              <a:ext cx="875212" cy="130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0373622" y="1127785"/>
            <a:ext cx="3272912" cy="1938992"/>
            <a:chOff x="6487266" y="2984552"/>
            <a:chExt cx="3272912" cy="193899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841005-1281-44B2-B65A-E7AFCD876867}"/>
                </a:ext>
              </a:extLst>
            </p:cNvPr>
            <p:cNvSpPr txBox="1"/>
            <p:nvPr/>
          </p:nvSpPr>
          <p:spPr>
            <a:xfrm>
              <a:off x="6487266" y="2984552"/>
              <a:ext cx="32729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42</a:t>
              </a:r>
            </a:p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9</a:t>
              </a:r>
            </a:p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51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43874" y="3212808"/>
              <a:ext cx="5122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7239400" y="4221693"/>
              <a:ext cx="875212" cy="130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6300839-490F-40B2-AEA7-69CC99460FDB}"/>
              </a:ext>
            </a:extLst>
          </p:cNvPr>
          <p:cNvSpPr txBox="1"/>
          <p:nvPr/>
        </p:nvSpPr>
        <p:spPr>
          <a:xfrm>
            <a:off x="7183447" y="1718348"/>
            <a:ext cx="337748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A. 39 + 7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6300839-490F-40B2-AEA7-69CC99460FDB}"/>
              </a:ext>
            </a:extLst>
          </p:cNvPr>
          <p:cNvSpPr txBox="1"/>
          <p:nvPr/>
        </p:nvSpPr>
        <p:spPr>
          <a:xfrm>
            <a:off x="7172361" y="1705087"/>
            <a:ext cx="337748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39 + 7</a:t>
            </a:r>
          </a:p>
        </p:txBody>
      </p:sp>
      <p:pic>
        <p:nvPicPr>
          <p:cNvPr id="43" name="Đồng-hồ-đếm-ngược-10-giây">
            <a:hlinkClick r:id="" action="ppaction://media"/>
            <a:extLst>
              <a:ext uri="{FF2B5EF4-FFF2-40B4-BE49-F238E27FC236}">
                <a16:creationId xmlns:a16="http://schemas.microsoft.com/office/drawing/2014/main" xmlns="" id="{F86AC57A-87D4-4337-BC86-2448D42D0D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81983" y="4424506"/>
            <a:ext cx="4135120" cy="24012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A421EEC-34E7-4756-A6C5-CAAB2305C1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55" y="-32286"/>
            <a:ext cx="126651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12" grpId="0"/>
      <p:bldP spid="12" grpId="1"/>
      <p:bldP spid="14" grpId="0"/>
      <p:bldP spid="14" grpId="1"/>
      <p:bldP spid="16" grpId="0"/>
      <p:bldP spid="16" grpId="1"/>
      <p:bldP spid="17" grpId="0"/>
      <p:bldP spid="17" grpId="1"/>
      <p:bldP spid="41" grpId="0"/>
      <p:bldP spid="41" grpId="1"/>
      <p:bldP spid="42" grpId="0"/>
      <p:bldP spid="4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i p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50" y="363976"/>
            <a:ext cx="3133616" cy="95715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8E1A2683-EE9E-4BD7-B194-E1563DFF91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7241" y="1892197"/>
            <a:ext cx="9377121" cy="5134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048" y="2475089"/>
            <a:ext cx="2072820" cy="1237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868" y="1582972"/>
            <a:ext cx="1950889" cy="1621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880" y="363976"/>
            <a:ext cx="2578832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7213" y="84966"/>
            <a:ext cx="3131119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45040EF-B037-4F34-B6EB-A1A7071FBBA5}"/>
              </a:ext>
            </a:extLst>
          </p:cNvPr>
          <p:cNvSpPr/>
          <p:nvPr/>
        </p:nvSpPr>
        <p:spPr>
          <a:xfrm>
            <a:off x="4795619" y="550382"/>
            <a:ext cx="2400300" cy="374907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xmlns="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153355"/>
              </p:ext>
            </p:extLst>
          </p:nvPr>
        </p:nvGraphicFramePr>
        <p:xfrm>
          <a:off x="2114485" y="1152205"/>
          <a:ext cx="8035354" cy="49594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7677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4017677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55461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4404794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89EC044-7D6C-49FA-B3F9-E9E3A6A5B102}"/>
              </a:ext>
            </a:extLst>
          </p:cNvPr>
          <p:cNvCxnSpPr/>
          <p:nvPr/>
        </p:nvCxnSpPr>
        <p:spPr>
          <a:xfrm>
            <a:off x="2147390" y="4165421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452" y="2162536"/>
            <a:ext cx="401802" cy="1328890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xmlns="" id="{11139BE3-C2CC-4BE8-BBC9-F7F1CDD73822}"/>
              </a:ext>
            </a:extLst>
          </p:cNvPr>
          <p:cNvSpPr/>
          <p:nvPr/>
        </p:nvSpPr>
        <p:spPr>
          <a:xfrm>
            <a:off x="7726974" y="235804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067" y="2162536"/>
            <a:ext cx="401802" cy="13288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180" y="2196527"/>
            <a:ext cx="401802" cy="1313814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xmlns="" id="{8C60C7F3-F3CE-4A52-8217-1353C71F2C93}"/>
              </a:ext>
            </a:extLst>
          </p:cNvPr>
          <p:cNvSpPr/>
          <p:nvPr/>
        </p:nvSpPr>
        <p:spPr>
          <a:xfrm>
            <a:off x="7550219" y="235804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xmlns="" id="{551D2A3A-9C54-442E-9D1A-DA0469D1C507}"/>
              </a:ext>
            </a:extLst>
          </p:cNvPr>
          <p:cNvSpPr/>
          <p:nvPr/>
        </p:nvSpPr>
        <p:spPr>
          <a:xfrm>
            <a:off x="7389002" y="235804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xmlns="" id="{7E28B5CF-198D-40A7-B73C-08FDE694AACF}"/>
              </a:ext>
            </a:extLst>
          </p:cNvPr>
          <p:cNvSpPr/>
          <p:nvPr/>
        </p:nvSpPr>
        <p:spPr>
          <a:xfrm>
            <a:off x="7927496" y="235804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xmlns="" id="{1F09E7CC-A0C3-4DC8-8608-FEE0D2EF1D10}"/>
              </a:ext>
            </a:extLst>
          </p:cNvPr>
          <p:cNvSpPr/>
          <p:nvPr/>
        </p:nvSpPr>
        <p:spPr>
          <a:xfrm>
            <a:off x="8110526" y="235804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71F99A0-3F06-43AD-8A26-3E7A2E4DC2E2}"/>
              </a:ext>
            </a:extLst>
          </p:cNvPr>
          <p:cNvSpPr/>
          <p:nvPr/>
        </p:nvSpPr>
        <p:spPr>
          <a:xfrm>
            <a:off x="7176004" y="2162536"/>
            <a:ext cx="1362891" cy="3741875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xmlns="" id="{E9593EC3-6412-49EC-8AC9-35285F065BBE}"/>
              </a:ext>
            </a:extLst>
          </p:cNvPr>
          <p:cNvSpPr/>
          <p:nvPr/>
        </p:nvSpPr>
        <p:spPr>
          <a:xfrm>
            <a:off x="7706455" y="46060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xmlns="" id="{65774D72-B6C7-4180-A574-26FA939D3299}"/>
              </a:ext>
            </a:extLst>
          </p:cNvPr>
          <p:cNvSpPr/>
          <p:nvPr/>
        </p:nvSpPr>
        <p:spPr>
          <a:xfrm>
            <a:off x="7512282" y="46060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xmlns="" id="{D5FF9E27-AE9E-4DED-84FB-2C3F8ED799A0}"/>
              </a:ext>
            </a:extLst>
          </p:cNvPr>
          <p:cNvSpPr/>
          <p:nvPr/>
        </p:nvSpPr>
        <p:spPr>
          <a:xfrm>
            <a:off x="7328822" y="46060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xmlns="" id="{A4D85B2E-E095-4E3F-925C-3525490B4FC9}"/>
              </a:ext>
            </a:extLst>
          </p:cNvPr>
          <p:cNvSpPr/>
          <p:nvPr/>
        </p:nvSpPr>
        <p:spPr>
          <a:xfrm>
            <a:off x="7881777" y="46060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xmlns="" id="{0AC23DA1-4F75-4A90-80B8-D8E6B613ABBB}"/>
              </a:ext>
            </a:extLst>
          </p:cNvPr>
          <p:cNvSpPr/>
          <p:nvPr/>
        </p:nvSpPr>
        <p:spPr>
          <a:xfrm>
            <a:off x="8187476" y="4596246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xmlns="" id="{C9934856-9BE7-4011-93CF-536EB3A872E2}"/>
              </a:ext>
            </a:extLst>
          </p:cNvPr>
          <p:cNvSpPr/>
          <p:nvPr/>
        </p:nvSpPr>
        <p:spPr>
          <a:xfrm>
            <a:off x="8362270" y="46060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xmlns="" id="{76B3775C-800A-4ADA-9EF7-F515F35C1347}"/>
              </a:ext>
            </a:extLst>
          </p:cNvPr>
          <p:cNvSpPr/>
          <p:nvPr/>
        </p:nvSpPr>
        <p:spPr>
          <a:xfrm>
            <a:off x="8580573" y="46060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A8715415-7578-4013-A624-051C8E04E458}"/>
              </a:ext>
            </a:extLst>
          </p:cNvPr>
          <p:cNvCxnSpPr/>
          <p:nvPr/>
        </p:nvCxnSpPr>
        <p:spPr>
          <a:xfrm flipH="1" flipV="1">
            <a:off x="5995769" y="3868615"/>
            <a:ext cx="1155536" cy="7276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78E061D-18C4-4C1A-B240-9B4193AFE286}"/>
              </a:ext>
            </a:extLst>
          </p:cNvPr>
          <p:cNvGrpSpPr/>
          <p:nvPr/>
        </p:nvGrpSpPr>
        <p:grpSpPr>
          <a:xfrm>
            <a:off x="5448096" y="2809022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530" y="4651419"/>
            <a:ext cx="401802" cy="1122849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:a16="http://schemas.microsoft.com/office/drawing/2014/main" xmlns="" id="{03EE3DA1-225A-47C1-BC3A-66ECDFBF266D}"/>
              </a:ext>
            </a:extLst>
          </p:cNvPr>
          <p:cNvSpPr/>
          <p:nvPr/>
        </p:nvSpPr>
        <p:spPr>
          <a:xfrm>
            <a:off x="8339411" y="235804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769" y="4150179"/>
            <a:ext cx="4474852" cy="30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3852" y="6124719"/>
            <a:ext cx="3227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+ 17 = 53</a:t>
            </a:r>
          </a:p>
        </p:txBody>
      </p:sp>
    </p:spTree>
    <p:extLst>
      <p:ext uri="{BB962C8B-B14F-4D97-AF65-F5344CB8AC3E}">
        <p14:creationId xmlns:p14="http://schemas.microsoft.com/office/powerpoint/2010/main" val="278076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1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259196" y="974804"/>
            <a:ext cx="99658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>
                <a:latin typeface="Times New Roman" panose="02020603050405020304" pitchFamily="18" charset="0"/>
                <a:cs typeface="Times New Roman" panose="02020603050405020304" pitchFamily="18" charset="0"/>
              </a:rPr>
              <a:t>Ví dụ 2: </a:t>
            </a: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2363"/>
              </p:ext>
            </p:extLst>
          </p:nvPr>
        </p:nvGraphicFramePr>
        <p:xfrm>
          <a:off x="3709107" y="2834640"/>
          <a:ext cx="602071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7462">
                  <a:extLst>
                    <a:ext uri="{9D8B030D-6E8A-4147-A177-3AD203B41FA5}">
                      <a16:colId xmlns:a16="http://schemas.microsoft.com/office/drawing/2014/main" xmlns="" val="20405416"/>
                    </a:ext>
                  </a:extLst>
                </a:gridCol>
                <a:gridCol w="3013256">
                  <a:extLst>
                    <a:ext uri="{9D8B030D-6E8A-4147-A177-3AD203B41FA5}">
                      <a16:colId xmlns:a16="http://schemas.microsoft.com/office/drawing/2014/main" xmlns="" val="407829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+ 28</a:t>
                      </a:r>
                      <a:endParaRPr lang="en-US" sz="7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26212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54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04508" y="-12013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EA1F3E-5853-47D1-BC70-F3C5656E2117}"/>
              </a:ext>
            </a:extLst>
          </p:cNvPr>
          <p:cNvSpPr/>
          <p:nvPr/>
        </p:nvSpPr>
        <p:spPr>
          <a:xfrm>
            <a:off x="2098608" y="39632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392C6-494A-4B59-A6A2-4DDD7D22A582}"/>
              </a:ext>
            </a:extLst>
          </p:cNvPr>
          <p:cNvSpPr txBox="1"/>
          <p:nvPr/>
        </p:nvSpPr>
        <p:spPr>
          <a:xfrm>
            <a:off x="2445200" y="417185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có 1 que tính đặt sai vị trí. Em hãy đặt lại cho đúng. Biết rằng: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99DDC1-950D-4175-8ED8-ADF907678EFE}"/>
              </a:ext>
            </a:extLst>
          </p:cNvPr>
          <p:cNvSpPr txBox="1"/>
          <p:nvPr/>
        </p:nvSpPr>
        <p:spPr>
          <a:xfrm>
            <a:off x="883750" y="19972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Que tính ở kết quả đặt sai.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20CA2FA-5DB3-457C-9406-739EA78B2FB5}"/>
              </a:ext>
            </a:extLst>
          </p:cNvPr>
          <p:cNvGrpSpPr/>
          <p:nvPr/>
        </p:nvGrpSpPr>
        <p:grpSpPr>
          <a:xfrm>
            <a:off x="921323" y="2660374"/>
            <a:ext cx="4551941" cy="857526"/>
            <a:chOff x="921323" y="2660374"/>
            <a:chExt cx="4929420" cy="8666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A5A2B9D-3BA6-4152-B280-011B74230E5C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9B5C068C-97B1-4DE2-813C-468713F07023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468C6D20-E5FE-40C8-9A58-B274AA1CCD1C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5D5BDD91-69EF-47B9-A82E-7C84CD9951E1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7F23761-7CF7-4F10-8214-A20A79A3A9E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F5C33C6-56A2-443F-AE19-ADDB376A6D30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6FA59603-84EB-479D-B8B0-E102E23CD342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D84CBBB-85FA-4AF7-8E75-99449AA3BA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432A7F24-F824-49F6-8D8A-7DCC637C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67783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379BA809-0206-449D-A56E-E923A3BC3329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70713D76-7838-4423-AB40-D1217A7D4ABF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94B58BD1-74E4-420E-973D-E85B20E933EB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82FE356B-9EDB-48A3-A1C1-5F39924A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9895DD97-D04D-43DB-9DD1-1D31383F7AAE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BC357557-7E01-4CF1-B7F9-7F16434D0BF6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28B2808-1735-497F-B7CE-2AB7AB955A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B2B1FF6B-6BD3-4395-AD09-231DA5C73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99627AB4-D1D4-46B0-949B-8A03342AD84B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DC2C2AE-DE21-4778-AC26-38562F3536D6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605EA8A7-5295-4FA0-ADB7-919CD02AB1C7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24F1474B-F9A7-4952-B61B-67511E2A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CA639E4-ED7C-4C7B-B013-4CC86AC64B35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3EEDC38D-B617-4122-AACF-982322C3E438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51837763-FDB4-4B6C-A447-FAE7AEB4A765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DB240F70-FDE5-4A97-A4A9-2CEB840DE4BD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93C17A43-A6E4-4176-836D-1113204DE018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A0FB551E-7C4A-43F9-941C-D3A9A75BEEB2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4EBAFABD-4391-41CB-9233-ED24B8C8C258}"/>
              </a:ext>
            </a:extLst>
          </p:cNvPr>
          <p:cNvSpPr/>
          <p:nvPr/>
        </p:nvSpPr>
        <p:spPr>
          <a:xfrm>
            <a:off x="1892231" y="37135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36 + 45 = 81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9FC1DAC-2C9F-40D5-B009-2D4B1909CDEB}"/>
              </a:ext>
            </a:extLst>
          </p:cNvPr>
          <p:cNvGrpSpPr/>
          <p:nvPr/>
        </p:nvGrpSpPr>
        <p:grpSpPr>
          <a:xfrm>
            <a:off x="883750" y="4588905"/>
            <a:ext cx="3403052" cy="855682"/>
            <a:chOff x="883750" y="4588905"/>
            <a:chExt cx="3403052" cy="85568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BFDBF9C1-7EC2-4CE5-8BAB-DB1291A6374B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830D8494-FD3E-43D0-BF56-134BC7FC68BF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83A9B0FE-18B3-4531-BA74-DEA859156436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C450DB74-F949-4876-8252-1B1AE9575387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3DF652C2-1627-4001-B818-D940CEDE5665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F305FA0F-C99E-41A1-AD0C-46168A5C2AC5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2D8F681A-5D75-4C1E-8C19-126C4797D53B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95DBE23D-4516-48F4-BE6B-EAEA49012774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18D7D1B4-D232-45F0-AD1A-EFE51F254A91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C5F4C260-0F51-4BBB-A24A-6F35F37DBB5F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E44CFF3C-899C-4450-BFD0-B58F899C1052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5C8E7FE2-DA67-4817-8A84-BBE7633345E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D57BB87C-1EDD-4430-A2CB-C73BA7AEC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E654A41A-D826-4613-8904-47824AEA4145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3B2EF4FA-F1EA-44F5-85D3-F26EAAF638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CC232F09-DDEC-451F-846C-E46A66F25937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2C1ADEFC-5278-443E-8965-8F27F19A22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5651B645-1D62-4459-8C42-3374773B4371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803F4F30-D2C1-4069-ADAF-714F9FD3AC4D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B9BF8D5D-F5F1-4B1E-AE65-28C422262A3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780221C9-C150-4362-A27A-5D1E287D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E1495358-529F-408A-8BA5-4C799CF1DE42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E5B16130-5BB8-4502-AF01-E4FD706856D5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84750C96-09A9-41EA-ACB4-44E73D01817A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F5B9F236-38A2-4A6E-8D35-96D257B28E2E}"/>
              </a:ext>
            </a:extLst>
          </p:cNvPr>
          <p:cNvCxnSpPr/>
          <p:nvPr/>
        </p:nvCxnSpPr>
        <p:spPr>
          <a:xfrm>
            <a:off x="4441597" y="50254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A9695CE4-D803-418B-A467-A50C2418DA4B}"/>
              </a:ext>
            </a:extLst>
          </p:cNvPr>
          <p:cNvCxnSpPr/>
          <p:nvPr/>
        </p:nvCxnSpPr>
        <p:spPr>
          <a:xfrm>
            <a:off x="4441597" y="54464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C505B970-6D10-4982-A8E1-48D7E1A46AAE}"/>
              </a:ext>
            </a:extLst>
          </p:cNvPr>
          <p:cNvCxnSpPr>
            <a:cxnSpLocks/>
          </p:cNvCxnSpPr>
          <p:nvPr/>
        </p:nvCxnSpPr>
        <p:spPr>
          <a:xfrm>
            <a:off x="4894243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F6DFAA5D-7865-47E0-BA6A-839C0CD4F8B7}"/>
              </a:ext>
            </a:extLst>
          </p:cNvPr>
          <p:cNvCxnSpPr>
            <a:cxnSpLocks/>
          </p:cNvCxnSpPr>
          <p:nvPr/>
        </p:nvCxnSpPr>
        <p:spPr>
          <a:xfrm>
            <a:off x="4447361" y="46045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31ADE4FC-F003-4BA5-9A51-E911BF956718}"/>
              </a:ext>
            </a:extLst>
          </p:cNvPr>
          <p:cNvCxnSpPr/>
          <p:nvPr/>
        </p:nvCxnSpPr>
        <p:spPr>
          <a:xfrm>
            <a:off x="4450912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B5617CD3-FE1E-440D-B10F-2D6D1A7C5588}"/>
              </a:ext>
            </a:extLst>
          </p:cNvPr>
          <p:cNvCxnSpPr>
            <a:cxnSpLocks/>
          </p:cNvCxnSpPr>
          <p:nvPr/>
        </p:nvCxnSpPr>
        <p:spPr>
          <a:xfrm>
            <a:off x="4895048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7C14A0C4-E2F8-4CDF-A456-D48D556DBAB4}"/>
              </a:ext>
            </a:extLst>
          </p:cNvPr>
          <p:cNvCxnSpPr>
            <a:cxnSpLocks/>
          </p:cNvCxnSpPr>
          <p:nvPr/>
        </p:nvCxnSpPr>
        <p:spPr>
          <a:xfrm>
            <a:off x="5433532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A0D44427-C430-4595-86FE-BAA846AE54B2}"/>
              </a:ext>
            </a:extLst>
          </p:cNvPr>
          <p:cNvCxnSpPr/>
          <p:nvPr/>
        </p:nvCxnSpPr>
        <p:spPr>
          <a:xfrm>
            <a:off x="4983046" y="4596719"/>
            <a:ext cx="452645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80A7D245-DAA5-47D9-974C-1EB9AA352752}"/>
              </a:ext>
            </a:extLst>
          </p:cNvPr>
          <p:cNvCxnSpPr>
            <a:cxnSpLocks/>
          </p:cNvCxnSpPr>
          <p:nvPr/>
        </p:nvCxnSpPr>
        <p:spPr>
          <a:xfrm>
            <a:off x="5433532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9B326A36-3EDD-4183-9F25-14C4EEB5130F}"/>
              </a:ext>
            </a:extLst>
          </p:cNvPr>
          <p:cNvSpPr txBox="1"/>
          <p:nvPr/>
        </p:nvSpPr>
        <p:spPr>
          <a:xfrm>
            <a:off x="6009589" y="19953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Que tính ở số hạng thứ hai đặt sai.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xmlns="" id="{1B7EFF40-2656-48EB-AED7-58CB0DBD7B24}"/>
              </a:ext>
            </a:extLst>
          </p:cNvPr>
          <p:cNvSpPr/>
          <p:nvPr/>
        </p:nvSpPr>
        <p:spPr>
          <a:xfrm>
            <a:off x="7377653" y="37117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74 + 10 = 84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xmlns="" id="{A3888269-9D6E-44E5-8506-7BF717E74208}"/>
              </a:ext>
            </a:extLst>
          </p:cNvPr>
          <p:cNvCxnSpPr>
            <a:cxnSpLocks/>
          </p:cNvCxnSpPr>
          <p:nvPr/>
        </p:nvCxnSpPr>
        <p:spPr>
          <a:xfrm>
            <a:off x="5897217" y="19953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84E389C-48F0-43A5-BB5C-8CE6097D3A58}"/>
              </a:ext>
            </a:extLst>
          </p:cNvPr>
          <p:cNvGrpSpPr/>
          <p:nvPr/>
        </p:nvGrpSpPr>
        <p:grpSpPr>
          <a:xfrm>
            <a:off x="6378119" y="2642523"/>
            <a:ext cx="4546317" cy="878235"/>
            <a:chOff x="6421721" y="2641791"/>
            <a:chExt cx="4546317" cy="878235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7E76237E-197F-4E7D-AB87-3269391A3375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xmlns="" id="{A8A8BCEC-B955-4B36-BBBF-BF8AAA5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7501562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xmlns="" id="{0EE89A56-1A2C-405C-B72B-0AFB733AA6C1}"/>
                </a:ext>
              </a:extLst>
            </p:cNvPr>
            <p:cNvCxnSpPr>
              <a:cxnSpLocks/>
            </p:cNvCxnSpPr>
            <p:nvPr/>
          </p:nvCxnSpPr>
          <p:spPr>
            <a:xfrm>
              <a:off x="7501562" y="266372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xmlns="" id="{C77ED8C6-A4E8-4FFF-BC13-45D80B0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xmlns="" id="{F87C67F3-80CB-4C17-AF01-B925EB813DE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E1B1A10C-7AD2-49D9-9BB9-05D189166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xmlns="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xmlns="" id="{A2AF663F-EFFF-446E-849C-6D02A44FA076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xmlns="" id="{39DA49C2-7F19-4032-AFF4-05EF62318785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xmlns="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xmlns="" id="{860FDEB5-0AAE-48AD-934B-A9C3FD5C3562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B181A319-DDFC-4942-85BC-65D03004C9B1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C86483DA-60F9-4123-AFAA-555E13E9995F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xmlns="" id="{37AB9C6F-C530-4D0F-8857-0FA6AB287C19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xmlns="" id="{96C0204F-3665-498B-A6A0-2872A2689D4D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AAD57D34-3B19-42AD-B03C-E62F4C948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B731F932-07D8-49E2-9976-06E81EB7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588CB5E9-E3C5-49CF-9C8E-DB4C6E8EBB92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4393E30B-1A9F-4DC0-8537-A5028457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5A359E83-0624-4EB2-B0E5-84C76BD9F184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846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xmlns="" id="{3EA7757A-7990-46CD-8D83-93109B1B831B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xmlns="" id="{CCD876A3-ADF5-4FAD-98F6-A8826D992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7A6B3AC2-B923-48A4-A2FD-4C8E59BE7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84927" y="309907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xmlns="" id="{5B161E74-1F8D-479D-8391-A123EC1A0A8B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xmlns="" id="{FE9E7DE7-6001-4B87-9067-7849314EC6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872CEC03-422D-429A-A391-623BF2FD6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7" y="264179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xmlns="" id="{56765D58-9AE6-4F4C-967D-97A43FCDD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xmlns="" id="{EABF5878-0752-4329-A3B0-0AFC2169DDDA}"/>
              </a:ext>
            </a:extLst>
          </p:cNvPr>
          <p:cNvCxnSpPr>
            <a:cxnSpLocks/>
          </p:cNvCxnSpPr>
          <p:nvPr/>
        </p:nvCxnSpPr>
        <p:spPr>
          <a:xfrm>
            <a:off x="8474003" y="46149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xmlns="" id="{9674BB1F-BE88-42C8-9DDC-67E9A286CA74}"/>
              </a:ext>
            </a:extLst>
          </p:cNvPr>
          <p:cNvCxnSpPr>
            <a:cxnSpLocks/>
          </p:cNvCxnSpPr>
          <p:nvPr/>
        </p:nvCxnSpPr>
        <p:spPr>
          <a:xfrm>
            <a:off x="8474003" y="50359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xmlns="" id="{38EB7547-6C6D-4CF4-845A-F66F8A7F73FD}"/>
              </a:ext>
            </a:extLst>
          </p:cNvPr>
          <p:cNvCxnSpPr>
            <a:cxnSpLocks/>
          </p:cNvCxnSpPr>
          <p:nvPr/>
        </p:nvCxnSpPr>
        <p:spPr>
          <a:xfrm>
            <a:off x="8664511" y="50336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905D7308-4299-4094-9E0C-ED06C76B7E12}"/>
              </a:ext>
            </a:extLst>
          </p:cNvPr>
          <p:cNvCxnSpPr/>
          <p:nvPr/>
        </p:nvCxnSpPr>
        <p:spPr>
          <a:xfrm>
            <a:off x="8647576" y="5039637"/>
            <a:ext cx="452645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57D8F91D-2BAC-41C2-A39D-E32EBF4E3DAA}"/>
              </a:ext>
            </a:extLst>
          </p:cNvPr>
          <p:cNvCxnSpPr/>
          <p:nvPr/>
        </p:nvCxnSpPr>
        <p:spPr>
          <a:xfrm>
            <a:off x="8647576" y="54605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xmlns="" id="{457C349A-EF35-42AB-90B9-018854F58D4D}"/>
              </a:ext>
            </a:extLst>
          </p:cNvPr>
          <p:cNvCxnSpPr>
            <a:cxnSpLocks/>
          </p:cNvCxnSpPr>
          <p:nvPr/>
        </p:nvCxnSpPr>
        <p:spPr>
          <a:xfrm>
            <a:off x="9100221" y="50396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073A0217-9572-46E5-9BA8-6A8C61B07981}"/>
              </a:ext>
            </a:extLst>
          </p:cNvPr>
          <p:cNvCxnSpPr>
            <a:cxnSpLocks/>
          </p:cNvCxnSpPr>
          <p:nvPr/>
        </p:nvCxnSpPr>
        <p:spPr>
          <a:xfrm>
            <a:off x="8660960" y="46186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CB9F1477-539B-46E9-84B9-64ACEFB8D6F3}"/>
              </a:ext>
            </a:extLst>
          </p:cNvPr>
          <p:cNvCxnSpPr/>
          <p:nvPr/>
        </p:nvCxnSpPr>
        <p:spPr>
          <a:xfrm>
            <a:off x="8656891" y="46108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4B12409-FAE2-4186-9E2E-55ED47F75B74}"/>
              </a:ext>
            </a:extLst>
          </p:cNvPr>
          <p:cNvGrpSpPr/>
          <p:nvPr/>
        </p:nvGrpSpPr>
        <p:grpSpPr>
          <a:xfrm>
            <a:off x="6493663" y="4623418"/>
            <a:ext cx="4548011" cy="871185"/>
            <a:chOff x="6493663" y="4623418"/>
            <a:chExt cx="4548011" cy="8711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485EC803-FABB-4092-BA59-AD856D373717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xmlns="" id="{131D94A4-220E-4073-B90E-7BE0B430BB14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xmlns="" id="{4EDF9C28-6E7B-46E0-AA76-128871DC2F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1912" y="463562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AFE9F546-31FD-45E5-941A-FF1F9C460D1E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xmlns="" id="{7F19AF16-C804-44DA-B2F2-691790670DEB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7588AAAA-011E-478C-A97C-F8172A35F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7069F232-2840-4CE0-8C2F-B588547C9C4F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xmlns="" id="{030C8409-EEAA-4138-A139-B10F991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xmlns="" id="{93E94833-7F30-4DDA-A45B-1F8A589BE0C6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xmlns="" id="{543E9B9D-8D46-48F4-BE97-5F9E593C38FD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91ECA8AD-C585-4020-9F5E-2CA165E85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90BA96A7-4D9B-4387-85B6-59658075A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7061" y="464324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xmlns="" id="{6D9F2026-B5EC-45B8-92BC-423C26000173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xmlns="" id="{71C9AA6E-76D4-417C-B867-48BB09E888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xmlns="" id="{6A2A9337-A6D7-4841-931F-78FE21CBC79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xmlns="" id="{F98B0697-5249-4C26-BCD4-5119BF08831F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xmlns="" id="{8A9D65CA-236D-4EC1-8C05-AFA17C523DD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xmlns="" id="{D38955D4-8C98-4307-B5F7-1FA0D41F5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xmlns="" id="{C2152481-1717-439A-B9D6-70415EAE3D33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C3735559-2FA1-4266-A8B9-F168677C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C65BBFB9-6107-417B-BB01-A522BE73954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A925CA5E-BB84-4FFF-974D-8A56C77EC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xmlns="" id="{520CA2FA-5DB3-457C-9406-739EA78B2FB5}"/>
              </a:ext>
            </a:extLst>
          </p:cNvPr>
          <p:cNvGrpSpPr/>
          <p:nvPr/>
        </p:nvGrpSpPr>
        <p:grpSpPr>
          <a:xfrm>
            <a:off x="4499672" y="2672938"/>
            <a:ext cx="994094" cy="863032"/>
            <a:chOff x="4774212" y="2654810"/>
            <a:chExt cx="1076531" cy="872260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xmlns="" id="{DB240F70-FDE5-4A97-A4A9-2CEB840DE4BD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0803" y="3101620"/>
              <a:ext cx="0" cy="42545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xmlns="" id="{93C17A43-A6E4-4176-836D-1113204DE018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0803" y="2654810"/>
              <a:ext cx="0" cy="42545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xmlns="" id="{A0FB551E-7C4A-43F9-941C-D3A9A75BEEB2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xmlns="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784E389C-48F0-43A5-BB5C-8CE6097D3A58}"/>
              </a:ext>
            </a:extLst>
          </p:cNvPr>
          <p:cNvGrpSpPr/>
          <p:nvPr/>
        </p:nvGrpSpPr>
        <p:grpSpPr>
          <a:xfrm>
            <a:off x="8383170" y="2642523"/>
            <a:ext cx="635533" cy="869353"/>
            <a:chOff x="8413996" y="2650461"/>
            <a:chExt cx="635533" cy="869353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xmlns="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13996" y="2650461"/>
              <a:ext cx="0" cy="420949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xmlns="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13996" y="3083954"/>
              <a:ext cx="0" cy="420949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xmlns="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96190" y="3073254"/>
              <a:ext cx="0" cy="420949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xmlns="" id="{A2AF663F-EFFF-446E-849C-6D02A44FA076}"/>
                </a:ext>
              </a:extLst>
            </p:cNvPr>
            <p:cNvCxnSpPr/>
            <p:nvPr/>
          </p:nvCxnSpPr>
          <p:spPr>
            <a:xfrm>
              <a:off x="8596884" y="3071410"/>
              <a:ext cx="452645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xmlns="" id="{39DA49C2-7F19-4032-AFF4-05EF62318785}"/>
                </a:ext>
              </a:extLst>
            </p:cNvPr>
            <p:cNvCxnSpPr/>
            <p:nvPr/>
          </p:nvCxnSpPr>
          <p:spPr>
            <a:xfrm>
              <a:off x="8596884" y="3506735"/>
              <a:ext cx="452645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xmlns="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40214" y="3098865"/>
              <a:ext cx="0" cy="420949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xmlns="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96190" y="2663005"/>
              <a:ext cx="0" cy="420949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xmlns="" id="{860FDEB5-0AAE-48AD-934B-A9C3FD5C3562}"/>
                </a:ext>
              </a:extLst>
            </p:cNvPr>
            <p:cNvCxnSpPr/>
            <p:nvPr/>
          </p:nvCxnSpPr>
          <p:spPr>
            <a:xfrm>
              <a:off x="8596884" y="2654548"/>
              <a:ext cx="452645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43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repeatCount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70" grpId="0" animBg="1"/>
      <p:bldP spid="131" grpId="0"/>
      <p:bldP spid="1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61" y="0"/>
            <a:ext cx="1026685" cy="776714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4114602" y="295469"/>
            <a:ext cx="4361241" cy="3305900"/>
            <a:chOff x="9892146" y="-227110"/>
            <a:chExt cx="2872648" cy="280658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D72F59EB-4A40-454A-915E-271F67421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2146" y="-227110"/>
              <a:ext cx="2872648" cy="280658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61405D4-6A44-4CAC-93A2-BF777D1967AB}"/>
                </a:ext>
              </a:extLst>
            </p:cNvPr>
            <p:cNvSpPr txBox="1"/>
            <p:nvPr/>
          </p:nvSpPr>
          <p:spPr>
            <a:xfrm>
              <a:off x="11038651" y="529570"/>
              <a:ext cx="809450" cy="729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68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272506" y="3395007"/>
            <a:ext cx="2481930" cy="3318941"/>
            <a:chOff x="348386" y="4322153"/>
            <a:chExt cx="1635947" cy="207617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1C2D7BE0-BC07-4750-AFB6-958170D55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86" y="4322153"/>
              <a:ext cx="1427048" cy="17192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469085D9-7CFB-4C07-B622-BA06B7EEE3DF}"/>
                    </a:ext>
                  </a:extLst>
                </p:cNvPr>
                <p:cNvSpPr txBox="1"/>
                <p:nvPr/>
              </p:nvSpPr>
              <p:spPr>
                <a:xfrm>
                  <a:off x="511145" y="6071025"/>
                  <a:ext cx="1473188" cy="3273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18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</m:t>
                      </m:r>
                    </m:oMath>
                  </a14:m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469085D9-7CFB-4C07-B622-BA06B7EEE3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145" y="6071025"/>
                  <a:ext cx="1473188" cy="327302"/>
                </a:xfrm>
                <a:prstGeom prst="rect">
                  <a:avLst/>
                </a:prstGeom>
                <a:blipFill>
                  <a:blip r:embed="rId9"/>
                  <a:stretch>
                    <a:fillRect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6988938" y="3227590"/>
            <a:ext cx="2292354" cy="3277841"/>
            <a:chOff x="6999767" y="4372857"/>
            <a:chExt cx="1542437" cy="208159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2D63BA43-11C2-4614-9082-6C0FFEB3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780" y="4372857"/>
              <a:ext cx="1427048" cy="17192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469085D9-7CFB-4C07-B622-BA06B7EEE3DF}"/>
                    </a:ext>
                  </a:extLst>
                </p:cNvPr>
                <p:cNvSpPr txBox="1"/>
                <p:nvPr/>
              </p:nvSpPr>
              <p:spPr>
                <a:xfrm>
                  <a:off x="6999767" y="6144680"/>
                  <a:ext cx="1542437" cy="3097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</a:t>
                  </a:r>
                  <a:r>
                    <a:rPr 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51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𝟐𝟗</m:t>
                      </m:r>
                    </m:oMath>
                  </a14:m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69085D9-7CFB-4C07-B622-BA06B7EEE3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9767" y="6144680"/>
                  <a:ext cx="1542437" cy="309768"/>
                </a:xfrm>
                <a:prstGeom prst="rect">
                  <a:avLst/>
                </a:prstGeom>
                <a:blipFill>
                  <a:blip r:embed="rId11"/>
                  <a:stretch>
                    <a:fillRect t="-12500" b="-4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115665" y="425647"/>
            <a:ext cx="4231280" cy="3045544"/>
            <a:chOff x="29761" y="-314622"/>
            <a:chExt cx="2874508" cy="280658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AAB3C1C7-1236-4EC7-9C4B-C9507C45F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61" y="-314622"/>
              <a:ext cx="2874508" cy="2806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461405D4-6A44-4CAC-93A2-BF777D1967AB}"/>
                </a:ext>
              </a:extLst>
            </p:cNvPr>
            <p:cNvSpPr txBox="1"/>
            <p:nvPr/>
          </p:nvSpPr>
          <p:spPr>
            <a:xfrm>
              <a:off x="1224616" y="443879"/>
              <a:ext cx="626770" cy="765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469085D9-7CFB-4C07-B622-BA06B7EEE3DF}"/>
                  </a:ext>
                </a:extLst>
              </p:cNvPr>
              <p:cNvSpPr txBox="1"/>
              <p:nvPr/>
            </p:nvSpPr>
            <p:spPr>
              <a:xfrm>
                <a:off x="579631" y="2919961"/>
                <a:ext cx="37283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51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𝟖𝟎</m:t>
                    </m:r>
                  </m:oMath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69085D9-7CFB-4C07-B622-BA06B7EEE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31" y="2919961"/>
                <a:ext cx="3728389" cy="584775"/>
              </a:xfrm>
              <a:prstGeom prst="rect">
                <a:avLst/>
              </a:prstGeom>
              <a:blipFill>
                <a:blip r:embed="rId12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469085D9-7CFB-4C07-B622-BA06B7EEE3DF}"/>
                  </a:ext>
                </a:extLst>
              </p:cNvPr>
              <p:cNvSpPr txBox="1"/>
              <p:nvPr/>
            </p:nvSpPr>
            <p:spPr>
              <a:xfrm>
                <a:off x="8445577" y="2873668"/>
                <a:ext cx="32108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𝟒𝟓</m:t>
                    </m:r>
                  </m:oMath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69085D9-7CFB-4C07-B622-BA06B7EEE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577" y="2873668"/>
                <a:ext cx="3210858" cy="584775"/>
              </a:xfrm>
              <a:prstGeom prst="rect">
                <a:avLst/>
              </a:prstGeom>
              <a:blipFill>
                <a:blip r:embed="rId13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/>
          <p:cNvGrpSpPr/>
          <p:nvPr/>
        </p:nvGrpSpPr>
        <p:grpSpPr>
          <a:xfrm>
            <a:off x="8010744" y="334070"/>
            <a:ext cx="4489064" cy="3194481"/>
            <a:chOff x="5106222" y="-564279"/>
            <a:chExt cx="2874508" cy="2806586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37BF662C-06F3-4721-9557-1734EDC56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222" y="-564279"/>
              <a:ext cx="2874508" cy="2806586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461405D4-6A44-4CAC-93A2-BF777D1967AB}"/>
                </a:ext>
              </a:extLst>
            </p:cNvPr>
            <p:cNvSpPr txBox="1"/>
            <p:nvPr/>
          </p:nvSpPr>
          <p:spPr>
            <a:xfrm>
              <a:off x="6254601" y="219912"/>
              <a:ext cx="809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BE4CFC-F75C-458A-9A93-F501D9626E57}"/>
              </a:ext>
            </a:extLst>
          </p:cNvPr>
          <p:cNvSpPr txBox="1"/>
          <p:nvPr/>
        </p:nvSpPr>
        <p:spPr>
          <a:xfrm>
            <a:off x="2878758" y="4954766"/>
            <a:ext cx="476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0D2387B-FDB8-49AC-8999-FEEC208B2725}"/>
              </a:ext>
            </a:extLst>
          </p:cNvPr>
          <p:cNvSpPr txBox="1"/>
          <p:nvPr/>
        </p:nvSpPr>
        <p:spPr>
          <a:xfrm>
            <a:off x="7796832" y="4941747"/>
            <a:ext cx="476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8D78D7-8D50-4275-BF61-1A225E9A63E9}"/>
              </a:ext>
            </a:extLst>
          </p:cNvPr>
          <p:cNvSpPr txBox="1"/>
          <p:nvPr/>
        </p:nvSpPr>
        <p:spPr>
          <a:xfrm>
            <a:off x="1575138" y="1038225"/>
            <a:ext cx="18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1CB1E7-4937-43AD-81F3-DF7CE6FD86A5}"/>
              </a:ext>
            </a:extLst>
          </p:cNvPr>
          <p:cNvSpPr txBox="1"/>
          <p:nvPr/>
        </p:nvSpPr>
        <p:spPr>
          <a:xfrm>
            <a:off x="676763" y="890681"/>
            <a:ext cx="660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3A429AD-BC74-49B4-9ABF-563124C60AA6}"/>
              </a:ext>
            </a:extLst>
          </p:cNvPr>
          <p:cNvSpPr txBox="1"/>
          <p:nvPr/>
        </p:nvSpPr>
        <p:spPr>
          <a:xfrm>
            <a:off x="4752653" y="807392"/>
            <a:ext cx="660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EFF9E92-F87B-47BB-B5FB-B789B6A00A2F}"/>
              </a:ext>
            </a:extLst>
          </p:cNvPr>
          <p:cNvSpPr txBox="1"/>
          <p:nvPr/>
        </p:nvSpPr>
        <p:spPr>
          <a:xfrm>
            <a:off x="8670473" y="771269"/>
            <a:ext cx="660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7801 L -0.00534 -0.33148 C -0.00534 -0.44445 0.14935 -0.58264 0.27591 -0.58264 L 0.55807 -0.58264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4" y="-252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417 C -0.01029 0.01366 -0.04323 0.03357 -0.05521 0.03357 C -0.128 0.03357 -0.20339 -0.25023 -0.20339 -0.52963 C -0.20339 -0.39005 -0.24063 -0.25023 -0.2763 -0.25023 C -0.3138 -0.25023 -0.3487 -0.39236 -0.3487 -0.52963 C -0.3487 -0.46134 -0.36758 -0.39005 -0.38672 -0.39005 C -0.40508 -0.39005 -0.42422 -0.45995 -0.42422 -0.52963 C -0.42422 -0.4963 -0.4336 -0.46134 -0.44271 -0.46134 C -0.45261 -0.46134 -0.46159 -0.49815 -0.46159 -0.52963 C -0.46159 -0.51389 -0.46641 -0.4963 -0.4711 -0.4963 C -0.47344 -0.4963 -0.48034 -0.51389 -0.48034 -0.52963 C -0.48034 -0.52292 -0.48308 -0.51389 -0.48503 -0.51389 C -0.48503 -0.51157 -0.48985 -0.52222 -0.48985 -0.52963 C -0.48985 -0.52778 -0.48985 -0.52292 -0.49245 -0.52292 C -0.49245 -0.52523 -0.49466 -0.52801 -0.49466 -0.52963 C -0.49466 -0.5294 -0.49466 -0.52778 -0.49466 -0.52523 C -0.49714 -0.52523 -0.49714 -0.52778 -0.49714 -0.52963 C -0.49948 -0.52963 -0.49948 -0.52801 -0.49948 -0.52523 C -0.50091 -0.52523 -0.50091 -0.52778 -0.50091 -0.52963 " pathEditMode="relative" rAng="0" ptsTypes="AAAAAAAAAAAAAAAAAAA">
                                      <p:cBhvr>
                                        <p:cTn id="4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52" y="-243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2" grpId="0"/>
      <p:bldP spid="2" grpId="1"/>
      <p:bldP spid="30" grpId="0"/>
      <p:bldP spid="3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FB45DFB-A902-4A5C-9319-06B0E9DC1E40}"/>
  <p:tag name="ISPRING_RESOURCE_FOLDER" val="C:\Users\HP\Downloads\toán lớp 2 (1) [Autosaved]\"/>
  <p:tag name="ISPRING_PRESENTATION_PATH" val="C:\Users\HP\Downloads\toán lớp 2 (1) [Autosaved].pptm"/>
  <p:tag name="ISPRING_PROJECT_VERSION" val="9.3"/>
  <p:tag name="ISPRING_PROJECT_FOLDER_UPDATED" val="1"/>
  <p:tag name="ISPRING_SCREEN_RECS_UPDATED" val="C:\Users\HP\Downloads\toán lớp 2 (1) [Autosaved]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251</Words>
  <Application>Microsoft Office PowerPoint</Application>
  <PresentationFormat>Custom</PresentationFormat>
  <Paragraphs>63</Paragraphs>
  <Slides>10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hieuhoabinhtravel@outlook.com.vn</dc:creator>
  <cp:lastModifiedBy>A</cp:lastModifiedBy>
  <cp:revision>162</cp:revision>
  <dcterms:created xsi:type="dcterms:W3CDTF">2021-10-21T02:19:48Z</dcterms:created>
  <dcterms:modified xsi:type="dcterms:W3CDTF">2023-03-26T14:37:01Z</dcterms:modified>
</cp:coreProperties>
</file>