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13"/>
  </p:notesMasterIdLst>
  <p:sldIdLst>
    <p:sldId id="274" r:id="rId5"/>
    <p:sldId id="284" r:id="rId6"/>
    <p:sldId id="282" r:id="rId7"/>
    <p:sldId id="276" r:id="rId8"/>
    <p:sldId id="283" r:id="rId9"/>
    <p:sldId id="277" r:id="rId10"/>
    <p:sldId id="285" r:id="rId11"/>
    <p:sldId id="287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NI-Times" pitchFamily="2" charset="0"/>
      <p:regular r:id="rId20"/>
      <p:bold r:id="rId21"/>
      <p:italic r:id="rId22"/>
      <p:boldItalic r:id="rId23"/>
    </p:embeddedFont>
    <p:embeddedFont>
      <p:font typeface=".VnHelvetInsH" panose="020B7200000000000000" pitchFamily="34" charset="0"/>
      <p:regular r:id="rId24"/>
    </p:embeddedFont>
    <p:embeddedFont>
      <p:font typeface=".VnTime" panose="020B7200000000000000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Andalu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A12"/>
    <a:srgbClr val="FF9900"/>
    <a:srgbClr val="FF6600"/>
    <a:srgbClr val="993366"/>
    <a:srgbClr val="FF0000"/>
    <a:srgbClr val="A54C0F"/>
    <a:srgbClr val="2D2A2F"/>
    <a:srgbClr val="2B4FD2"/>
    <a:srgbClr val="581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02AFE-D7C4-4F30-843A-7B23F3D3B33F}" v="72" dt="2019-10-22T08:08:31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79902AFE-D7C4-4F30-843A-7B23F3D3B33F}"/>
    <pc:docChg chg="modSld">
      <pc:chgData name="Người dùng Khách" userId="" providerId="Windows Live" clId="Web-{79902AFE-D7C4-4F30-843A-7B23F3D3B33F}" dt="2019-10-22T08:08:31.121" v="68" actId="20577"/>
      <pc:docMkLst>
        <pc:docMk/>
      </pc:docMkLst>
      <pc:sldChg chg="modSp">
        <pc:chgData name="Người dùng Khách" userId="" providerId="Windows Live" clId="Web-{79902AFE-D7C4-4F30-843A-7B23F3D3B33F}" dt="2019-10-22T08:06:15.871" v="9" actId="20577"/>
        <pc:sldMkLst>
          <pc:docMk/>
          <pc:sldMk cId="271816353" sldId="256"/>
        </pc:sldMkLst>
        <pc:spChg chg="mod">
          <ac:chgData name="Người dùng Khách" userId="" providerId="Windows Live" clId="Web-{79902AFE-D7C4-4F30-843A-7B23F3D3B33F}" dt="2019-10-22T08:06:15.871" v="9" actId="20577"/>
          <ac:spMkLst>
            <pc:docMk/>
            <pc:sldMk cId="271816353" sldId="256"/>
            <ac:spMk id="81" creationId="{1E5637D5-CCDB-42FB-88A7-3493A2A609E9}"/>
          </ac:spMkLst>
        </pc:spChg>
        <pc:spChg chg="mod">
          <ac:chgData name="Người dùng Khách" userId="" providerId="Windows Live" clId="Web-{79902AFE-D7C4-4F30-843A-7B23F3D3B33F}" dt="2019-10-22T08:05:58.464" v="5" actId="20577"/>
          <ac:spMkLst>
            <pc:docMk/>
            <pc:sldMk cId="271816353" sldId="256"/>
            <ac:spMk id="101" creationId="{19A2C360-0D94-47A6-A585-AD31B05F0589}"/>
          </ac:spMkLst>
        </pc:spChg>
      </pc:sldChg>
      <pc:sldChg chg="modSp">
        <pc:chgData name="Người dùng Khách" userId="" providerId="Windows Live" clId="Web-{79902AFE-D7C4-4F30-843A-7B23F3D3B33F}" dt="2019-10-22T08:06:52.527" v="22" actId="20577"/>
        <pc:sldMkLst>
          <pc:docMk/>
          <pc:sldMk cId="1056830034" sldId="258"/>
        </pc:sldMkLst>
        <pc:spChg chg="mod">
          <ac:chgData name="Người dùng Khách" userId="" providerId="Windows Live" clId="Web-{79902AFE-D7C4-4F30-843A-7B23F3D3B33F}" dt="2019-10-22T08:06:52.527" v="22" actId="20577"/>
          <ac:spMkLst>
            <pc:docMk/>
            <pc:sldMk cId="1056830034" sldId="258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11.855" v="31" actId="20577"/>
        <pc:sldMkLst>
          <pc:docMk/>
          <pc:sldMk cId="2149275862" sldId="267"/>
        </pc:sldMkLst>
        <pc:spChg chg="mod">
          <ac:chgData name="Người dùng Khách" userId="" providerId="Windows Live" clId="Web-{79902AFE-D7C4-4F30-843A-7B23F3D3B33F}" dt="2019-10-22T08:07:11.855" v="31" actId="20577"/>
          <ac:spMkLst>
            <pc:docMk/>
            <pc:sldMk cId="2149275862" sldId="267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28.105" v="43" actId="20577"/>
        <pc:sldMkLst>
          <pc:docMk/>
          <pc:sldMk cId="539417564" sldId="268"/>
        </pc:sldMkLst>
        <pc:spChg chg="mod">
          <ac:chgData name="Người dùng Khách" userId="" providerId="Windows Live" clId="Web-{79902AFE-D7C4-4F30-843A-7B23F3D3B33F}" dt="2019-10-22T08:07:28.105" v="43" actId="20577"/>
          <ac:spMkLst>
            <pc:docMk/>
            <pc:sldMk cId="539417564" sldId="268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40.965" v="54" actId="20577"/>
        <pc:sldMkLst>
          <pc:docMk/>
          <pc:sldMk cId="2665614450" sldId="269"/>
        </pc:sldMkLst>
        <pc:spChg chg="mod">
          <ac:chgData name="Người dùng Khách" userId="" providerId="Windows Live" clId="Web-{79902AFE-D7C4-4F30-843A-7B23F3D3B33F}" dt="2019-10-22T08:07:40.965" v="54" actId="20577"/>
          <ac:spMkLst>
            <pc:docMk/>
            <pc:sldMk cId="2665614450" sldId="269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8:31.121" v="68" actId="20577"/>
        <pc:sldMkLst>
          <pc:docMk/>
          <pc:sldMk cId="2497843236" sldId="270"/>
        </pc:sldMkLst>
        <pc:spChg chg="mod">
          <ac:chgData name="Người dùng Khách" userId="" providerId="Windows Live" clId="Web-{79902AFE-D7C4-4F30-843A-7B23F3D3B33F}" dt="2019-10-22T08:08:31.121" v="68" actId="20577"/>
          <ac:spMkLst>
            <pc:docMk/>
            <pc:sldMk cId="2497843236" sldId="270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62A01-95E8-4892-8CB4-7C15B8505B9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F0C2E-B793-44D0-B12F-D94B18EE0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BEA01A-ED2D-407D-948E-9A6CB17B67D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0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FC6DE4-8A28-4614-A0E0-D9FE18CECBEE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8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F4FB3A-F6BA-4E76-AEDC-3C6536DDBB1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9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3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3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3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6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4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06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0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565EE8-89E6-4E1A-8B1A-EC0C96C71FD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58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22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44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45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0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51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9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1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1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5C3D24-95F7-4A03-9788-1946DF9A0E7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64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92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34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62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95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FB606-3892-4A35-BEEF-EF5E62325350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66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2B780-421F-4257-8C42-F8A5AE49168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57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33D8A-812C-4836-AC51-0294143918C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28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37409F-0741-47B1-A8A8-2A38DF1C1EC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80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07AE1-B005-4862-867F-8868FB5AFD7A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3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1A794-B721-42B9-967E-39323D5B1F5F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333D7E-2E3C-49B0-96E7-FF2EA8F12A2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45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B193E-BF25-4869-962A-71126373AC3D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3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9E47E-8755-4D34-80AF-DFEF831E128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81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19F97-F766-4ED0-B597-E0DE549C4CF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6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6E1CC-2A84-4140-8E7F-7C7C75A1C70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65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4A7B3-9248-4DAA-9D5D-BF4CF8B3EC7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97539E-7DE0-48E6-8FEC-D34EAD33438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4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7A2289-A16E-471A-B7D3-595F1FF7EFE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2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F108043-9C5C-43EC-BE97-95E6AB8EEDC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0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94332D-BED4-4ED5-99D9-998B6E477D5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0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578E45-C3CC-4A8E-85AA-7988F8AA434D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2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F18A13-1074-432A-849D-C4DFC947744D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2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7476456-2A69-4814-BB15-554F283902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7F2C378-E5A9-4D39-B9B7-825F9E870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BE6D-3E6E-490C-AB8F-3C0DA3E1F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E96F-D351-499D-99B1-4A936ED798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21140-CD5C-49EF-A3C9-52ED56345D0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Relationship Id="rId1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360" y="1028734"/>
            <a:ext cx="11617291" cy="893961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ctr">
            <a:prstTxWarp prst="textArchUp">
              <a:avLst>
                <a:gd name="adj" fmla="val 10962399"/>
              </a:avLst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2022" y="1772411"/>
            <a:ext cx="11760629" cy="1752600"/>
          </a:xfrm>
          <a:prstGeom prst="rect">
            <a:avLst/>
          </a:prstGeom>
        </p:spPr>
        <p:txBody>
          <a:bodyPr vert="horz" lIns="121920" tIns="60960" rIns="121920" bIns="6096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QUÝ VỊ ĐẠI BIỂU VÀ CÁC THẦY CÔ VỀ THAM DỰ </a:t>
            </a:r>
          </a:p>
          <a:p>
            <a:pPr marL="0" indent="0" algn="ctr" defTabSz="121917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ĐỀ TOÁN 5 CỤM HÙNG TIẾN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121917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1219170">
              <a:buNone/>
            </a:pP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" y="3717032"/>
            <a:ext cx="12191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170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1997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170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723347"/>
              </p:ext>
            </p:extLst>
          </p:nvPr>
        </p:nvGraphicFramePr>
        <p:xfrm>
          <a:off x="1121664" y="1060702"/>
          <a:ext cx="9924290" cy="505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768">
                  <a:extLst>
                    <a:ext uri="{9D8B030D-6E8A-4147-A177-3AD203B41FA5}">
                      <a16:colId xmlns:a16="http://schemas.microsoft.com/office/drawing/2014/main" val="146237794"/>
                    </a:ext>
                  </a:extLst>
                </a:gridCol>
                <a:gridCol w="1743456">
                  <a:extLst>
                    <a:ext uri="{9D8B030D-6E8A-4147-A177-3AD203B41FA5}">
                      <a16:colId xmlns:a16="http://schemas.microsoft.com/office/drawing/2014/main" val="2223955752"/>
                    </a:ext>
                  </a:extLst>
                </a:gridCol>
                <a:gridCol w="1804416">
                  <a:extLst>
                    <a:ext uri="{9D8B030D-6E8A-4147-A177-3AD203B41FA5}">
                      <a16:colId xmlns:a16="http://schemas.microsoft.com/office/drawing/2014/main" val="1591822733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419582749"/>
                    </a:ext>
                  </a:extLst>
                </a:gridCol>
                <a:gridCol w="1743458">
                  <a:extLst>
                    <a:ext uri="{9D8B030D-6E8A-4147-A177-3AD203B41FA5}">
                      <a16:colId xmlns:a16="http://schemas.microsoft.com/office/drawing/2014/main" val="1832620254"/>
                    </a:ext>
                  </a:extLst>
                </a:gridCol>
              </a:tblGrid>
              <a:tr h="1127761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32424"/>
                  </a:ext>
                </a:extLst>
              </a:tr>
              <a:tr h="112776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33767"/>
                  </a:ext>
                </a:extLst>
              </a:tr>
              <a:tr h="112776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375949"/>
                  </a:ext>
                </a:extLst>
              </a:tr>
              <a:tr h="112776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819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3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46406" y="1443681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rgbClr val="C0504D">
                  <a:lumMod val="75000"/>
                </a:srgb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rgbClr val="C0504D">
                  <a:lumMod val="75000"/>
                </a:srgbClr>
              </a:solidFill>
              <a:latin typeface="VNI-Times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9227" y="4358458"/>
            <a:ext cx="1149277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90,638  </a:t>
            </a:r>
            <a:r>
              <a:rPr lang="en-US" sz="3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là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chín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sáu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trăm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ba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tám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64254" y="2974286"/>
            <a:ext cx="3891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40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40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phân</a:t>
            </a:r>
            <a:endParaRPr lang="en-US" sz="40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65870" y="3007336"/>
            <a:ext cx="3599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40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nguyên</a:t>
            </a:r>
            <a:endParaRPr lang="en-US" sz="40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12722" y="1439682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90,638</a:t>
            </a:r>
            <a:endParaRPr lang="en-US" sz="6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075583" y="2319981"/>
            <a:ext cx="7323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31922" y="2318984"/>
            <a:ext cx="10734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57688" y="2397736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4294641" y="2375702"/>
            <a:ext cx="1143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15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1392" y="1719072"/>
            <a:ext cx="9875520" cy="4154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số thập phân gồm hai phần: phần nguyên và phần thập </a:t>
            </a:r>
            <a:r>
              <a:rPr lang="nl-N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phân, chúng được phân cách bởi dấu phẩy.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3232" y="792480"/>
            <a:ext cx="269443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69217" y="2151394"/>
            <a:ext cx="2753348" cy="762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206,075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9216" y="3763318"/>
            <a:ext cx="2753349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0,307</a:t>
            </a:r>
          </a:p>
        </p:txBody>
      </p:sp>
    </p:spTree>
    <p:extLst>
      <p:ext uri="{BB962C8B-B14F-4D97-AF65-F5344CB8AC3E}">
        <p14:creationId xmlns:p14="http://schemas.microsoft.com/office/powerpoint/2010/main" val="18356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3964" y="950936"/>
            <a:ext cx="6002574" cy="1587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buNone/>
              <a:defRPr/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phân 80,97 có </a:t>
            </a:r>
            <a:r>
              <a:rPr lang="vi-V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buNone/>
              <a:defRPr/>
            </a:pPr>
            <a:r>
              <a:rPr lang="vi-V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là</a:t>
            </a:r>
            <a:r>
              <a:rPr lang="vi-VN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33738" y="2905919"/>
            <a:ext cx="5822950" cy="8064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80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31527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9" y="293528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17713" y="30035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214564" y="30765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92476" y="3973514"/>
            <a:ext cx="5699126" cy="8620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97</a:t>
            </a:r>
            <a:endParaRPr lang="en-US" altLang="en-US" sz="40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4" y="428148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060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41513" y="4170364"/>
            <a:ext cx="817562" cy="9842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68526" y="42687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22626" y="5133975"/>
            <a:ext cx="5768975" cy="8016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53816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5175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5801" y="5248276"/>
            <a:ext cx="80962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1851" y="53451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957388" y="1023938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63789" y="1408113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Câu1</a:t>
            </a:r>
          </a:p>
        </p:txBody>
      </p:sp>
      <p:pic>
        <p:nvPicPr>
          <p:cNvPr id="6165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-18891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820150" y="892175"/>
            <a:ext cx="1752600" cy="1752600"/>
            <a:chOff x="4320" y="2928"/>
            <a:chExt cx="1104" cy="1104"/>
          </a:xfrm>
        </p:grpSpPr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2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123964" y="950936"/>
            <a:ext cx="6002574" cy="1587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 phân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078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/>
              <p:cNvSpPr>
                <a:spLocks noChangeArrowheads="1"/>
              </p:cNvSpPr>
              <p:nvPr/>
            </p:nvSpPr>
            <p:spPr bwMode="auto">
              <a:xfrm>
                <a:off x="3195638" y="3746017"/>
                <a:ext cx="5822950" cy="1215682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alt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78</m:t>
                          </m:r>
                        </m:num>
                        <m:den>
                          <m:r>
                            <a:rPr kumimoji="0" lang="en-US" alt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5638" y="3746017"/>
                <a:ext cx="5822950" cy="1215682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57" y="4245042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00136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28619" y="4158305"/>
            <a:ext cx="817562" cy="4878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221707" y="420853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23964" y="2702582"/>
            <a:ext cx="5699126" cy="8620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78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56" y="290585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06" y="2732744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87241" y="2835965"/>
            <a:ext cx="817562" cy="62747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207212" y="293991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22626" y="5133975"/>
            <a:ext cx="5768975" cy="8016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078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53816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5175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5801" y="5248276"/>
            <a:ext cx="809625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1851" y="53451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957388" y="1023938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63789" y="1408113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Câu2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65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3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-18891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820150" y="892175"/>
            <a:ext cx="1752600" cy="1752600"/>
            <a:chOff x="4320" y="2928"/>
            <a:chExt cx="1104" cy="1104"/>
          </a:xfrm>
        </p:grpSpPr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1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2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</TotalTime>
  <Words>208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Times New Roman</vt:lpstr>
      <vt:lpstr>Calibri Light</vt:lpstr>
      <vt:lpstr>Calibri</vt:lpstr>
      <vt:lpstr>VNI-Times</vt:lpstr>
      <vt:lpstr>.VnHelvetInsH</vt:lpstr>
      <vt:lpstr>.VnTime</vt:lpstr>
      <vt:lpstr>Impact</vt:lpstr>
      <vt:lpstr>Arial</vt:lpstr>
      <vt:lpstr>Cambria Math</vt:lpstr>
      <vt:lpstr>Andalus</vt:lpstr>
      <vt:lpstr>1_Office Theme</vt:lpstr>
      <vt:lpstr>2_Office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141</cp:revision>
  <dcterms:created xsi:type="dcterms:W3CDTF">2018-01-17T20:15:41Z</dcterms:created>
  <dcterms:modified xsi:type="dcterms:W3CDTF">2021-09-30T06:48:07Z</dcterms:modified>
</cp:coreProperties>
</file>