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6"/>
  </p:notesMasterIdLst>
  <p:sldIdLst>
    <p:sldId id="271" r:id="rId6"/>
    <p:sldId id="272" r:id="rId7"/>
    <p:sldId id="256" r:id="rId8"/>
    <p:sldId id="258" r:id="rId9"/>
    <p:sldId id="265" r:id="rId10"/>
    <p:sldId id="267" r:id="rId11"/>
    <p:sldId id="269" r:id="rId12"/>
    <p:sldId id="270" r:id="rId13"/>
    <p:sldId id="273" r:id="rId14"/>
    <p:sldId id="268" r:id="rId15"/>
  </p:sldIdLst>
  <p:sldSz cx="16276638" cy="9144000"/>
  <p:notesSz cx="6858000" cy="9144000"/>
  <p:defaultTextStyle>
    <a:defPPr>
      <a:defRPr lang="en-US"/>
    </a:defPPr>
    <a:lvl1pPr marL="0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117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0224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5333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0450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5561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0671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5783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0897" algn="l" defTabSz="14502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4FCFF"/>
    <a:srgbClr val="F2F9FF"/>
    <a:srgbClr val="FFCDFF"/>
    <a:srgbClr val="F8A6EC"/>
    <a:srgbClr val="FF00FF"/>
    <a:srgbClr val="88DFE8"/>
    <a:srgbClr val="FFCC29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858" y="-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117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224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5333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0450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5561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0671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5783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00897" algn="l" defTabSz="14502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5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0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0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51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6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6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6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2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7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3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56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86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6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40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079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619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159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699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23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779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31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39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9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9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29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403" indent="0">
              <a:buNone/>
              <a:defRPr sz="3200" b="1"/>
            </a:lvl2pPr>
            <a:lvl3pPr marL="1450799" indent="0">
              <a:buNone/>
              <a:defRPr sz="2900" b="1"/>
            </a:lvl3pPr>
            <a:lvl4pPr marL="2176197" indent="0">
              <a:buNone/>
              <a:defRPr sz="2500" b="1"/>
            </a:lvl4pPr>
            <a:lvl5pPr marL="2901599" indent="0">
              <a:buNone/>
              <a:defRPr sz="2500" b="1"/>
            </a:lvl5pPr>
            <a:lvl6pPr marL="3626997" indent="0">
              <a:buNone/>
              <a:defRPr sz="2500" b="1"/>
            </a:lvl6pPr>
            <a:lvl7pPr marL="4352396" indent="0">
              <a:buNone/>
              <a:defRPr sz="2500" b="1"/>
            </a:lvl7pPr>
            <a:lvl8pPr marL="5077794" indent="0">
              <a:buNone/>
              <a:defRPr sz="2500" b="1"/>
            </a:lvl8pPr>
            <a:lvl9pPr marL="580319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403" indent="0">
              <a:buNone/>
              <a:defRPr sz="3200" b="1"/>
            </a:lvl2pPr>
            <a:lvl3pPr marL="1450799" indent="0">
              <a:buNone/>
              <a:defRPr sz="2900" b="1"/>
            </a:lvl3pPr>
            <a:lvl4pPr marL="2176197" indent="0">
              <a:buNone/>
              <a:defRPr sz="2500" b="1"/>
            </a:lvl4pPr>
            <a:lvl5pPr marL="2901599" indent="0">
              <a:buNone/>
              <a:defRPr sz="2500" b="1"/>
            </a:lvl5pPr>
            <a:lvl6pPr marL="3626997" indent="0">
              <a:buNone/>
              <a:defRPr sz="2500" b="1"/>
            </a:lvl6pPr>
            <a:lvl7pPr marL="4352396" indent="0">
              <a:buNone/>
              <a:defRPr sz="2500" b="1"/>
            </a:lvl7pPr>
            <a:lvl8pPr marL="5077794" indent="0">
              <a:buNone/>
              <a:defRPr sz="2500" b="1"/>
            </a:lvl8pPr>
            <a:lvl9pPr marL="580319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78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99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9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5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5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403" indent="0">
              <a:buNone/>
              <a:defRPr sz="1900"/>
            </a:lvl2pPr>
            <a:lvl3pPr marL="1450799" indent="0">
              <a:buNone/>
              <a:defRPr sz="1600"/>
            </a:lvl3pPr>
            <a:lvl4pPr marL="2176197" indent="0">
              <a:buNone/>
              <a:defRPr sz="1400"/>
            </a:lvl4pPr>
            <a:lvl5pPr marL="2901599" indent="0">
              <a:buNone/>
              <a:defRPr sz="1400"/>
            </a:lvl5pPr>
            <a:lvl6pPr marL="3626997" indent="0">
              <a:buNone/>
              <a:defRPr sz="1400"/>
            </a:lvl6pPr>
            <a:lvl7pPr marL="4352396" indent="0">
              <a:buNone/>
              <a:defRPr sz="1400"/>
            </a:lvl7pPr>
            <a:lvl8pPr marL="5077794" indent="0">
              <a:buNone/>
              <a:defRPr sz="1400"/>
            </a:lvl8pPr>
            <a:lvl9pPr marL="580319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5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403" indent="0">
              <a:buNone/>
              <a:defRPr sz="4400"/>
            </a:lvl2pPr>
            <a:lvl3pPr marL="1450799" indent="0">
              <a:buNone/>
              <a:defRPr sz="3800"/>
            </a:lvl3pPr>
            <a:lvl4pPr marL="2176197" indent="0">
              <a:buNone/>
              <a:defRPr sz="3200"/>
            </a:lvl4pPr>
            <a:lvl5pPr marL="2901599" indent="0">
              <a:buNone/>
              <a:defRPr sz="3200"/>
            </a:lvl5pPr>
            <a:lvl6pPr marL="3626997" indent="0">
              <a:buNone/>
              <a:defRPr sz="3200"/>
            </a:lvl6pPr>
            <a:lvl7pPr marL="4352396" indent="0">
              <a:buNone/>
              <a:defRPr sz="3200"/>
            </a:lvl7pPr>
            <a:lvl8pPr marL="5077794" indent="0">
              <a:buNone/>
              <a:defRPr sz="3200"/>
            </a:lvl8pPr>
            <a:lvl9pPr marL="580319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403" indent="0">
              <a:buNone/>
              <a:defRPr sz="1900"/>
            </a:lvl2pPr>
            <a:lvl3pPr marL="1450799" indent="0">
              <a:buNone/>
              <a:defRPr sz="1600"/>
            </a:lvl3pPr>
            <a:lvl4pPr marL="2176197" indent="0">
              <a:buNone/>
              <a:defRPr sz="1400"/>
            </a:lvl4pPr>
            <a:lvl5pPr marL="2901599" indent="0">
              <a:buNone/>
              <a:defRPr sz="1400"/>
            </a:lvl5pPr>
            <a:lvl6pPr marL="3626997" indent="0">
              <a:buNone/>
              <a:defRPr sz="1400"/>
            </a:lvl6pPr>
            <a:lvl7pPr marL="4352396" indent="0">
              <a:buNone/>
              <a:defRPr sz="1400"/>
            </a:lvl7pPr>
            <a:lvl8pPr marL="5077794" indent="0">
              <a:buNone/>
              <a:defRPr sz="1400"/>
            </a:lvl8pPr>
            <a:lvl9pPr marL="580319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7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90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93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93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09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9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76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66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2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83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6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49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32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9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98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8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6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51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5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5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13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32" indent="0">
              <a:buNone/>
              <a:defRPr sz="3200" b="1"/>
            </a:lvl2pPr>
            <a:lvl3pPr marL="1451662" indent="0">
              <a:buNone/>
              <a:defRPr sz="2900" b="1"/>
            </a:lvl3pPr>
            <a:lvl4pPr marL="2177492" indent="0">
              <a:buNone/>
              <a:defRPr sz="2500" b="1"/>
            </a:lvl4pPr>
            <a:lvl5pPr marL="2903324" indent="0">
              <a:buNone/>
              <a:defRPr sz="2500" b="1"/>
            </a:lvl5pPr>
            <a:lvl6pPr marL="3629152" indent="0">
              <a:buNone/>
              <a:defRPr sz="2500" b="1"/>
            </a:lvl6pPr>
            <a:lvl7pPr marL="4354984" indent="0">
              <a:buNone/>
              <a:defRPr sz="2500" b="1"/>
            </a:lvl7pPr>
            <a:lvl8pPr marL="5080814" indent="0">
              <a:buNone/>
              <a:defRPr sz="2500" b="1"/>
            </a:lvl8pPr>
            <a:lvl9pPr marL="580664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32" indent="0">
              <a:buNone/>
              <a:defRPr sz="3200" b="1"/>
            </a:lvl2pPr>
            <a:lvl3pPr marL="1451662" indent="0">
              <a:buNone/>
              <a:defRPr sz="2900" b="1"/>
            </a:lvl3pPr>
            <a:lvl4pPr marL="2177492" indent="0">
              <a:buNone/>
              <a:defRPr sz="2500" b="1"/>
            </a:lvl4pPr>
            <a:lvl5pPr marL="2903324" indent="0">
              <a:buNone/>
              <a:defRPr sz="2500" b="1"/>
            </a:lvl5pPr>
            <a:lvl6pPr marL="3629152" indent="0">
              <a:buNone/>
              <a:defRPr sz="2500" b="1"/>
            </a:lvl6pPr>
            <a:lvl7pPr marL="4354984" indent="0">
              <a:buNone/>
              <a:defRPr sz="2500" b="1"/>
            </a:lvl7pPr>
            <a:lvl8pPr marL="5080814" indent="0">
              <a:buNone/>
              <a:defRPr sz="2500" b="1"/>
            </a:lvl8pPr>
            <a:lvl9pPr marL="580664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95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19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9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11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02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533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04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556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067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578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089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1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1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832" indent="0">
              <a:buNone/>
              <a:defRPr sz="1900"/>
            </a:lvl2pPr>
            <a:lvl3pPr marL="1451662" indent="0">
              <a:buNone/>
              <a:defRPr sz="1600"/>
            </a:lvl3pPr>
            <a:lvl4pPr marL="2177492" indent="0">
              <a:buNone/>
              <a:defRPr sz="1400"/>
            </a:lvl4pPr>
            <a:lvl5pPr marL="2903324" indent="0">
              <a:buNone/>
              <a:defRPr sz="1400"/>
            </a:lvl5pPr>
            <a:lvl6pPr marL="3629152" indent="0">
              <a:buNone/>
              <a:defRPr sz="1400"/>
            </a:lvl6pPr>
            <a:lvl7pPr marL="4354984" indent="0">
              <a:buNone/>
              <a:defRPr sz="1400"/>
            </a:lvl7pPr>
            <a:lvl8pPr marL="5080814" indent="0">
              <a:buNone/>
              <a:defRPr sz="1400"/>
            </a:lvl8pPr>
            <a:lvl9pPr marL="58066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52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832" indent="0">
              <a:buNone/>
              <a:defRPr sz="4400"/>
            </a:lvl2pPr>
            <a:lvl3pPr marL="1451662" indent="0">
              <a:buNone/>
              <a:defRPr sz="3800"/>
            </a:lvl3pPr>
            <a:lvl4pPr marL="2177492" indent="0">
              <a:buNone/>
              <a:defRPr sz="3200"/>
            </a:lvl4pPr>
            <a:lvl5pPr marL="2903324" indent="0">
              <a:buNone/>
              <a:defRPr sz="3200"/>
            </a:lvl5pPr>
            <a:lvl6pPr marL="3629152" indent="0">
              <a:buNone/>
              <a:defRPr sz="3200"/>
            </a:lvl6pPr>
            <a:lvl7pPr marL="4354984" indent="0">
              <a:buNone/>
              <a:defRPr sz="3200"/>
            </a:lvl7pPr>
            <a:lvl8pPr marL="5080814" indent="0">
              <a:buNone/>
              <a:defRPr sz="3200"/>
            </a:lvl8pPr>
            <a:lvl9pPr marL="580664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832" indent="0">
              <a:buNone/>
              <a:defRPr sz="1900"/>
            </a:lvl2pPr>
            <a:lvl3pPr marL="1451662" indent="0">
              <a:buNone/>
              <a:defRPr sz="1600"/>
            </a:lvl3pPr>
            <a:lvl4pPr marL="2177492" indent="0">
              <a:buNone/>
              <a:defRPr sz="1400"/>
            </a:lvl4pPr>
            <a:lvl5pPr marL="2903324" indent="0">
              <a:buNone/>
              <a:defRPr sz="1400"/>
            </a:lvl5pPr>
            <a:lvl6pPr marL="3629152" indent="0">
              <a:buNone/>
              <a:defRPr sz="1400"/>
            </a:lvl6pPr>
            <a:lvl7pPr marL="4354984" indent="0">
              <a:buNone/>
              <a:defRPr sz="1400"/>
            </a:lvl7pPr>
            <a:lvl8pPr marL="5080814" indent="0">
              <a:buNone/>
              <a:defRPr sz="1400"/>
            </a:lvl8pPr>
            <a:lvl9pPr marL="58066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67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49471" y="1828800"/>
            <a:ext cx="13976206" cy="2438400"/>
          </a:xfrm>
          <a:ln>
            <a:noFill/>
          </a:ln>
        </p:spPr>
        <p:txBody>
          <a:bodyPr vert="horz" tIns="0" rIns="2903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9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49471" y="4304715"/>
            <a:ext cx="13981632" cy="2336800"/>
          </a:xfrm>
        </p:spPr>
        <p:txBody>
          <a:bodyPr lIns="0" rIns="29033"/>
          <a:lstStyle>
            <a:lvl1pPr marL="0" marR="72583" indent="0" algn="r">
              <a:buNone/>
              <a:defRPr>
                <a:solidFill>
                  <a:schemeClr val="tx1"/>
                </a:solidFill>
              </a:defRPr>
            </a:lvl1pPr>
            <a:lvl2pPr marL="725832" indent="0" algn="ctr">
              <a:buNone/>
            </a:lvl2pPr>
            <a:lvl3pPr marL="1451662" indent="0" algn="ctr">
              <a:buNone/>
            </a:lvl3pPr>
            <a:lvl4pPr marL="2177492" indent="0" algn="ctr">
              <a:buNone/>
            </a:lvl4pPr>
            <a:lvl5pPr marL="2903324" indent="0" algn="ctr">
              <a:buNone/>
            </a:lvl5pPr>
            <a:lvl6pPr marL="3629152" indent="0" algn="ctr">
              <a:buNone/>
            </a:lvl6pPr>
            <a:lvl7pPr marL="4354984" indent="0" algn="ctr">
              <a:buNone/>
            </a:lvl7pPr>
            <a:lvl8pPr marL="5080814" indent="0" algn="ctr">
              <a:buNone/>
            </a:lvl8pPr>
            <a:lvl9pPr marL="5806646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30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76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045" y="1755648"/>
            <a:ext cx="13835142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9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45" y="3606220"/>
            <a:ext cx="13835142" cy="2012949"/>
          </a:xfrm>
        </p:spPr>
        <p:txBody>
          <a:bodyPr lIns="72583" rIns="72583" anchor="t"/>
          <a:lstStyle>
            <a:lvl1pPr marL="0" indent="0">
              <a:buNone/>
              <a:defRPr sz="3500">
                <a:solidFill>
                  <a:schemeClr val="tx1"/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56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938784"/>
            <a:ext cx="14648974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560113"/>
            <a:ext cx="7188848" cy="5913120"/>
          </a:xfrm>
        </p:spPr>
        <p:txBody>
          <a:bodyPr/>
          <a:lstStyle>
            <a:lvl1pPr>
              <a:defRPr sz="41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560113"/>
            <a:ext cx="7188848" cy="5913120"/>
          </a:xfrm>
        </p:spPr>
        <p:txBody>
          <a:bodyPr/>
          <a:lstStyle>
            <a:lvl1pPr>
              <a:defRPr sz="41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09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938784"/>
            <a:ext cx="14648974" cy="1524000"/>
          </a:xfrm>
        </p:spPr>
        <p:txBody>
          <a:bodyPr tIns="72583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473664"/>
            <a:ext cx="7191675" cy="879136"/>
          </a:xfrm>
        </p:spPr>
        <p:txBody>
          <a:bodyPr lIns="72583" tIns="0" rIns="72583" bIns="0" anchor="ctr">
            <a:noAutofit/>
          </a:bodyPr>
          <a:lstStyle>
            <a:lvl1pPr marL="0" indent="0">
              <a:buNone/>
              <a:defRPr sz="3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68330" y="2479691"/>
            <a:ext cx="7194500" cy="873124"/>
          </a:xfrm>
        </p:spPr>
        <p:txBody>
          <a:bodyPr lIns="72583" tIns="0" rIns="72583" bIns="0" anchor="ctr"/>
          <a:lstStyle>
            <a:lvl1pPr marL="0" indent="0">
              <a:buNone/>
              <a:defRPr sz="3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13832" y="3352801"/>
            <a:ext cx="7191675" cy="5127627"/>
          </a:xfrm>
        </p:spPr>
        <p:txBody>
          <a:bodyPr tIns="0"/>
          <a:lstStyle>
            <a:lvl1pPr>
              <a:defRPr sz="35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30" y="3352801"/>
            <a:ext cx="7194500" cy="5127627"/>
          </a:xfrm>
        </p:spPr>
        <p:txBody>
          <a:bodyPr tIns="0"/>
          <a:lstStyle>
            <a:lvl1pPr>
              <a:defRPr sz="35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56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938784"/>
            <a:ext cx="14784613" cy="1524000"/>
          </a:xfrm>
        </p:spPr>
        <p:txBody>
          <a:bodyPr vert="horz" tIns="7258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3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31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36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748" y="685822"/>
            <a:ext cx="4882991" cy="154940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4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20748" y="2235200"/>
            <a:ext cx="4882991" cy="6096000"/>
          </a:xfrm>
        </p:spPr>
        <p:txBody>
          <a:bodyPr lIns="29033" rIns="29033"/>
          <a:lstStyle>
            <a:lvl1pPr marL="0" indent="0" algn="l">
              <a:buNone/>
              <a:defRPr sz="2200"/>
            </a:lvl1pPr>
            <a:lvl2pPr indent="0" algn="l">
              <a:buNone/>
              <a:defRPr sz="1900"/>
            </a:lvl2pPr>
            <a:lvl3pPr indent="0" algn="l">
              <a:buNone/>
              <a:defRPr sz="1600"/>
            </a:lvl3pPr>
            <a:lvl4pPr indent="0" algn="l">
              <a:buNone/>
              <a:defRPr sz="1400"/>
            </a:lvl4pPr>
            <a:lvl5pPr indent="0" algn="l">
              <a:buNone/>
              <a:defRPr sz="14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63713" y="2235200"/>
            <a:ext cx="9099093" cy="6096000"/>
          </a:xfrm>
        </p:spPr>
        <p:txBody>
          <a:bodyPr tIns="0"/>
          <a:lstStyle>
            <a:lvl1pPr>
              <a:defRPr sz="4400"/>
            </a:lvl1pPr>
            <a:lvl2pPr>
              <a:defRPr sz="4100"/>
            </a:lvl2pPr>
            <a:lvl3pPr>
              <a:defRPr sz="3800"/>
            </a:lvl3pPr>
            <a:lvl4pPr>
              <a:defRPr sz="32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67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5635150" y="1477436"/>
            <a:ext cx="9359067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67" tIns="72583" rIns="145167" bIns="72583" rtlCol="0" anchor="ctr"/>
          <a:lstStyle/>
          <a:p>
            <a:pPr algn="ctr" defTabSz="1451662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4247637" y="7146359"/>
            <a:ext cx="276703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67" tIns="72583" rIns="145167" bIns="72583" rtlCol="0" anchor="ctr"/>
          <a:lstStyle/>
          <a:p>
            <a:pPr algn="ctr" defTabSz="1451662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109" y="1569337"/>
            <a:ext cx="3938946" cy="2110161"/>
          </a:xfrm>
        </p:spPr>
        <p:txBody>
          <a:bodyPr vert="horz" lIns="72583" tIns="72583" rIns="72583" bIns="72583" anchor="b"/>
          <a:lstStyle>
            <a:lvl1pPr algn="l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109" y="3771713"/>
            <a:ext cx="3933521" cy="2905760"/>
          </a:xfrm>
        </p:spPr>
        <p:txBody>
          <a:bodyPr lIns="101620" rIns="72583" bIns="72583" anchor="t"/>
          <a:lstStyle>
            <a:lvl1pPr marL="0" indent="0" algn="l">
              <a:spcBef>
                <a:spcPts val="397"/>
              </a:spcBef>
              <a:buFontTx/>
              <a:buNone/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377697" y="8475154"/>
            <a:ext cx="1085109" cy="486833"/>
          </a:xfrm>
        </p:spPr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6204833" y="1599356"/>
            <a:ext cx="8219702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51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6955" y="7755468"/>
            <a:ext cx="1631054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167" tIns="72583" rIns="145167" bIns="72583" anchor="t" compatLnSpc="1"/>
          <a:lstStyle/>
          <a:p>
            <a:pPr defTabSz="1451662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7799222" y="8293139"/>
            <a:ext cx="8477416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167" tIns="72583" rIns="145167" bIns="72583" anchor="t" compatLnSpc="1"/>
          <a:lstStyle/>
          <a:p>
            <a:pPr defTabSz="1451662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5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52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1219208"/>
            <a:ext cx="3662244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219208"/>
            <a:ext cx="10715453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58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9"/>
            <a:ext cx="12207479" cy="2207684"/>
          </a:xfrm>
        </p:spPr>
        <p:txBody>
          <a:bodyPr/>
          <a:lstStyle>
            <a:lvl1pPr marL="0" indent="0" algn="ctr">
              <a:buNone/>
              <a:defRPr sz="3800"/>
            </a:lvl1pPr>
            <a:lvl2pPr marL="725832" indent="0" algn="ctr">
              <a:buNone/>
              <a:defRPr sz="3200"/>
            </a:lvl2pPr>
            <a:lvl3pPr marL="1451662" indent="0" algn="ctr">
              <a:buNone/>
              <a:defRPr sz="2900"/>
            </a:lvl3pPr>
            <a:lvl4pPr marL="2177492" indent="0" algn="ctr">
              <a:buNone/>
              <a:defRPr sz="2500"/>
            </a:lvl4pPr>
            <a:lvl5pPr marL="2903324" indent="0" algn="ctr">
              <a:buNone/>
              <a:defRPr sz="2500"/>
            </a:lvl5pPr>
            <a:lvl6pPr marL="3629152" indent="0" algn="ctr">
              <a:buNone/>
              <a:defRPr sz="2500"/>
            </a:lvl6pPr>
            <a:lvl7pPr marL="4354984" indent="0" algn="ctr">
              <a:buNone/>
              <a:defRPr sz="2500"/>
            </a:lvl7pPr>
            <a:lvl8pPr marL="5080814" indent="0" algn="ctr">
              <a:buNone/>
              <a:defRPr sz="2500"/>
            </a:lvl8pPr>
            <a:lvl9pPr marL="5806646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A2C83-9006-408D-9EEA-90FB009A92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15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DCE1A-74DC-4D1C-9A4E-66A942526E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94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60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92"/>
            <a:ext cx="14038600" cy="2000249"/>
          </a:xfrm>
        </p:spPr>
        <p:txBody>
          <a:bodyPr/>
          <a:lstStyle>
            <a:lvl1pPr marL="0" indent="0">
              <a:buNone/>
              <a:defRPr sz="3800"/>
            </a:lvl1pPr>
            <a:lvl2pPr marL="725832" indent="0">
              <a:buNone/>
              <a:defRPr sz="3200"/>
            </a:lvl2pPr>
            <a:lvl3pPr marL="1451662" indent="0">
              <a:buNone/>
              <a:defRPr sz="2900"/>
            </a:lvl3pPr>
            <a:lvl4pPr marL="2177492" indent="0">
              <a:buNone/>
              <a:defRPr sz="2500"/>
            </a:lvl4pPr>
            <a:lvl5pPr marL="2903324" indent="0">
              <a:buNone/>
              <a:defRPr sz="2500"/>
            </a:lvl5pPr>
            <a:lvl6pPr marL="3629152" indent="0">
              <a:buNone/>
              <a:defRPr sz="2500"/>
            </a:lvl6pPr>
            <a:lvl7pPr marL="4354984" indent="0">
              <a:buNone/>
              <a:defRPr sz="2500"/>
            </a:lvl7pPr>
            <a:lvl8pPr marL="5080814" indent="0">
              <a:buNone/>
              <a:defRPr sz="2500"/>
            </a:lvl8pPr>
            <a:lvl9pPr marL="5806646" indent="0">
              <a:buNone/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BA1DE-9CD7-49FC-8FA6-86E0D345B2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71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6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6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1005F-4B73-4C57-B874-C287E22FCD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76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486838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57" y="2241552"/>
            <a:ext cx="6886486" cy="1098549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32" indent="0">
              <a:buNone/>
              <a:defRPr sz="3200" b="1"/>
            </a:lvl2pPr>
            <a:lvl3pPr marL="1451662" indent="0">
              <a:buNone/>
              <a:defRPr sz="2900" b="1"/>
            </a:lvl3pPr>
            <a:lvl4pPr marL="2177492" indent="0">
              <a:buNone/>
              <a:defRPr sz="2500" b="1"/>
            </a:lvl4pPr>
            <a:lvl5pPr marL="2903324" indent="0">
              <a:buNone/>
              <a:defRPr sz="2500" b="1"/>
            </a:lvl5pPr>
            <a:lvl6pPr marL="3629152" indent="0">
              <a:buNone/>
              <a:defRPr sz="2500" b="1"/>
            </a:lvl6pPr>
            <a:lvl7pPr marL="4354984" indent="0">
              <a:buNone/>
              <a:defRPr sz="2500" b="1"/>
            </a:lvl7pPr>
            <a:lvl8pPr marL="5080814" indent="0">
              <a:buNone/>
              <a:defRPr sz="2500" b="1"/>
            </a:lvl8pPr>
            <a:lvl9pPr marL="580664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57" y="3340100"/>
            <a:ext cx="688648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2"/>
            <a:ext cx="6920398" cy="1098549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32" indent="0">
              <a:buNone/>
              <a:defRPr sz="3200" b="1"/>
            </a:lvl2pPr>
            <a:lvl3pPr marL="1451662" indent="0">
              <a:buNone/>
              <a:defRPr sz="2900" b="1"/>
            </a:lvl3pPr>
            <a:lvl4pPr marL="2177492" indent="0">
              <a:buNone/>
              <a:defRPr sz="2500" b="1"/>
            </a:lvl4pPr>
            <a:lvl5pPr marL="2903324" indent="0">
              <a:buNone/>
              <a:defRPr sz="2500" b="1"/>
            </a:lvl5pPr>
            <a:lvl6pPr marL="3629152" indent="0">
              <a:buNone/>
              <a:defRPr sz="2500" b="1"/>
            </a:lvl6pPr>
            <a:lvl7pPr marL="4354984" indent="0">
              <a:buNone/>
              <a:defRPr sz="2500" b="1"/>
            </a:lvl7pPr>
            <a:lvl8pPr marL="5080814" indent="0">
              <a:buNone/>
              <a:defRPr sz="2500" b="1"/>
            </a:lvl8pPr>
            <a:lvl9pPr marL="580664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20398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8B7E7-A07D-4A39-92CB-81D73FDC54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1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117" indent="0">
              <a:buNone/>
              <a:defRPr sz="3200" b="1"/>
            </a:lvl2pPr>
            <a:lvl3pPr marL="1450224" indent="0">
              <a:buNone/>
              <a:defRPr sz="2900" b="1"/>
            </a:lvl3pPr>
            <a:lvl4pPr marL="2175333" indent="0">
              <a:buNone/>
              <a:defRPr sz="2500" b="1"/>
            </a:lvl4pPr>
            <a:lvl5pPr marL="2900450" indent="0">
              <a:buNone/>
              <a:defRPr sz="2500" b="1"/>
            </a:lvl5pPr>
            <a:lvl6pPr marL="3625561" indent="0">
              <a:buNone/>
              <a:defRPr sz="2500" b="1"/>
            </a:lvl6pPr>
            <a:lvl7pPr marL="4350671" indent="0">
              <a:buNone/>
              <a:defRPr sz="2500" b="1"/>
            </a:lvl7pPr>
            <a:lvl8pPr marL="5075783" indent="0">
              <a:buNone/>
              <a:defRPr sz="2500" b="1"/>
            </a:lvl8pPr>
            <a:lvl9pPr marL="5800897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117" indent="0">
              <a:buNone/>
              <a:defRPr sz="3200" b="1"/>
            </a:lvl2pPr>
            <a:lvl3pPr marL="1450224" indent="0">
              <a:buNone/>
              <a:defRPr sz="2900" b="1"/>
            </a:lvl3pPr>
            <a:lvl4pPr marL="2175333" indent="0">
              <a:buNone/>
              <a:defRPr sz="2500" b="1"/>
            </a:lvl4pPr>
            <a:lvl5pPr marL="2900450" indent="0">
              <a:buNone/>
              <a:defRPr sz="2500" b="1"/>
            </a:lvl5pPr>
            <a:lvl6pPr marL="3625561" indent="0">
              <a:buNone/>
              <a:defRPr sz="2500" b="1"/>
            </a:lvl6pPr>
            <a:lvl7pPr marL="4350671" indent="0">
              <a:buNone/>
              <a:defRPr sz="2500" b="1"/>
            </a:lvl7pPr>
            <a:lvl8pPr marL="5075783" indent="0">
              <a:buNone/>
              <a:defRPr sz="2500" b="1"/>
            </a:lvl8pPr>
            <a:lvl9pPr marL="5800897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4C3DC-9A60-4A55-B136-F39324D80E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74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9CCBA-4E0E-45C0-BF2B-CCBED4CCAC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54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5" y="609600"/>
            <a:ext cx="5250346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8" y="1316575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5" y="2743203"/>
            <a:ext cx="5250346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5832" indent="0">
              <a:buNone/>
              <a:defRPr sz="2200"/>
            </a:lvl2pPr>
            <a:lvl3pPr marL="1451662" indent="0">
              <a:buNone/>
              <a:defRPr sz="1900"/>
            </a:lvl3pPr>
            <a:lvl4pPr marL="2177492" indent="0">
              <a:buNone/>
              <a:defRPr sz="1600"/>
            </a:lvl4pPr>
            <a:lvl5pPr marL="2903324" indent="0">
              <a:buNone/>
              <a:defRPr sz="1600"/>
            </a:lvl5pPr>
            <a:lvl6pPr marL="3629152" indent="0">
              <a:buNone/>
              <a:defRPr sz="1600"/>
            </a:lvl6pPr>
            <a:lvl7pPr marL="4354984" indent="0">
              <a:buNone/>
              <a:defRPr sz="1600"/>
            </a:lvl7pPr>
            <a:lvl8pPr marL="5080814" indent="0">
              <a:buNone/>
              <a:defRPr sz="1600"/>
            </a:lvl8pPr>
            <a:lvl9pPr marL="580664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76E2E-69DF-4FD5-8EB5-9FFE25A47F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06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5" y="609600"/>
            <a:ext cx="5250346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8" y="1316575"/>
            <a:ext cx="8240048" cy="6498167"/>
          </a:xfrm>
        </p:spPr>
        <p:txBody>
          <a:bodyPr/>
          <a:lstStyle>
            <a:lvl1pPr marL="0" indent="0">
              <a:buNone/>
              <a:defRPr sz="5100"/>
            </a:lvl1pPr>
            <a:lvl2pPr marL="725832" indent="0">
              <a:buNone/>
              <a:defRPr sz="4400"/>
            </a:lvl2pPr>
            <a:lvl3pPr marL="1451662" indent="0">
              <a:buNone/>
              <a:defRPr sz="3800"/>
            </a:lvl3pPr>
            <a:lvl4pPr marL="2177492" indent="0">
              <a:buNone/>
              <a:defRPr sz="3200"/>
            </a:lvl4pPr>
            <a:lvl5pPr marL="2903324" indent="0">
              <a:buNone/>
              <a:defRPr sz="3200"/>
            </a:lvl5pPr>
            <a:lvl6pPr marL="3629152" indent="0">
              <a:buNone/>
              <a:defRPr sz="3200"/>
            </a:lvl6pPr>
            <a:lvl7pPr marL="4354984" indent="0">
              <a:buNone/>
              <a:defRPr sz="3200"/>
            </a:lvl7pPr>
            <a:lvl8pPr marL="5080814" indent="0">
              <a:buNone/>
              <a:defRPr sz="3200"/>
            </a:lvl8pPr>
            <a:lvl9pPr marL="580664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5" y="2743203"/>
            <a:ext cx="5250346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5832" indent="0">
              <a:buNone/>
              <a:defRPr sz="2200"/>
            </a:lvl2pPr>
            <a:lvl3pPr marL="1451662" indent="0">
              <a:buNone/>
              <a:defRPr sz="1900"/>
            </a:lvl3pPr>
            <a:lvl4pPr marL="2177492" indent="0">
              <a:buNone/>
              <a:defRPr sz="1600"/>
            </a:lvl4pPr>
            <a:lvl5pPr marL="2903324" indent="0">
              <a:buNone/>
              <a:defRPr sz="1600"/>
            </a:lvl5pPr>
            <a:lvl6pPr marL="3629152" indent="0">
              <a:buNone/>
              <a:defRPr sz="1600"/>
            </a:lvl6pPr>
            <a:lvl7pPr marL="4354984" indent="0">
              <a:buNone/>
              <a:defRPr sz="1600"/>
            </a:lvl7pPr>
            <a:lvl8pPr marL="5080814" indent="0">
              <a:buNone/>
              <a:defRPr sz="1600"/>
            </a:lvl8pPr>
            <a:lvl9pPr marL="580664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17395-CF48-48D4-ACE5-76FF4DB2DE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99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0C66B-CCA8-4BF8-B6A5-F417B46CB3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1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92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92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4E079-5B23-480D-8E04-E8BAE386D0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6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8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117" indent="0">
              <a:buNone/>
              <a:defRPr sz="1900"/>
            </a:lvl2pPr>
            <a:lvl3pPr marL="1450224" indent="0">
              <a:buNone/>
              <a:defRPr sz="1600"/>
            </a:lvl3pPr>
            <a:lvl4pPr marL="2175333" indent="0">
              <a:buNone/>
              <a:defRPr sz="1400"/>
            </a:lvl4pPr>
            <a:lvl5pPr marL="2900450" indent="0">
              <a:buNone/>
              <a:defRPr sz="1400"/>
            </a:lvl5pPr>
            <a:lvl6pPr marL="3625561" indent="0">
              <a:buNone/>
              <a:defRPr sz="1400"/>
            </a:lvl6pPr>
            <a:lvl7pPr marL="4350671" indent="0">
              <a:buNone/>
              <a:defRPr sz="1400"/>
            </a:lvl7pPr>
            <a:lvl8pPr marL="5075783" indent="0">
              <a:buNone/>
              <a:defRPr sz="1400"/>
            </a:lvl8pPr>
            <a:lvl9pPr marL="580089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117" indent="0">
              <a:buNone/>
              <a:defRPr sz="4400"/>
            </a:lvl2pPr>
            <a:lvl3pPr marL="1450224" indent="0">
              <a:buNone/>
              <a:defRPr sz="3800"/>
            </a:lvl3pPr>
            <a:lvl4pPr marL="2175333" indent="0">
              <a:buNone/>
              <a:defRPr sz="3200"/>
            </a:lvl4pPr>
            <a:lvl5pPr marL="2900450" indent="0">
              <a:buNone/>
              <a:defRPr sz="3200"/>
            </a:lvl5pPr>
            <a:lvl6pPr marL="3625561" indent="0">
              <a:buNone/>
              <a:defRPr sz="3200"/>
            </a:lvl6pPr>
            <a:lvl7pPr marL="4350671" indent="0">
              <a:buNone/>
              <a:defRPr sz="3200"/>
            </a:lvl7pPr>
            <a:lvl8pPr marL="5075783" indent="0">
              <a:buNone/>
              <a:defRPr sz="3200"/>
            </a:lvl8pPr>
            <a:lvl9pPr marL="5800897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117" indent="0">
              <a:buNone/>
              <a:defRPr sz="1900"/>
            </a:lvl2pPr>
            <a:lvl3pPr marL="1450224" indent="0">
              <a:buNone/>
              <a:defRPr sz="1600"/>
            </a:lvl3pPr>
            <a:lvl4pPr marL="2175333" indent="0">
              <a:buNone/>
              <a:defRPr sz="1400"/>
            </a:lvl4pPr>
            <a:lvl5pPr marL="2900450" indent="0">
              <a:buNone/>
              <a:defRPr sz="1400"/>
            </a:lvl5pPr>
            <a:lvl6pPr marL="3625561" indent="0">
              <a:buNone/>
              <a:defRPr sz="1400"/>
            </a:lvl6pPr>
            <a:lvl7pPr marL="4350671" indent="0">
              <a:buNone/>
              <a:defRPr sz="1400"/>
            </a:lvl7pPr>
            <a:lvl8pPr marL="5075783" indent="0">
              <a:buNone/>
              <a:defRPr sz="1400"/>
            </a:lvl8pPr>
            <a:lvl9pPr marL="580089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024" tIns="72512" rIns="145024" bIns="725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12"/>
            <a:ext cx="14648974" cy="6034617"/>
          </a:xfrm>
          <a:prstGeom prst="rect">
            <a:avLst/>
          </a:prstGeom>
        </p:spPr>
        <p:txBody>
          <a:bodyPr vert="horz" lIns="145024" tIns="72512" rIns="145024" bIns="725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5"/>
            <a:ext cx="3797882" cy="486833"/>
          </a:xfrm>
          <a:prstGeom prst="rect">
            <a:avLst/>
          </a:prstGeom>
        </p:spPr>
        <p:txBody>
          <a:bodyPr vert="horz" lIns="145024" tIns="72512" rIns="145024" bIns="7251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5"/>
            <a:ext cx="5154269" cy="486833"/>
          </a:xfrm>
          <a:prstGeom prst="rect">
            <a:avLst/>
          </a:prstGeom>
        </p:spPr>
        <p:txBody>
          <a:bodyPr vert="horz" lIns="145024" tIns="72512" rIns="145024" bIns="7251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5"/>
            <a:ext cx="3797882" cy="486833"/>
          </a:xfrm>
          <a:prstGeom prst="rect">
            <a:avLst/>
          </a:prstGeom>
        </p:spPr>
        <p:txBody>
          <a:bodyPr vert="horz" lIns="145024" tIns="72512" rIns="145024" bIns="7251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02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833" indent="-543833" algn="l" defTabSz="14502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8308" indent="-453196" algn="l" defTabSz="14502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782" indent="-362559" algn="l" defTabSz="14502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7891" indent="-362559" algn="l" defTabSz="14502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3005" indent="-362559" algn="l" defTabSz="14502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8115" indent="-362559" algn="l" defTabSz="14502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3230" indent="-362559" algn="l" defTabSz="14502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8343" indent="-362559" algn="l" defTabSz="14502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3453" indent="-362559" algn="l" defTabSz="14502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117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0224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5333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0450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5561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0671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5783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0897" algn="l" defTabSz="14502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081" tIns="72540" rIns="145081" bIns="725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9"/>
            <a:ext cx="14648974" cy="6034617"/>
          </a:xfrm>
          <a:prstGeom prst="rect">
            <a:avLst/>
          </a:prstGeom>
        </p:spPr>
        <p:txBody>
          <a:bodyPr vert="horz" lIns="145081" tIns="72540" rIns="145081" bIns="725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2"/>
            <a:ext cx="3797882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799"/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799"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2"/>
            <a:ext cx="5154269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2"/>
            <a:ext cx="3797882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799"/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5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45079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049" indent="-544049" algn="l" defTabSz="1450799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8775" indent="-453377" algn="l" defTabSz="1450799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3500" indent="-362702" algn="l" defTabSz="14507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896" indent="-362702" algn="l" defTabSz="1450799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4298" indent="-362702" algn="l" defTabSz="1450799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9697" indent="-362702" algn="l" defTabSz="14507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5098" indent="-362702" algn="l" defTabSz="14507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0497" indent="-362702" algn="l" defTabSz="14507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5896" indent="-362702" algn="l" defTabSz="14507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403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0799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6197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1599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6997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2396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7794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3196" algn="l" defTabSz="145079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167" tIns="72583" rIns="145167" bIns="7258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5"/>
            <a:ext cx="14648974" cy="6034617"/>
          </a:xfrm>
          <a:prstGeom prst="rect">
            <a:avLst/>
          </a:prstGeom>
        </p:spPr>
        <p:txBody>
          <a:bodyPr vert="horz" lIns="145167" tIns="72583" rIns="145167" bIns="725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8"/>
            <a:ext cx="3797882" cy="486833"/>
          </a:xfrm>
          <a:prstGeom prst="rect">
            <a:avLst/>
          </a:prstGeom>
        </p:spPr>
        <p:txBody>
          <a:bodyPr vert="horz" lIns="145167" tIns="72583" rIns="145167" bIns="7258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662"/>
            <a:fld id="{7248024C-3A24-4F2D-87A8-664719427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1662"/>
              <a:t>4/15/2023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8"/>
            <a:ext cx="5154269" cy="486833"/>
          </a:xfrm>
          <a:prstGeom prst="rect">
            <a:avLst/>
          </a:prstGeom>
        </p:spPr>
        <p:txBody>
          <a:bodyPr vert="horz" lIns="145167" tIns="72583" rIns="145167" bIns="7258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6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8"/>
            <a:ext cx="3797882" cy="486833"/>
          </a:xfrm>
          <a:prstGeom prst="rect">
            <a:avLst/>
          </a:prstGeom>
        </p:spPr>
        <p:txBody>
          <a:bodyPr vert="horz" lIns="145167" tIns="72583" rIns="145167" bIns="7258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662"/>
            <a:fld id="{71A7EB21-5AD1-4C92-8339-A6A8B02BF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16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6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51662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73" indent="-544373" algn="l" defTabSz="14516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476" indent="-453644" algn="l" defTabSz="1451662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577" indent="-362917" algn="l" defTabSz="145166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407" indent="-362917" algn="l" defTabSz="1451662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237" indent="-362917" algn="l" defTabSz="1451662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2069" indent="-362917" algn="l" defTabSz="145166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901" indent="-362917" algn="l" defTabSz="145166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731" indent="-362917" algn="l" defTabSz="145166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9561" indent="-362917" algn="l" defTabSz="145166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83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66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49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324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915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984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814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646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6955" y="-9525"/>
            <a:ext cx="1631054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167" tIns="72583" rIns="145167" bIns="72583" anchor="t" compatLnSpc="1"/>
          <a:lstStyle/>
          <a:p>
            <a:pPr defTabSz="1451662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799222" y="-9525"/>
            <a:ext cx="8477416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167" tIns="72583" rIns="145167" bIns="72583" anchor="t" compatLnSpc="1"/>
          <a:lstStyle/>
          <a:p>
            <a:pPr defTabSz="1451662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13832" y="938784"/>
            <a:ext cx="14648974" cy="1524000"/>
          </a:xfrm>
          <a:prstGeom prst="rect">
            <a:avLst/>
          </a:prstGeom>
        </p:spPr>
        <p:txBody>
          <a:bodyPr vert="horz" lIns="0" tIns="72583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13832" y="2580640"/>
            <a:ext cx="14648974" cy="5852160"/>
          </a:xfrm>
          <a:prstGeom prst="rect">
            <a:avLst/>
          </a:prstGeom>
        </p:spPr>
        <p:txBody>
          <a:bodyPr vert="horz" lIns="145167" tIns="72583" rIns="145167" bIns="72583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13832" y="8475154"/>
            <a:ext cx="3797882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451662"/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 defTabSz="1451662"/>
              <a:t>15/04/2023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747354" y="8475154"/>
            <a:ext cx="5968101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451662"/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4106419" y="8475154"/>
            <a:ext cx="1356387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451662"/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 defTabSz="1451662"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3851" y="269877"/>
            <a:ext cx="16341695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45166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451662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29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7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35498" indent="-435498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16163" indent="-39194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662" indent="-39194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1887160" indent="-3338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322657" indent="-3338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8157" indent="-3338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489" indent="-29033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83987" indent="-290333" algn="l" rtl="0" eaLnBrk="1" latinLnBrk="0" hangingPunct="1">
        <a:spcBef>
          <a:spcPct val="20000"/>
        </a:spcBef>
        <a:buClr>
          <a:schemeClr val="tx2"/>
        </a:buClr>
        <a:buChar char="•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3919486" indent="-29033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258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516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1774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033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291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3549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0808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06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185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5167" tIns="72583" rIns="145167" bIns="725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6"/>
            <a:ext cx="14648974" cy="603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5167" tIns="72583" rIns="145167" bIns="72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72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5167" tIns="72583" rIns="145167" bIns="7258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effectLst/>
                <a:latin typeface="+mn-lt"/>
              </a:defRPr>
            </a:lvl1pPr>
          </a:lstStyle>
          <a:p>
            <a:pPr defTabSz="145166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72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5167" tIns="72583" rIns="145167" bIns="7258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effectLst/>
                <a:latin typeface="+mn-lt"/>
              </a:defRPr>
            </a:lvl1pPr>
          </a:lstStyle>
          <a:p>
            <a:pPr defTabSz="145166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72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5167" tIns="72583" rIns="145167" bIns="7258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>
                <a:effectLst/>
                <a:latin typeface="+mn-lt"/>
              </a:defRPr>
            </a:lvl1pPr>
          </a:lstStyle>
          <a:p>
            <a:pPr defTabSz="1451662" fontAlgn="base">
              <a:spcBef>
                <a:spcPct val="0"/>
              </a:spcBef>
              <a:spcAft>
                <a:spcPct val="0"/>
              </a:spcAft>
            </a:pPr>
            <a:fld id="{5511BA60-A459-4179-87EE-58D1BE7950C8}" type="slidenum">
              <a:rPr lang="en-US" smtClean="0">
                <a:solidFill>
                  <a:srgbClr val="000000"/>
                </a:solidFill>
              </a:rPr>
              <a:pPr defTabSz="14516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9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5pPr>
      <a:lvl6pPr marL="725832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6pPr>
      <a:lvl7pPr marL="1451662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7pPr>
      <a:lvl8pPr marL="2177492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8pPr>
      <a:lvl9pPr marL="2903324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44373" indent="-544373" algn="l" rtl="0" fontAlgn="base">
        <a:spcBef>
          <a:spcPct val="20000"/>
        </a:spcBef>
        <a:spcAft>
          <a:spcPct val="0"/>
        </a:spcAft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476" indent="-453644" algn="l" rtl="0" fontAlgn="base">
        <a:spcBef>
          <a:spcPct val="20000"/>
        </a:spcBef>
        <a:spcAft>
          <a:spcPct val="0"/>
        </a:spcAft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577" indent="-362917" algn="l" rtl="0" fontAlgn="base">
        <a:spcBef>
          <a:spcPct val="20000"/>
        </a:spcBef>
        <a:spcAft>
          <a:spcPct val="0"/>
        </a:spcAft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407" indent="-362917" algn="l" rtl="0" fontAlgn="base">
        <a:spcBef>
          <a:spcPct val="20000"/>
        </a:spcBef>
        <a:spcAft>
          <a:spcPct val="0"/>
        </a:spcAft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237" indent="-362917" algn="l" rtl="0" fontAlgn="base">
        <a:spcBef>
          <a:spcPct val="20000"/>
        </a:spcBef>
        <a:spcAft>
          <a:spcPct val="0"/>
        </a:spcAft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2069" indent="-362917" algn="l" defTabSz="1451662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901" indent="-362917" algn="l" defTabSz="1451662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731" indent="-362917" algn="l" defTabSz="1451662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69561" indent="-362917" algn="l" defTabSz="1451662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83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66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49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324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9152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984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814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646" algn="l" defTabSz="145166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65" y="0"/>
            <a:ext cx="16232883" cy="8331200"/>
          </a:xfrm>
        </p:spPr>
      </p:pic>
    </p:spTree>
    <p:extLst>
      <p:ext uri="{BB962C8B-B14F-4D97-AF65-F5344CB8AC3E}">
        <p14:creationId xmlns:p14="http://schemas.microsoft.com/office/powerpoint/2010/main" val="12516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21" y="21899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33" y="3657601"/>
            <a:ext cx="12649199" cy="1582739"/>
          </a:xfrm>
          <a:prstGeom prst="rect">
            <a:avLst/>
          </a:prstGeom>
        </p:spPr>
        <p:txBody>
          <a:bodyPr wrap="none" lIns="91293" tIns="45649" rIns="91293" bIns="4564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1450224">
              <a:spcBef>
                <a:spcPts val="0"/>
              </a:spcBef>
              <a:buClrTx/>
              <a:buSzTx/>
              <a:buNone/>
            </a:pPr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 tính rồi tính:</a:t>
            </a:r>
          </a:p>
          <a:p>
            <a:pPr marL="0" indent="0" defTabSz="1450224">
              <a:spcBef>
                <a:spcPts val="0"/>
              </a:spcBef>
              <a:buClrTx/>
              <a:buSzTx/>
              <a:buNone/>
            </a:pPr>
            <a:endParaRPr lang="en-US" sz="7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1450224">
              <a:spcBef>
                <a:spcPts val="0"/>
              </a:spcBef>
              <a:buClrTx/>
              <a:buSzTx/>
              <a:buNone/>
            </a:pPr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9160 x 5           </a:t>
            </a:r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2109 x 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6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22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8"/>
            <a:ext cx="10037260" cy="6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61" tIns="71730" rIns="143461" bIns="7173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HIỆP HÒA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32" y="4343402"/>
            <a:ext cx="13500099" cy="242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61" tIns="71730" rIns="143461" bIns="717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70 - NHÂN SỐ CÓ NĂM CHỮ SỐ </a:t>
            </a:r>
          </a:p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 SỐ CÓ MỘT CHỮ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( Tiết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62" y="2057407"/>
            <a:ext cx="11471155" cy="199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61" tIns="71730" rIns="143461" bIns="717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4" y="691953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5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70" y="6753283"/>
            <a:ext cx="1162751" cy="1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79" y="6875621"/>
            <a:ext cx="1069335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5" y="-109902"/>
            <a:ext cx="1382715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11"/>
            <a:ext cx="5684568" cy="930735"/>
            <a:chOff x="4539228" y="172432"/>
            <a:chExt cx="5588652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88652" cy="930735"/>
              <a:chOff x="4539228" y="172432"/>
              <a:chExt cx="5588652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88652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14 tháng 04 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5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605564F6-17A3-D33C-1595-880664238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2" y="861537"/>
            <a:ext cx="11506200" cy="5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61" tIns="71730" rIns="143461" bIns="717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70 - NHÂN SỐ CÓ NĂM CHỮ SỐ VỚI SỐ CÓ MỘT CHỮ SỐ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7DD077F-4395-A89E-D666-B2A5BA2C27C8}"/>
              </a:ext>
            </a:extLst>
          </p:cNvPr>
          <p:cNvGrpSpPr/>
          <p:nvPr/>
        </p:nvGrpSpPr>
        <p:grpSpPr>
          <a:xfrm>
            <a:off x="2404621" y="1675724"/>
            <a:ext cx="13219996" cy="6506637"/>
            <a:chOff x="2229852" y="1775828"/>
            <a:chExt cx="13219996" cy="65066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FFEC31A7-32CC-8C6B-76D5-CBC9E29F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56335" y="1775828"/>
              <a:ext cx="13193513" cy="650663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298B811-BF8D-DEF4-1285-15B6C5497624}"/>
                </a:ext>
              </a:extLst>
            </p:cNvPr>
            <p:cNvSpPr/>
            <p:nvPr/>
          </p:nvSpPr>
          <p:spPr>
            <a:xfrm>
              <a:off x="2229852" y="1775828"/>
              <a:ext cx="3470067" cy="1348372"/>
            </a:xfrm>
            <a:prstGeom prst="rect">
              <a:avLst/>
            </a:prstGeom>
            <a:solidFill>
              <a:srgbClr val="F2F9FF"/>
            </a:solidFill>
            <a:ln>
              <a:solidFill>
                <a:srgbClr val="F4F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3372E5C-0297-4C62-8D0E-F85E9A7D7614}"/>
              </a:ext>
            </a:extLst>
          </p:cNvPr>
          <p:cNvSpPr/>
          <p:nvPr/>
        </p:nvSpPr>
        <p:spPr>
          <a:xfrm>
            <a:off x="6842931" y="7239010"/>
            <a:ext cx="4343401" cy="1025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3" tIns="45649" rIns="91293" bIns="45649"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AE0B8B2-2687-B233-5579-BA8DE7DE0045}"/>
              </a:ext>
            </a:extLst>
          </p:cNvPr>
          <p:cNvSpPr/>
          <p:nvPr/>
        </p:nvSpPr>
        <p:spPr>
          <a:xfrm>
            <a:off x="5348601" y="5667116"/>
            <a:ext cx="4876800" cy="87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3" tIns="45649" rIns="91293" bIns="45649" rtlCol="0" anchor="ctr"/>
          <a:lstStyle/>
          <a:p>
            <a:pPr algn="ctr"/>
            <a:endParaRPr lang="en-US"/>
          </a:p>
        </p:txBody>
      </p:sp>
      <p:sp>
        <p:nvSpPr>
          <p:cNvPr id="35" name="Line 22">
            <a:extLst>
              <a:ext uri="{FF2B5EF4-FFF2-40B4-BE49-F238E27FC236}">
                <a16:creationId xmlns:a16="http://schemas.microsoft.com/office/drawing/2014/main" xmlns="" id="{BDB3EEBD-E3BE-C4F5-2AFC-0A8F6FA07F65}"/>
              </a:ext>
            </a:extLst>
          </p:cNvPr>
          <p:cNvSpPr/>
          <p:nvPr/>
        </p:nvSpPr>
        <p:spPr>
          <a:xfrm>
            <a:off x="5619023" y="4617819"/>
            <a:ext cx="16323" cy="3643008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" name="Text Box 23">
            <a:extLst>
              <a:ext uri="{FF2B5EF4-FFF2-40B4-BE49-F238E27FC236}">
                <a16:creationId xmlns:a16="http://schemas.microsoft.com/office/drawing/2014/main" xmlns="" id="{14892D5E-A7E5-5D02-1F8F-8AE1DE8937B7}"/>
              </a:ext>
            </a:extLst>
          </p:cNvPr>
          <p:cNvSpPr txBox="1"/>
          <p:nvPr/>
        </p:nvSpPr>
        <p:spPr>
          <a:xfrm>
            <a:off x="5699919" y="4716335"/>
            <a:ext cx="9288179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altLang="vi-VN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5</a:t>
            </a:r>
            <a:r>
              <a:rPr lang="en-US" altLang="vi-VN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1.</a:t>
            </a:r>
          </a:p>
        </p:txBody>
      </p:sp>
      <p:sp>
        <p:nvSpPr>
          <p:cNvPr id="37" name="Text Box 24">
            <a:extLst>
              <a:ext uri="{FF2B5EF4-FFF2-40B4-BE49-F238E27FC236}">
                <a16:creationId xmlns:a16="http://schemas.microsoft.com/office/drawing/2014/main" xmlns="" id="{C0503C93-9A95-7923-413C-0B615AE2BA24}"/>
              </a:ext>
            </a:extLst>
          </p:cNvPr>
          <p:cNvSpPr txBox="1"/>
          <p:nvPr/>
        </p:nvSpPr>
        <p:spPr>
          <a:xfrm>
            <a:off x="5674440" y="5510819"/>
            <a:ext cx="8807450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vi-VN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</a:p>
        </p:txBody>
      </p:sp>
      <p:sp>
        <p:nvSpPr>
          <p:cNvPr id="38" name="Text Box 25">
            <a:extLst>
              <a:ext uri="{FF2B5EF4-FFF2-40B4-BE49-F238E27FC236}">
                <a16:creationId xmlns:a16="http://schemas.microsoft.com/office/drawing/2014/main" xmlns="" id="{C4F2DD74-CEB4-AB2D-B3D4-D4841F44FF33}"/>
              </a:ext>
            </a:extLst>
          </p:cNvPr>
          <p:cNvSpPr txBox="1"/>
          <p:nvPr/>
        </p:nvSpPr>
        <p:spPr>
          <a:xfrm>
            <a:off x="5661572" y="6183503"/>
            <a:ext cx="9158930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altLang="vi-VN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xmlns="" id="{5C2F733C-3236-8C5F-0B6C-B1E34F285EF1}"/>
              </a:ext>
            </a:extLst>
          </p:cNvPr>
          <p:cNvSpPr txBox="1"/>
          <p:nvPr/>
        </p:nvSpPr>
        <p:spPr>
          <a:xfrm>
            <a:off x="5661586" y="6828659"/>
            <a:ext cx="8598535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</a:p>
        </p:txBody>
      </p:sp>
      <p:sp>
        <p:nvSpPr>
          <p:cNvPr id="40" name="Text Box 29">
            <a:extLst>
              <a:ext uri="{FF2B5EF4-FFF2-40B4-BE49-F238E27FC236}">
                <a16:creationId xmlns:a16="http://schemas.microsoft.com/office/drawing/2014/main" xmlns="" id="{40B06A8A-DE1D-388D-C11D-D985C0C8835A}"/>
              </a:ext>
            </a:extLst>
          </p:cNvPr>
          <p:cNvSpPr txBox="1"/>
          <p:nvPr/>
        </p:nvSpPr>
        <p:spPr>
          <a:xfrm>
            <a:off x="2713363" y="5016057"/>
            <a:ext cx="173178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12 415</a:t>
            </a:r>
          </a:p>
        </p:txBody>
      </p:sp>
      <p:sp>
        <p:nvSpPr>
          <p:cNvPr id="41" name="Text Box 31">
            <a:extLst>
              <a:ext uri="{FF2B5EF4-FFF2-40B4-BE49-F238E27FC236}">
                <a16:creationId xmlns:a16="http://schemas.microsoft.com/office/drawing/2014/main" xmlns="" id="{9121218B-BF3D-F9B1-54BB-23316FB6CF81}"/>
              </a:ext>
            </a:extLst>
          </p:cNvPr>
          <p:cNvSpPr txBox="1"/>
          <p:nvPr/>
        </p:nvSpPr>
        <p:spPr>
          <a:xfrm>
            <a:off x="2713350" y="5854250"/>
            <a:ext cx="157052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2" name="Text Box 32">
            <a:extLst>
              <a:ext uri="{FF2B5EF4-FFF2-40B4-BE49-F238E27FC236}">
                <a16:creationId xmlns:a16="http://schemas.microsoft.com/office/drawing/2014/main" xmlns="" id="{9866531E-C6BC-F5B2-28B9-7254053386BE}"/>
              </a:ext>
            </a:extLst>
          </p:cNvPr>
          <p:cNvSpPr txBox="1"/>
          <p:nvPr/>
        </p:nvSpPr>
        <p:spPr>
          <a:xfrm>
            <a:off x="2332349" y="5397055"/>
            <a:ext cx="669485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xmlns="" id="{0F77302B-5A59-BE1F-CEE8-82A45FD57BB9}"/>
              </a:ext>
            </a:extLst>
          </p:cNvPr>
          <p:cNvSpPr/>
          <p:nvPr/>
        </p:nvSpPr>
        <p:spPr>
          <a:xfrm>
            <a:off x="2498596" y="6541612"/>
            <a:ext cx="1785295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xmlns="" id="{80A858B7-319A-B7E4-9F6A-83D085C1B1F8}"/>
              </a:ext>
            </a:extLst>
          </p:cNvPr>
          <p:cNvSpPr txBox="1"/>
          <p:nvPr/>
        </p:nvSpPr>
        <p:spPr>
          <a:xfrm>
            <a:off x="3871806" y="6661338"/>
            <a:ext cx="405504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5" name="Text Box 38">
            <a:extLst>
              <a:ext uri="{FF2B5EF4-FFF2-40B4-BE49-F238E27FC236}">
                <a16:creationId xmlns:a16="http://schemas.microsoft.com/office/drawing/2014/main" xmlns="" id="{3761FFC1-C17C-131E-BF0C-58E290B4D3F6}"/>
              </a:ext>
            </a:extLst>
          </p:cNvPr>
          <p:cNvSpPr txBox="1"/>
          <p:nvPr/>
        </p:nvSpPr>
        <p:spPr>
          <a:xfrm>
            <a:off x="3567004" y="6648002"/>
            <a:ext cx="360219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Text Box 39">
            <a:extLst>
              <a:ext uri="{FF2B5EF4-FFF2-40B4-BE49-F238E27FC236}">
                <a16:creationId xmlns:a16="http://schemas.microsoft.com/office/drawing/2014/main" xmlns="" id="{06B8E9A1-0773-B725-8D7D-D83DCE57DEAA}"/>
              </a:ext>
            </a:extLst>
          </p:cNvPr>
          <p:cNvSpPr txBox="1"/>
          <p:nvPr/>
        </p:nvSpPr>
        <p:spPr>
          <a:xfrm>
            <a:off x="3298536" y="6656966"/>
            <a:ext cx="423869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7" name="Text Box 40">
            <a:extLst>
              <a:ext uri="{FF2B5EF4-FFF2-40B4-BE49-F238E27FC236}">
                <a16:creationId xmlns:a16="http://schemas.microsoft.com/office/drawing/2014/main" xmlns="" id="{4702FEF0-20CC-1218-D061-91FA84F0F8DE}"/>
              </a:ext>
            </a:extLst>
          </p:cNvPr>
          <p:cNvSpPr txBox="1"/>
          <p:nvPr/>
        </p:nvSpPr>
        <p:spPr>
          <a:xfrm>
            <a:off x="2927622" y="6654354"/>
            <a:ext cx="38543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xmlns="" id="{0C424968-8CF8-47A6-87F9-9B1C029BBD4D}"/>
              </a:ext>
            </a:extLst>
          </p:cNvPr>
          <p:cNvSpPr txBox="1"/>
          <p:nvPr/>
        </p:nvSpPr>
        <p:spPr>
          <a:xfrm>
            <a:off x="5661585" y="7473824"/>
            <a:ext cx="8598535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vi-VN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altLang="vi-VN" sz="3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40">
            <a:extLst>
              <a:ext uri="{FF2B5EF4-FFF2-40B4-BE49-F238E27FC236}">
                <a16:creationId xmlns:a16="http://schemas.microsoft.com/office/drawing/2014/main" xmlns="" id="{B44EC688-7B5C-A88E-C194-C86B4E7F9FB6}"/>
              </a:ext>
            </a:extLst>
          </p:cNvPr>
          <p:cNvSpPr txBox="1"/>
          <p:nvPr/>
        </p:nvSpPr>
        <p:spPr>
          <a:xfrm>
            <a:off x="2642640" y="6654354"/>
            <a:ext cx="38543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A1BF2B37-FDDE-3D94-1378-4F6460B3E059}"/>
              </a:ext>
            </a:extLst>
          </p:cNvPr>
          <p:cNvSpPr/>
          <p:nvPr/>
        </p:nvSpPr>
        <p:spPr>
          <a:xfrm>
            <a:off x="5698708" y="8233425"/>
            <a:ext cx="4421761" cy="869011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3" tIns="45649" rIns="91293" bIns="45649" rtlCol="0" anchor="ctr"/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12 415 x 3 = 37 245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7639E-7 0 L 0.00839 -0.2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11"/>
            <a:ext cx="5684568" cy="930735"/>
            <a:chOff x="4539228" y="172432"/>
            <a:chExt cx="5588652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88652" cy="930735"/>
              <a:chOff x="4539228" y="172432"/>
              <a:chExt cx="5588652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88652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14 tháng 04 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5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140483" y="1600216"/>
            <a:ext cx="1956071" cy="681455"/>
            <a:chOff x="1470819" y="1943100"/>
            <a:chExt cx="1956072" cy="68145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61720"/>
              <a:chOff x="1737519" y="1943100"/>
              <a:chExt cx="533400" cy="66172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21910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7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7"/>
              <a:ext cx="1308372" cy="677108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76" name="Text Box 29">
            <a:extLst>
              <a:ext uri="{FF2B5EF4-FFF2-40B4-BE49-F238E27FC236}">
                <a16:creationId xmlns:a16="http://schemas.microsoft.com/office/drawing/2014/main" xmlns="" id="{9C6E52A4-BE87-9DBC-B77C-EB6FFF73EE24}"/>
              </a:ext>
            </a:extLst>
          </p:cNvPr>
          <p:cNvSpPr txBox="1"/>
          <p:nvPr/>
        </p:nvSpPr>
        <p:spPr>
          <a:xfrm>
            <a:off x="3196137" y="2357863"/>
            <a:ext cx="173178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47 253</a:t>
            </a:r>
          </a:p>
        </p:txBody>
      </p:sp>
      <p:sp>
        <p:nvSpPr>
          <p:cNvPr id="77" name="Text Box 31">
            <a:extLst>
              <a:ext uri="{FF2B5EF4-FFF2-40B4-BE49-F238E27FC236}">
                <a16:creationId xmlns:a16="http://schemas.microsoft.com/office/drawing/2014/main" xmlns="" id="{0C335540-EFE4-B6EF-1055-CF2625E57FD7}"/>
              </a:ext>
            </a:extLst>
          </p:cNvPr>
          <p:cNvSpPr txBox="1"/>
          <p:nvPr/>
        </p:nvSpPr>
        <p:spPr>
          <a:xfrm>
            <a:off x="3196126" y="3090550"/>
            <a:ext cx="157052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8" name="Text Box 32">
            <a:extLst>
              <a:ext uri="{FF2B5EF4-FFF2-40B4-BE49-F238E27FC236}">
                <a16:creationId xmlns:a16="http://schemas.microsoft.com/office/drawing/2014/main" xmlns="" id="{0557C416-83B0-3ACF-EFE0-ABA815249C35}"/>
              </a:ext>
            </a:extLst>
          </p:cNvPr>
          <p:cNvSpPr txBox="1"/>
          <p:nvPr/>
        </p:nvSpPr>
        <p:spPr>
          <a:xfrm>
            <a:off x="2815125" y="2906813"/>
            <a:ext cx="380999" cy="1441961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dirty="0">
                <a:solidFill>
                  <a:srgbClr val="0000FF"/>
                </a:solidFill>
              </a:rPr>
              <a:t>×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endParaRPr lang="en-US" altLang="vi-VN" sz="37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" name="Line 33">
            <a:extLst>
              <a:ext uri="{FF2B5EF4-FFF2-40B4-BE49-F238E27FC236}">
                <a16:creationId xmlns:a16="http://schemas.microsoft.com/office/drawing/2014/main" xmlns="" id="{528AA956-B489-B264-1C02-23E5AC692D21}"/>
              </a:ext>
            </a:extLst>
          </p:cNvPr>
          <p:cNvSpPr/>
          <p:nvPr/>
        </p:nvSpPr>
        <p:spPr>
          <a:xfrm>
            <a:off x="2981372" y="3777909"/>
            <a:ext cx="1785295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0" name="Text Box 35">
            <a:extLst>
              <a:ext uri="{FF2B5EF4-FFF2-40B4-BE49-F238E27FC236}">
                <a16:creationId xmlns:a16="http://schemas.microsoft.com/office/drawing/2014/main" xmlns="" id="{58D5AEB7-61F7-8706-BD33-700EE3420143}"/>
              </a:ext>
            </a:extLst>
          </p:cNvPr>
          <p:cNvSpPr txBox="1"/>
          <p:nvPr/>
        </p:nvSpPr>
        <p:spPr>
          <a:xfrm>
            <a:off x="3196126" y="3751178"/>
            <a:ext cx="1861092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94 506</a:t>
            </a:r>
          </a:p>
        </p:txBody>
      </p:sp>
      <p:sp>
        <p:nvSpPr>
          <p:cNvPr id="94" name="Text Box 29">
            <a:extLst>
              <a:ext uri="{FF2B5EF4-FFF2-40B4-BE49-F238E27FC236}">
                <a16:creationId xmlns:a16="http://schemas.microsoft.com/office/drawing/2014/main" xmlns="" id="{31CCD018-89CC-C7CC-24D1-46CC367FC361}"/>
              </a:ext>
            </a:extLst>
          </p:cNvPr>
          <p:cNvSpPr txBox="1"/>
          <p:nvPr/>
        </p:nvSpPr>
        <p:spPr>
          <a:xfrm>
            <a:off x="6873897" y="2385487"/>
            <a:ext cx="173178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18 142</a:t>
            </a:r>
          </a:p>
        </p:txBody>
      </p:sp>
      <p:sp>
        <p:nvSpPr>
          <p:cNvPr id="95" name="Text Box 31">
            <a:extLst>
              <a:ext uri="{FF2B5EF4-FFF2-40B4-BE49-F238E27FC236}">
                <a16:creationId xmlns:a16="http://schemas.microsoft.com/office/drawing/2014/main" xmlns="" id="{27B591D7-F79E-BF09-9490-F6429CCA945F}"/>
              </a:ext>
            </a:extLst>
          </p:cNvPr>
          <p:cNvSpPr txBox="1"/>
          <p:nvPr/>
        </p:nvSpPr>
        <p:spPr>
          <a:xfrm>
            <a:off x="6873884" y="3118170"/>
            <a:ext cx="157052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96" name="Text Box 32">
            <a:extLst>
              <a:ext uri="{FF2B5EF4-FFF2-40B4-BE49-F238E27FC236}">
                <a16:creationId xmlns:a16="http://schemas.microsoft.com/office/drawing/2014/main" xmlns="" id="{3A9E15CF-67CA-F7F8-7E4C-3184C76043CF}"/>
              </a:ext>
            </a:extLst>
          </p:cNvPr>
          <p:cNvSpPr txBox="1"/>
          <p:nvPr/>
        </p:nvSpPr>
        <p:spPr>
          <a:xfrm>
            <a:off x="6446626" y="2893391"/>
            <a:ext cx="669485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7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97" name="Line 33">
            <a:extLst>
              <a:ext uri="{FF2B5EF4-FFF2-40B4-BE49-F238E27FC236}">
                <a16:creationId xmlns:a16="http://schemas.microsoft.com/office/drawing/2014/main" xmlns="" id="{752D0995-60B4-9142-8C87-D30016056B22}"/>
              </a:ext>
            </a:extLst>
          </p:cNvPr>
          <p:cNvSpPr/>
          <p:nvPr/>
        </p:nvSpPr>
        <p:spPr>
          <a:xfrm>
            <a:off x="6659130" y="3805531"/>
            <a:ext cx="1785295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8" name="Text Box 29">
            <a:extLst>
              <a:ext uri="{FF2B5EF4-FFF2-40B4-BE49-F238E27FC236}">
                <a16:creationId xmlns:a16="http://schemas.microsoft.com/office/drawing/2014/main" xmlns="" id="{01AB8219-F3CD-60F4-5ACB-22C6ABC88A01}"/>
              </a:ext>
            </a:extLst>
          </p:cNvPr>
          <p:cNvSpPr txBox="1"/>
          <p:nvPr/>
        </p:nvSpPr>
        <p:spPr>
          <a:xfrm>
            <a:off x="11568931" y="2385487"/>
            <a:ext cx="173178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15 160</a:t>
            </a:r>
          </a:p>
        </p:txBody>
      </p:sp>
      <p:sp>
        <p:nvSpPr>
          <p:cNvPr id="99" name="Text Box 31">
            <a:extLst>
              <a:ext uri="{FF2B5EF4-FFF2-40B4-BE49-F238E27FC236}">
                <a16:creationId xmlns:a16="http://schemas.microsoft.com/office/drawing/2014/main" xmlns="" id="{127BF023-2A89-3BA1-C4FA-D49A85EC604A}"/>
              </a:ext>
            </a:extLst>
          </p:cNvPr>
          <p:cNvSpPr txBox="1"/>
          <p:nvPr/>
        </p:nvSpPr>
        <p:spPr>
          <a:xfrm>
            <a:off x="11568920" y="3118170"/>
            <a:ext cx="157052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00" name="Text Box 32">
            <a:extLst>
              <a:ext uri="{FF2B5EF4-FFF2-40B4-BE49-F238E27FC236}">
                <a16:creationId xmlns:a16="http://schemas.microsoft.com/office/drawing/2014/main" xmlns="" id="{59DB3B57-7194-9E03-FD2B-04E49BA83A9D}"/>
              </a:ext>
            </a:extLst>
          </p:cNvPr>
          <p:cNvSpPr txBox="1"/>
          <p:nvPr/>
        </p:nvSpPr>
        <p:spPr>
          <a:xfrm>
            <a:off x="11187919" y="2859791"/>
            <a:ext cx="669485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7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101" name="Line 33">
            <a:extLst>
              <a:ext uri="{FF2B5EF4-FFF2-40B4-BE49-F238E27FC236}">
                <a16:creationId xmlns:a16="http://schemas.microsoft.com/office/drawing/2014/main" xmlns="" id="{C6740F8A-E28E-9F9B-DF2F-F346D83BF0F3}"/>
              </a:ext>
            </a:extLst>
          </p:cNvPr>
          <p:cNvSpPr/>
          <p:nvPr/>
        </p:nvSpPr>
        <p:spPr>
          <a:xfrm>
            <a:off x="11354166" y="3805531"/>
            <a:ext cx="1785295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6" name="Text Box 35">
            <a:extLst>
              <a:ext uri="{FF2B5EF4-FFF2-40B4-BE49-F238E27FC236}">
                <a16:creationId xmlns:a16="http://schemas.microsoft.com/office/drawing/2014/main" xmlns="" id="{0693CA8C-61D0-17C1-9E68-B90FD013EF47}"/>
              </a:ext>
            </a:extLst>
          </p:cNvPr>
          <p:cNvSpPr txBox="1"/>
          <p:nvPr/>
        </p:nvSpPr>
        <p:spPr>
          <a:xfrm>
            <a:off x="6868879" y="3843862"/>
            <a:ext cx="201385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72 568</a:t>
            </a:r>
          </a:p>
        </p:txBody>
      </p:sp>
      <p:sp>
        <p:nvSpPr>
          <p:cNvPr id="107" name="Text Box 35">
            <a:extLst>
              <a:ext uri="{FF2B5EF4-FFF2-40B4-BE49-F238E27FC236}">
                <a16:creationId xmlns:a16="http://schemas.microsoft.com/office/drawing/2014/main" xmlns="" id="{79B1C884-C564-27B1-D597-6CC0D918C69B}"/>
              </a:ext>
            </a:extLst>
          </p:cNvPr>
          <p:cNvSpPr txBox="1"/>
          <p:nvPr/>
        </p:nvSpPr>
        <p:spPr>
          <a:xfrm>
            <a:off x="11573515" y="3751178"/>
            <a:ext cx="1841437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75 800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4CC3F933-AC43-0CC3-6F51-F1B798D0B0DE}"/>
              </a:ext>
            </a:extLst>
          </p:cNvPr>
          <p:cNvGrpSpPr/>
          <p:nvPr/>
        </p:nvGrpSpPr>
        <p:grpSpPr>
          <a:xfrm>
            <a:off x="1140483" y="4572014"/>
            <a:ext cx="4227525" cy="682053"/>
            <a:chOff x="1470819" y="1943100"/>
            <a:chExt cx="4227527" cy="68205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0B2C2FAF-6D37-5361-FFF7-54E31A7C3843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61717"/>
              <a:chOff x="1737519" y="1943100"/>
              <a:chExt cx="533400" cy="661717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xmlns="" id="{6838E17A-FB4A-5D74-908C-03EB899BBA70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xmlns="" id="{3CFD7781-5F61-BF22-AFD3-4A556B81FBE0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21910" cy="661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7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803CDC0B-15E0-9670-CDC8-6BA7BF172DAF}"/>
                </a:ext>
              </a:extLst>
            </p:cNvPr>
            <p:cNvSpPr txBox="1"/>
            <p:nvPr/>
          </p:nvSpPr>
          <p:spPr>
            <a:xfrm>
              <a:off x="2118519" y="1948045"/>
              <a:ext cx="3579827" cy="677105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3" name="Text Box 29">
            <a:extLst>
              <a:ext uri="{FF2B5EF4-FFF2-40B4-BE49-F238E27FC236}">
                <a16:creationId xmlns:a16="http://schemas.microsoft.com/office/drawing/2014/main" xmlns="" id="{FE6DA31C-5E75-F05F-A698-B8DE63BD6FDC}"/>
              </a:ext>
            </a:extLst>
          </p:cNvPr>
          <p:cNvSpPr txBox="1"/>
          <p:nvPr/>
        </p:nvSpPr>
        <p:spPr>
          <a:xfrm>
            <a:off x="527016" y="5317954"/>
            <a:ext cx="1408169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31 504 x 3			23 162 x 4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xmlns="" id="{80D60CBB-002F-3A92-A137-241FB0988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2" y="861537"/>
            <a:ext cx="11506200" cy="5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61" tIns="71730" rIns="143461" bIns="717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70 - NHÂN SỐ CÓ NĂM CHỮ SỐ VỚI SỐ CÓ MỘT CHỮ SỐ 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xmlns="" id="{15FFE699-228A-2847-6F0E-7C4616550D55}"/>
              </a:ext>
            </a:extLst>
          </p:cNvPr>
          <p:cNvSpPr txBox="1"/>
          <p:nvPr/>
        </p:nvSpPr>
        <p:spPr>
          <a:xfrm>
            <a:off x="3836686" y="6159999"/>
            <a:ext cx="173178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31 504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xmlns="" id="{44D45959-6624-DEB9-7CBA-0360278F74A4}"/>
              </a:ext>
            </a:extLst>
          </p:cNvPr>
          <p:cNvSpPr txBox="1"/>
          <p:nvPr/>
        </p:nvSpPr>
        <p:spPr>
          <a:xfrm>
            <a:off x="3836675" y="6892682"/>
            <a:ext cx="157052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xmlns="" id="{D130CA06-BDDD-220E-EA70-0BC42297131F}"/>
              </a:ext>
            </a:extLst>
          </p:cNvPr>
          <p:cNvSpPr txBox="1"/>
          <p:nvPr/>
        </p:nvSpPr>
        <p:spPr>
          <a:xfrm>
            <a:off x="3455674" y="6652963"/>
            <a:ext cx="669485" cy="66157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7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xmlns="" id="{04E2456A-EA13-6D16-013E-60928C32AF1B}"/>
              </a:ext>
            </a:extLst>
          </p:cNvPr>
          <p:cNvSpPr/>
          <p:nvPr/>
        </p:nvSpPr>
        <p:spPr>
          <a:xfrm>
            <a:off x="3621921" y="7580043"/>
            <a:ext cx="1785295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9" name="Text Box 35">
            <a:extLst>
              <a:ext uri="{FF2B5EF4-FFF2-40B4-BE49-F238E27FC236}">
                <a16:creationId xmlns:a16="http://schemas.microsoft.com/office/drawing/2014/main" xmlns="" id="{1BBFDAB9-7A1A-11AF-B0A5-353D4AC3D6F3}"/>
              </a:ext>
            </a:extLst>
          </p:cNvPr>
          <p:cNvSpPr txBox="1"/>
          <p:nvPr/>
        </p:nvSpPr>
        <p:spPr>
          <a:xfrm>
            <a:off x="3836675" y="7553310"/>
            <a:ext cx="1861092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94 512</a:t>
            </a:r>
          </a:p>
        </p:txBody>
      </p:sp>
      <p:sp>
        <p:nvSpPr>
          <p:cNvPr id="40" name="Text Box 29">
            <a:extLst>
              <a:ext uri="{FF2B5EF4-FFF2-40B4-BE49-F238E27FC236}">
                <a16:creationId xmlns:a16="http://schemas.microsoft.com/office/drawing/2014/main" xmlns="" id="{F7DCB737-5CFD-FE70-6B97-EB46DB014297}"/>
              </a:ext>
            </a:extLst>
          </p:cNvPr>
          <p:cNvSpPr txBox="1"/>
          <p:nvPr/>
        </p:nvSpPr>
        <p:spPr>
          <a:xfrm>
            <a:off x="9795956" y="6086430"/>
            <a:ext cx="1731783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23 162</a:t>
            </a:r>
          </a:p>
        </p:txBody>
      </p:sp>
      <p:sp>
        <p:nvSpPr>
          <p:cNvPr id="41" name="Text Box 31">
            <a:extLst>
              <a:ext uri="{FF2B5EF4-FFF2-40B4-BE49-F238E27FC236}">
                <a16:creationId xmlns:a16="http://schemas.microsoft.com/office/drawing/2014/main" xmlns="" id="{A3E87E1B-DAC6-36FD-15DF-9A859555DB69}"/>
              </a:ext>
            </a:extLst>
          </p:cNvPr>
          <p:cNvSpPr txBox="1"/>
          <p:nvPr/>
        </p:nvSpPr>
        <p:spPr>
          <a:xfrm>
            <a:off x="9795944" y="6819114"/>
            <a:ext cx="157052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2" name="Text Box 32">
            <a:extLst>
              <a:ext uri="{FF2B5EF4-FFF2-40B4-BE49-F238E27FC236}">
                <a16:creationId xmlns:a16="http://schemas.microsoft.com/office/drawing/2014/main" xmlns="" id="{3728C280-16D1-B9B9-61D4-3727E11413E4}"/>
              </a:ext>
            </a:extLst>
          </p:cNvPr>
          <p:cNvSpPr txBox="1"/>
          <p:nvPr/>
        </p:nvSpPr>
        <p:spPr>
          <a:xfrm>
            <a:off x="9414944" y="6598055"/>
            <a:ext cx="669485" cy="1515656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700" dirty="0">
                <a:solidFill>
                  <a:srgbClr val="0000FF"/>
                </a:solidFill>
              </a:rPr>
              <a:t>×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endParaRPr lang="en-US" altLang="vi-VN" sz="37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xmlns="" id="{E1226676-6D2A-67CF-8F5A-84A3FF38972B}"/>
              </a:ext>
            </a:extLst>
          </p:cNvPr>
          <p:cNvSpPr/>
          <p:nvPr/>
        </p:nvSpPr>
        <p:spPr>
          <a:xfrm>
            <a:off x="9581191" y="7506475"/>
            <a:ext cx="1785295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xmlns="" id="{FC0692D2-23AC-A3EB-9382-B52A5E87F21E}"/>
              </a:ext>
            </a:extLst>
          </p:cNvPr>
          <p:cNvSpPr txBox="1"/>
          <p:nvPr/>
        </p:nvSpPr>
        <p:spPr>
          <a:xfrm>
            <a:off x="9790936" y="7544802"/>
            <a:ext cx="2013858" cy="707743"/>
          </a:xfrm>
          <a:prstGeom prst="rect">
            <a:avLst/>
          </a:prstGeom>
          <a:noFill/>
          <a:ln w="9525">
            <a:noFill/>
          </a:ln>
        </p:spPr>
        <p:txBody>
          <a:bodyPr wrap="square" lIns="91293" tIns="45649" rIns="91293" bIns="4564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92 648</a:t>
            </a:r>
          </a:p>
        </p:txBody>
      </p:sp>
    </p:spTree>
    <p:extLst>
      <p:ext uri="{BB962C8B-B14F-4D97-AF65-F5344CB8AC3E}">
        <p14:creationId xmlns:p14="http://schemas.microsoft.com/office/powerpoint/2010/main" val="4710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80" grpId="0"/>
      <p:bldP spid="94" grpId="0"/>
      <p:bldP spid="95" grpId="0"/>
      <p:bldP spid="96" grpId="0"/>
      <p:bldP spid="98" grpId="0"/>
      <p:bldP spid="99" grpId="0"/>
      <p:bldP spid="100" grpId="0"/>
      <p:bldP spid="106" grpId="0"/>
      <p:bldP spid="107" grpId="0"/>
      <p:bldP spid="113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11"/>
            <a:ext cx="5684568" cy="930735"/>
            <a:chOff x="4539228" y="172432"/>
            <a:chExt cx="5588652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88652" cy="930735"/>
              <a:chOff x="4539228" y="172432"/>
              <a:chExt cx="5588652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88652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14 tháng 04 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7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-15067" y="1605217"/>
            <a:ext cx="16844249" cy="1235451"/>
            <a:chOff x="1470819" y="1943100"/>
            <a:chExt cx="16844249" cy="1235451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61720"/>
              <a:chOff x="1737519" y="1943100"/>
              <a:chExt cx="533400" cy="66172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21910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7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5"/>
              <a:ext cx="16196550" cy="123110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vi-VN" sz="3700" b="1" dirty="0">
                  <a:solidFill>
                    <a:srgbClr val="FF0000"/>
                  </a:solidFill>
                  <a:latin typeface="+mj-lt"/>
                </a:rPr>
                <a:t>Mỗi lần người ta chuyển 15 250 kg thóc vào kho. Hỏi sau 3 lần chuyển như vậy,</a:t>
              </a:r>
              <a:endParaRPr lang="en-US" sz="3700" b="1" dirty="0">
                <a:solidFill>
                  <a:srgbClr val="FF0000"/>
                </a:solidFill>
                <a:latin typeface="+mj-lt"/>
              </a:endParaRPr>
            </a:p>
            <a:p>
              <a:r>
                <a:rPr lang="vi-VN" sz="3700" b="1" dirty="0">
                  <a:solidFill>
                    <a:srgbClr val="FF0000"/>
                  </a:solidFill>
                  <a:latin typeface="+mj-lt"/>
                </a:rPr>
                <a:t> người ta chuyển được bao nhiêu ki-lô-gam thóc vào kho?</a:t>
              </a:r>
              <a:endParaRPr lang="en-US" sz="37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AA2B2FB7-2666-FE35-4FF9-0FB83DEE7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2" y="861537"/>
            <a:ext cx="11506200" cy="5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61" tIns="71730" rIns="143461" bIns="717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70 - NHÂN SỐ CÓ NĂM CHỮ SỐ VỚI SỐ CÓ MỘT CHỮ SỐ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5796D0-9EBD-0F96-739B-0026A52E1D4D}"/>
              </a:ext>
            </a:extLst>
          </p:cNvPr>
          <p:cNvSpPr txBox="1"/>
          <p:nvPr/>
        </p:nvSpPr>
        <p:spPr>
          <a:xfrm>
            <a:off x="1372243" y="3417487"/>
            <a:ext cx="14051627" cy="1800350"/>
          </a:xfrm>
          <a:prstGeom prst="rect">
            <a:avLst/>
          </a:prstGeom>
          <a:solidFill>
            <a:schemeClr val="bg1"/>
          </a:solidFill>
        </p:spPr>
        <p:txBody>
          <a:bodyPr wrap="square" lIns="91293" tIns="45649" rIns="91293" bIns="45649">
            <a:spAutoFit/>
          </a:bodyPr>
          <a:lstStyle/>
          <a:p>
            <a:pPr algn="ctr"/>
            <a:r>
              <a:rPr lang="en-US" sz="37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7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7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: 15 250 kg</a:t>
            </a:r>
          </a:p>
          <a:p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: … kg?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02BA6B-F561-B3D9-4848-86B27489F349}"/>
              </a:ext>
            </a:extLst>
          </p:cNvPr>
          <p:cNvSpPr txBox="1"/>
          <p:nvPr/>
        </p:nvSpPr>
        <p:spPr>
          <a:xfrm>
            <a:off x="525022" y="5727689"/>
            <a:ext cx="15751629" cy="2939123"/>
          </a:xfrm>
          <a:prstGeom prst="rect">
            <a:avLst/>
          </a:prstGeom>
          <a:solidFill>
            <a:schemeClr val="bg1"/>
          </a:solidFill>
        </p:spPr>
        <p:txBody>
          <a:bodyPr wrap="square" lIns="91293" tIns="45649" rIns="91293" bIns="45649">
            <a:spAutoFit/>
          </a:bodyPr>
          <a:lstStyle/>
          <a:p>
            <a:pPr algn="ctr"/>
            <a:r>
              <a:rPr lang="en-US" sz="37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7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3 lần chuyển như vậy,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chuyển được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ki-lô-gam thóc vào kho </a:t>
            </a:r>
            <a:r>
              <a:rPr lang="en-US" sz="3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15 250 x 3 = 45 750 (kg)</a:t>
            </a:r>
            <a:r>
              <a:rPr lang="en-US" sz="3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indent="6328849"/>
            <a:r>
              <a:rPr lang="en-US" sz="37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7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45 750 kg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9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914400"/>
            <a:ext cx="16412277" cy="8263467"/>
            <a:chOff x="0" y="-19"/>
            <a:chExt cx="5760" cy="4377"/>
          </a:xfrm>
        </p:grpSpPr>
        <p:pic>
          <p:nvPicPr>
            <p:cNvPr id="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797896" y="2946406"/>
            <a:ext cx="11022205" cy="3655121"/>
          </a:xfrm>
          <a:prstGeom prst="rect">
            <a:avLst/>
          </a:prstGeom>
          <a:noFill/>
        </p:spPr>
        <p:txBody>
          <a:bodyPr wrap="square" lIns="145052" tIns="72526" rIns="145052" bIns="72526" rtlCol="0">
            <a:spAutoFit/>
          </a:bodyPr>
          <a:lstStyle/>
          <a:p>
            <a:pPr defTabSz="1450512"/>
            <a:r>
              <a:rPr lang="en-US" sz="7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1450512"/>
            <a:r>
              <a:rPr lang="en-US" sz="7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7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7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7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defTabSz="1450512"/>
            <a:r>
              <a:rPr lang="en-US" sz="76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1B540A1-5133-41D8-8DF3-C69EB89B0DFA}"/>
              </a:ext>
            </a:extLst>
          </p:cNvPr>
          <p:cNvSpPr txBox="1"/>
          <p:nvPr/>
        </p:nvSpPr>
        <p:spPr>
          <a:xfrm>
            <a:off x="6" y="141597"/>
            <a:ext cx="16276636" cy="731244"/>
          </a:xfrm>
          <a:prstGeom prst="rect">
            <a:avLst/>
          </a:prstGeom>
          <a:solidFill>
            <a:schemeClr val="accent3"/>
          </a:solidFill>
        </p:spPr>
        <p:txBody>
          <a:bodyPr wrap="square" lIns="145052" tIns="72526" rIns="145052" bIns="72526">
            <a:spAutoFit/>
          </a:bodyPr>
          <a:lstStyle/>
          <a:p>
            <a:pPr algn="ctr" defTabSz="1450512"/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793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3867"/>
            <a:ext cx="16276638" cy="9144000"/>
            <a:chOff x="0" y="-19"/>
            <a:chExt cx="5760" cy="4377"/>
          </a:xfrm>
        </p:grpSpPr>
        <p:pic>
          <p:nvPicPr>
            <p:cNvPr id="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949471" y="2721903"/>
            <a:ext cx="3739454" cy="6425197"/>
          </a:xfrm>
          <a:prstGeom prst="rect">
            <a:avLst/>
          </a:prstGeom>
          <a:noFill/>
        </p:spPr>
        <p:txBody>
          <a:bodyPr wrap="square" lIns="145138" tIns="72569" rIns="145138" bIns="72569" rtlCol="0">
            <a:spAutoFit/>
          </a:bodyPr>
          <a:lstStyle/>
          <a:p>
            <a:pPr defTabSz="1451374"/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12345</a:t>
            </a:r>
          </a:p>
          <a:p>
            <a:pPr defTabSz="1451374"/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defTabSz="1451374"/>
            <a:r>
              <a:rPr lang="en-US" sz="5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</a:t>
            </a:r>
          </a:p>
          <a:p>
            <a:pPr defTabSz="1451374"/>
            <a:r>
              <a:rPr lang="en-US" sz="5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51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451374"/>
            <a:endParaRPr lang="en-US" sz="5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265" indent="-544265" defTabSz="1451374">
              <a:buFont typeface="+mj-lt"/>
              <a:buAutoNum type="alphaUcPeriod"/>
            </a:pPr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24690 </a:t>
            </a:r>
          </a:p>
          <a:p>
            <a:pPr marL="544265" indent="-544265" defTabSz="1451374">
              <a:buFont typeface="+mj-lt"/>
              <a:buAutoNum type="alphaUcPeriod"/>
            </a:pPr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24692</a:t>
            </a:r>
          </a:p>
          <a:p>
            <a:pPr marL="544265" indent="-544265" defTabSz="1451374">
              <a:buFont typeface="+mj-lt"/>
              <a:buAutoNum type="alphaUcPeriod"/>
            </a:pPr>
            <a:r>
              <a:rPr lang="en-US" sz="5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46920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347119" y="5181600"/>
            <a:ext cx="21337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16138" y="6737482"/>
            <a:ext cx="813832" cy="609600"/>
          </a:xfrm>
          <a:prstGeom prst="ellipse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38" tIns="72569" rIns="145138" bIns="72569" rtlCol="0" anchor="ctr"/>
          <a:lstStyle/>
          <a:p>
            <a:pPr algn="ctr" defTabSz="145137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1849" y="2657371"/>
            <a:ext cx="3662244" cy="7317749"/>
          </a:xfrm>
          <a:prstGeom prst="rect">
            <a:avLst/>
          </a:prstGeom>
          <a:noFill/>
        </p:spPr>
        <p:txBody>
          <a:bodyPr wrap="square" lIns="145138" tIns="72569" rIns="145138" bIns="72569" rtlCol="0">
            <a:spAutoFit/>
          </a:bodyPr>
          <a:lstStyle/>
          <a:p>
            <a:pPr defTabSz="1451374"/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21315</a:t>
            </a:r>
          </a:p>
          <a:p>
            <a:pPr defTabSz="1451374"/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</a:t>
            </a:r>
          </a:p>
          <a:p>
            <a:pPr defTabSz="1451374"/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</a:t>
            </a:r>
          </a:p>
          <a:p>
            <a:pPr defTabSz="1451374"/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1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451374"/>
            <a:endParaRPr lang="en-US" sz="51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6397" indent="-816397" defTabSz="1451374">
              <a:buFont typeface="+mj-lt"/>
              <a:buAutoNum type="alphaUcPeriod"/>
            </a:pPr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63985</a:t>
            </a:r>
          </a:p>
          <a:p>
            <a:pPr marL="816397" indent="-816397" defTabSz="1451374">
              <a:buFont typeface="+mj-lt"/>
              <a:buAutoNum type="alphaUcPeriod"/>
            </a:pPr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63945</a:t>
            </a:r>
          </a:p>
          <a:p>
            <a:pPr marL="816397" indent="-816397" defTabSz="1451374">
              <a:buFont typeface="+mj-lt"/>
              <a:buAutoNum type="alphaUcPeriod"/>
            </a:pPr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36984 </a:t>
            </a:r>
          </a:p>
          <a:p>
            <a:pPr defTabSz="1451374"/>
            <a:endParaRPr lang="en-US">
              <a:solidFill>
                <a:prstClr val="black"/>
              </a:solidFill>
            </a:endParaRPr>
          </a:p>
          <a:p>
            <a:pPr defTabSz="1451374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24035" y="7347082"/>
            <a:ext cx="813832" cy="854765"/>
          </a:xfrm>
          <a:prstGeom prst="ellipse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38" tIns="72569" rIns="145138" bIns="72569" rtlCol="0" anchor="ctr"/>
          <a:lstStyle/>
          <a:p>
            <a:pPr algn="ctr" defTabSz="1451374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557978" y="5181600"/>
            <a:ext cx="1949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664924" y="2657371"/>
            <a:ext cx="3797882" cy="6425197"/>
          </a:xfrm>
          <a:prstGeom prst="rect">
            <a:avLst/>
          </a:prstGeom>
          <a:noFill/>
        </p:spPr>
        <p:txBody>
          <a:bodyPr wrap="square" lIns="145138" tIns="72569" rIns="145138" bIns="72569" rtlCol="0">
            <a:spAutoFit/>
          </a:bodyPr>
          <a:lstStyle/>
          <a:p>
            <a:pPr defTabSz="1451374"/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22132</a:t>
            </a:r>
          </a:p>
          <a:p>
            <a:pPr defTabSz="1451374"/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defTabSz="1451374"/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</a:t>
            </a:r>
          </a:p>
          <a:p>
            <a:pPr defTabSz="1451374"/>
            <a:r>
              <a:rPr lang="en-US" sz="5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51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451374"/>
            <a:endParaRPr lang="en-US" sz="51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265" indent="-544265" defTabSz="1451374">
              <a:buFont typeface="+mj-lt"/>
              <a:buAutoNum type="alphaUcPeriod"/>
            </a:pPr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66312</a:t>
            </a:r>
          </a:p>
          <a:p>
            <a:pPr marL="544265" indent="-544265" defTabSz="1451374">
              <a:buFont typeface="+mj-lt"/>
              <a:buAutoNum type="alphaUcPeriod"/>
            </a:pPr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23696</a:t>
            </a:r>
          </a:p>
          <a:p>
            <a:pPr marL="544265" indent="-544265" defTabSz="1451374">
              <a:buFont typeface="+mj-lt"/>
              <a:buAutoNum type="alphaUcPeriod"/>
            </a:pPr>
            <a:r>
              <a:rPr lang="en-US" sz="5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66396</a:t>
            </a:r>
            <a:endParaRPr lang="en-US" sz="51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543444" y="5166374"/>
            <a:ext cx="2034580" cy="7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1729612" y="8172382"/>
            <a:ext cx="813832" cy="609600"/>
          </a:xfrm>
          <a:prstGeom prst="ellipse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38" tIns="72569" rIns="145138" bIns="72569" rtlCol="0" anchor="ctr"/>
          <a:lstStyle/>
          <a:p>
            <a:pPr algn="ctr" defTabSz="1451374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4332" y="904865"/>
            <a:ext cx="11322698" cy="2501046"/>
          </a:xfrm>
          <a:prstGeom prst="rect">
            <a:avLst/>
          </a:prstGeom>
          <a:noFill/>
        </p:spPr>
        <p:txBody>
          <a:bodyPr wrap="square" lIns="145138" tIns="72569" rIns="145138" bIns="72569" rtlCol="0">
            <a:spAutoFit/>
          </a:bodyPr>
          <a:lstStyle/>
          <a:p>
            <a:pPr defTabSz="1451374"/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5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51374"/>
            <a:r>
              <a:rPr lang="en-US" sz="51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712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6" name="Picture 56" descr="image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40" y="3759246"/>
            <a:ext cx="2424541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0" name="Picture 60" descr="image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2125">
            <a:off x="7875504" y="3494975"/>
            <a:ext cx="3164411" cy="301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" name="Picture 61" descr="image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8" y="4978400"/>
            <a:ext cx="2789621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2" name="Picture 62" descr="image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30939">
            <a:off x="8619369" y="5478311"/>
            <a:ext cx="2836180" cy="22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4" name="Picture 64" descr="image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59177">
            <a:off x="9179928" y="4695380"/>
            <a:ext cx="2834417" cy="500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03" name="Text Box 91"/>
          <p:cNvSpPr txBox="1">
            <a:spLocks noChangeArrowheads="1"/>
          </p:cNvSpPr>
          <p:nvPr/>
        </p:nvSpPr>
        <p:spPr bwMode="auto">
          <a:xfrm>
            <a:off x="1521964" y="609606"/>
            <a:ext cx="13602634" cy="15007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lIns="145068" tIns="72566" rIns="145068" bIns="7256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450582" eaLnBrk="1" hangingPunct="1">
              <a:spcBef>
                <a:spcPct val="50000"/>
              </a:spcBef>
            </a:pP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Muốn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vi-VN" altLang="en-US" sz="4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458829" y="3657601"/>
            <a:ext cx="2746684" cy="1254545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5068" tIns="72566" rIns="145068" bIns="7256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450582" eaLnBrk="1" hangingPunct="1"/>
            <a:r>
              <a:rPr lang="en-US" altLang="en-US" dirty="0" err="1" smtClean="0">
                <a:solidFill>
                  <a:prstClr val="black"/>
                </a:solidFill>
              </a:rPr>
              <a:t>Phép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nhân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số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có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năm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chữ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số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với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số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có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một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chữ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</a:rPr>
              <a:t>số</a:t>
            </a:r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14" name="Picture 13" descr="fdfbdfb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31403" y="3860803"/>
            <a:ext cx="4290172" cy="800212"/>
          </a:xfrm>
          <a:prstGeom prst="rect">
            <a:avLst/>
          </a:prstGeom>
        </p:spPr>
      </p:pic>
      <p:pic>
        <p:nvPicPr>
          <p:cNvPr id="12" name="Picture 11" descr="2 (2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367641">
            <a:off x="7436264" y="2302176"/>
            <a:ext cx="2566437" cy="1289089"/>
          </a:xfrm>
          <a:prstGeom prst="rect">
            <a:avLst/>
          </a:prstGeom>
        </p:spPr>
      </p:pic>
      <p:pic>
        <p:nvPicPr>
          <p:cNvPr id="16" name="Picture 15" descr="Untitled (2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637233">
            <a:off x="7652215" y="2996880"/>
            <a:ext cx="4561487" cy="78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03" grpId="0" animBg="1"/>
      <p:bldP spid="33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417</Words>
  <Application>Microsoft Office PowerPoint</Application>
  <PresentationFormat>Custom</PresentationFormat>
  <Paragraphs>102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Office Theme</vt:lpstr>
      <vt:lpstr>1_Office Theme</vt:lpstr>
      <vt:lpstr>2_Office Theme</vt:lpstr>
      <vt:lpstr>Flow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186</cp:revision>
  <dcterms:created xsi:type="dcterms:W3CDTF">2022-07-10T01:37:20Z</dcterms:created>
  <dcterms:modified xsi:type="dcterms:W3CDTF">2023-04-15T13:50:37Z</dcterms:modified>
</cp:coreProperties>
</file>