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313" r:id="rId2"/>
    <p:sldId id="279" r:id="rId3"/>
    <p:sldId id="306" r:id="rId4"/>
    <p:sldId id="282" r:id="rId5"/>
    <p:sldId id="265" r:id="rId6"/>
    <p:sldId id="267" r:id="rId7"/>
    <p:sldId id="308" r:id="rId8"/>
    <p:sldId id="284" r:id="rId9"/>
    <p:sldId id="269" r:id="rId10"/>
    <p:sldId id="256" r:id="rId11"/>
    <p:sldId id="257" r:id="rId12"/>
    <p:sldId id="258" r:id="rId13"/>
    <p:sldId id="259" r:id="rId14"/>
    <p:sldId id="270" r:id="rId15"/>
    <p:sldId id="309" r:id="rId16"/>
    <p:sldId id="310" r:id="rId17"/>
    <p:sldId id="271" r:id="rId18"/>
    <p:sldId id="293" r:id="rId19"/>
    <p:sldId id="307" r:id="rId20"/>
    <p:sldId id="295" r:id="rId21"/>
    <p:sldId id="297" r:id="rId22"/>
    <p:sldId id="299" r:id="rId23"/>
    <p:sldId id="301"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9900"/>
    <a:srgbClr val="66FFFF"/>
    <a:srgbClr val="66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661C4-29B1-4D86-B91E-BE748091CA2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5F16A289-33C0-46D7-9607-9F96ABF0B0AC}">
      <dgm:prSet phldrT="[Text]" custT="1"/>
      <dgm:spPr/>
      <dgm:t>
        <a:bodyPr/>
        <a:lstStyle/>
        <a:p>
          <a:endParaRPr lang="en-US" sz="3200" dirty="0">
            <a:solidFill>
              <a:schemeClr val="tx1"/>
            </a:solidFill>
            <a:latin typeface="HP001 4 hàng" panose="020B0603050302020204" pitchFamily="34" charset="0"/>
          </a:endParaRPr>
        </a:p>
      </dgm:t>
    </dgm:pt>
    <dgm:pt modelId="{36782F55-1757-4ADE-8E5E-9DBA49CBE69D}" type="parTrans" cxnId="{05769B8A-40BD-4003-999A-AF7CF98AAF35}">
      <dgm:prSet/>
      <dgm:spPr/>
      <dgm:t>
        <a:bodyPr/>
        <a:lstStyle/>
        <a:p>
          <a:endParaRPr lang="en-US" sz="3200">
            <a:solidFill>
              <a:schemeClr val="tx1"/>
            </a:solidFill>
            <a:latin typeface="HP001 4 hàng" panose="020B0603050302020204" pitchFamily="34" charset="0"/>
          </a:endParaRPr>
        </a:p>
      </dgm:t>
    </dgm:pt>
    <dgm:pt modelId="{84D3811A-5CAC-4CBA-8C5E-2DFB11F8BD44}" type="sibTrans" cxnId="{05769B8A-40BD-4003-999A-AF7CF98AAF35}">
      <dgm:prSet/>
      <dgm:spPr/>
      <dgm:t>
        <a:bodyPr/>
        <a:lstStyle/>
        <a:p>
          <a:endParaRPr lang="en-US" sz="3200">
            <a:solidFill>
              <a:schemeClr val="tx1"/>
            </a:solidFill>
            <a:latin typeface="HP001 4 hàng" panose="020B0603050302020204" pitchFamily="34" charset="0"/>
          </a:endParaRPr>
        </a:p>
      </dgm:t>
    </dgm:pt>
    <dgm:pt modelId="{59A3973F-C71C-469D-8F32-0EC1A364F61A}">
      <dgm:prSet phldrT="[Text]" custT="1"/>
      <dgm:spPr/>
      <dgm:t>
        <a:bodyPr/>
        <a:lstStyle/>
        <a:p>
          <a:endParaRPr lang="en-US" sz="3200" dirty="0">
            <a:solidFill>
              <a:schemeClr val="tx1"/>
            </a:solidFill>
            <a:latin typeface="HP001 4 hàng" panose="020B0603050302020204" pitchFamily="34" charset="0"/>
          </a:endParaRPr>
        </a:p>
      </dgm:t>
    </dgm:pt>
    <dgm:pt modelId="{49FC5210-CEFE-4C31-A418-5D721ED798E1}" type="parTrans" cxnId="{A16642B9-D1EE-4AAB-8489-F72DCD532B15}">
      <dgm:prSet/>
      <dgm:spPr/>
      <dgm:t>
        <a:bodyPr/>
        <a:lstStyle/>
        <a:p>
          <a:endParaRPr lang="en-US" sz="3200">
            <a:solidFill>
              <a:schemeClr val="tx1"/>
            </a:solidFill>
            <a:latin typeface="HP001 4 hàng" panose="020B0603050302020204" pitchFamily="34" charset="0"/>
          </a:endParaRPr>
        </a:p>
      </dgm:t>
    </dgm:pt>
    <dgm:pt modelId="{7B9EBB24-6D12-44CA-AD67-09120CF4586C}" type="sibTrans" cxnId="{A16642B9-D1EE-4AAB-8489-F72DCD532B15}">
      <dgm:prSet/>
      <dgm:spPr/>
      <dgm:t>
        <a:bodyPr/>
        <a:lstStyle/>
        <a:p>
          <a:endParaRPr lang="en-US" sz="3200">
            <a:solidFill>
              <a:schemeClr val="tx1"/>
            </a:solidFill>
            <a:latin typeface="HP001 4 hàng" panose="020B0603050302020204" pitchFamily="34" charset="0"/>
          </a:endParaRPr>
        </a:p>
      </dgm:t>
    </dgm:pt>
    <dgm:pt modelId="{F7C5421C-6850-4FB4-8623-870B96B16098}">
      <dgm:prSet phldrT="[Text]" custT="1"/>
      <dgm:spPr/>
      <dgm:t>
        <a:bodyPr/>
        <a:lstStyle/>
        <a:p>
          <a:endParaRPr lang="en-US" sz="3200" dirty="0">
            <a:solidFill>
              <a:schemeClr val="tx1"/>
            </a:solidFill>
            <a:latin typeface="HP001 4 hàng" panose="020B0603050302020204" pitchFamily="34" charset="0"/>
          </a:endParaRPr>
        </a:p>
      </dgm:t>
    </dgm:pt>
    <dgm:pt modelId="{AEB7803E-24E8-40EB-A857-8B98367EA626}" type="parTrans" cxnId="{21406B51-A611-47D7-9AD6-76A7A91F6D3C}">
      <dgm:prSet/>
      <dgm:spPr/>
      <dgm:t>
        <a:bodyPr/>
        <a:lstStyle/>
        <a:p>
          <a:endParaRPr lang="en-US" sz="3200">
            <a:solidFill>
              <a:schemeClr val="tx1"/>
            </a:solidFill>
            <a:latin typeface="HP001 4 hàng" panose="020B0603050302020204" pitchFamily="34" charset="0"/>
          </a:endParaRPr>
        </a:p>
      </dgm:t>
    </dgm:pt>
    <dgm:pt modelId="{36044549-026C-41DA-8D06-66BA8B4146C5}" type="sibTrans" cxnId="{21406B51-A611-47D7-9AD6-76A7A91F6D3C}">
      <dgm:prSet/>
      <dgm:spPr/>
      <dgm:t>
        <a:bodyPr/>
        <a:lstStyle/>
        <a:p>
          <a:endParaRPr lang="en-US" sz="3200">
            <a:solidFill>
              <a:schemeClr val="tx1"/>
            </a:solidFill>
            <a:latin typeface="HP001 4 hàng" panose="020B0603050302020204" pitchFamily="34" charset="0"/>
          </a:endParaRPr>
        </a:p>
      </dgm:t>
    </dgm:pt>
    <dgm:pt modelId="{15CB1F55-B650-4C03-B7CD-7361A9B356F1}" type="pres">
      <dgm:prSet presAssocID="{80A661C4-29B1-4D86-B91E-BE748091CA2D}" presName="Name0" presStyleCnt="0">
        <dgm:presLayoutVars>
          <dgm:chMax val="7"/>
          <dgm:chPref val="7"/>
          <dgm:dir/>
        </dgm:presLayoutVars>
      </dgm:prSet>
      <dgm:spPr/>
      <dgm:t>
        <a:bodyPr/>
        <a:lstStyle/>
        <a:p>
          <a:endParaRPr lang="en-US"/>
        </a:p>
      </dgm:t>
    </dgm:pt>
    <dgm:pt modelId="{120E6F6D-3D94-49FE-A118-C24A9FB6A716}" type="pres">
      <dgm:prSet presAssocID="{80A661C4-29B1-4D86-B91E-BE748091CA2D}" presName="Name1" presStyleCnt="0"/>
      <dgm:spPr/>
    </dgm:pt>
    <dgm:pt modelId="{BF3EC03B-2D9B-4DFF-BCF0-74F8B680A873}" type="pres">
      <dgm:prSet presAssocID="{80A661C4-29B1-4D86-B91E-BE748091CA2D}" presName="cycle" presStyleCnt="0"/>
      <dgm:spPr/>
    </dgm:pt>
    <dgm:pt modelId="{0A277C7D-8249-4B07-B647-C85C1B1E176C}" type="pres">
      <dgm:prSet presAssocID="{80A661C4-29B1-4D86-B91E-BE748091CA2D}" presName="srcNode" presStyleLbl="node1" presStyleIdx="0" presStyleCnt="3"/>
      <dgm:spPr/>
    </dgm:pt>
    <dgm:pt modelId="{8264D5FA-2E50-40B0-8522-8EF1E27AB488}" type="pres">
      <dgm:prSet presAssocID="{80A661C4-29B1-4D86-B91E-BE748091CA2D}" presName="conn" presStyleLbl="parChTrans1D2" presStyleIdx="0" presStyleCnt="1"/>
      <dgm:spPr/>
      <dgm:t>
        <a:bodyPr/>
        <a:lstStyle/>
        <a:p>
          <a:endParaRPr lang="en-US"/>
        </a:p>
      </dgm:t>
    </dgm:pt>
    <dgm:pt modelId="{449F324C-AB91-4551-9355-A01DA71B70A7}" type="pres">
      <dgm:prSet presAssocID="{80A661C4-29B1-4D86-B91E-BE748091CA2D}" presName="extraNode" presStyleLbl="node1" presStyleIdx="0" presStyleCnt="3"/>
      <dgm:spPr/>
    </dgm:pt>
    <dgm:pt modelId="{60AAB2DE-2977-473C-AE43-6A48FB0891FB}" type="pres">
      <dgm:prSet presAssocID="{80A661C4-29B1-4D86-B91E-BE748091CA2D}" presName="dstNode" presStyleLbl="node1" presStyleIdx="0" presStyleCnt="3"/>
      <dgm:spPr/>
    </dgm:pt>
    <dgm:pt modelId="{8126F983-1D77-4452-8B24-66E198E2D9B0}" type="pres">
      <dgm:prSet presAssocID="{5F16A289-33C0-46D7-9607-9F96ABF0B0AC}" presName="text_1" presStyleLbl="node1" presStyleIdx="0" presStyleCnt="3">
        <dgm:presLayoutVars>
          <dgm:bulletEnabled val="1"/>
        </dgm:presLayoutVars>
      </dgm:prSet>
      <dgm:spPr/>
      <dgm:t>
        <a:bodyPr/>
        <a:lstStyle/>
        <a:p>
          <a:endParaRPr lang="en-US"/>
        </a:p>
      </dgm:t>
    </dgm:pt>
    <dgm:pt modelId="{B6DDEFD0-45D8-4ECD-AFE4-9E990F249772}" type="pres">
      <dgm:prSet presAssocID="{5F16A289-33C0-46D7-9607-9F96ABF0B0AC}" presName="accent_1" presStyleCnt="0"/>
      <dgm:spPr/>
    </dgm:pt>
    <dgm:pt modelId="{A6306406-73D0-49A1-80EE-AD813D41B1C5}" type="pres">
      <dgm:prSet presAssocID="{5F16A289-33C0-46D7-9607-9F96ABF0B0AC}" presName="accentRepeatNode" presStyleLbl="solidFgAcc1" presStyleIdx="0" presStyleCnt="3"/>
      <dgm:spPr/>
    </dgm:pt>
    <dgm:pt modelId="{782A0084-83A6-437B-BB7A-123DA50CEED7}" type="pres">
      <dgm:prSet presAssocID="{59A3973F-C71C-469D-8F32-0EC1A364F61A}" presName="text_2" presStyleLbl="node1" presStyleIdx="1" presStyleCnt="3">
        <dgm:presLayoutVars>
          <dgm:bulletEnabled val="1"/>
        </dgm:presLayoutVars>
      </dgm:prSet>
      <dgm:spPr/>
      <dgm:t>
        <a:bodyPr/>
        <a:lstStyle/>
        <a:p>
          <a:endParaRPr lang="en-US"/>
        </a:p>
      </dgm:t>
    </dgm:pt>
    <dgm:pt modelId="{101D104F-9225-4D85-90FD-EA9FD117B468}" type="pres">
      <dgm:prSet presAssocID="{59A3973F-C71C-469D-8F32-0EC1A364F61A}" presName="accent_2" presStyleCnt="0"/>
      <dgm:spPr/>
    </dgm:pt>
    <dgm:pt modelId="{9D3BA1D5-105F-47BD-AD51-33D6DD038B36}" type="pres">
      <dgm:prSet presAssocID="{59A3973F-C71C-469D-8F32-0EC1A364F61A}" presName="accentRepeatNode" presStyleLbl="solidFgAcc1" presStyleIdx="1" presStyleCnt="3"/>
      <dgm:spPr/>
    </dgm:pt>
    <dgm:pt modelId="{A9106C1C-F3B4-4E44-8232-4435D90B1386}" type="pres">
      <dgm:prSet presAssocID="{F7C5421C-6850-4FB4-8623-870B96B16098}" presName="text_3" presStyleLbl="node1" presStyleIdx="2" presStyleCnt="3">
        <dgm:presLayoutVars>
          <dgm:bulletEnabled val="1"/>
        </dgm:presLayoutVars>
      </dgm:prSet>
      <dgm:spPr/>
      <dgm:t>
        <a:bodyPr/>
        <a:lstStyle/>
        <a:p>
          <a:endParaRPr lang="en-US"/>
        </a:p>
      </dgm:t>
    </dgm:pt>
    <dgm:pt modelId="{D6BFF3E0-477D-48AB-BCF0-91A5A7C0E552}" type="pres">
      <dgm:prSet presAssocID="{F7C5421C-6850-4FB4-8623-870B96B16098}" presName="accent_3" presStyleCnt="0"/>
      <dgm:spPr/>
    </dgm:pt>
    <dgm:pt modelId="{921488E7-418F-4C46-A34E-F1AB5B9A40FB}" type="pres">
      <dgm:prSet presAssocID="{F7C5421C-6850-4FB4-8623-870B96B16098}" presName="accentRepeatNode" presStyleLbl="solidFgAcc1" presStyleIdx="2" presStyleCnt="3"/>
      <dgm:spPr/>
    </dgm:pt>
  </dgm:ptLst>
  <dgm:cxnLst>
    <dgm:cxn modelId="{05769B8A-40BD-4003-999A-AF7CF98AAF35}" srcId="{80A661C4-29B1-4D86-B91E-BE748091CA2D}" destId="{5F16A289-33C0-46D7-9607-9F96ABF0B0AC}" srcOrd="0" destOrd="0" parTransId="{36782F55-1757-4ADE-8E5E-9DBA49CBE69D}" sibTransId="{84D3811A-5CAC-4CBA-8C5E-2DFB11F8BD44}"/>
    <dgm:cxn modelId="{B50CABFE-98C7-4F8F-B12C-F3A791E2F93F}" type="presOf" srcId="{80A661C4-29B1-4D86-B91E-BE748091CA2D}" destId="{15CB1F55-B650-4C03-B7CD-7361A9B356F1}" srcOrd="0" destOrd="0" presId="urn:microsoft.com/office/officeart/2008/layout/VerticalCurvedList"/>
    <dgm:cxn modelId="{CA50C927-CA43-4638-BC15-A41D6B9ABA78}" type="presOf" srcId="{5F16A289-33C0-46D7-9607-9F96ABF0B0AC}" destId="{8126F983-1D77-4452-8B24-66E198E2D9B0}" srcOrd="0" destOrd="0" presId="urn:microsoft.com/office/officeart/2008/layout/VerticalCurvedList"/>
    <dgm:cxn modelId="{1A62BDDE-BB97-4F33-84FD-A9EB9E04F295}" type="presOf" srcId="{59A3973F-C71C-469D-8F32-0EC1A364F61A}" destId="{782A0084-83A6-437B-BB7A-123DA50CEED7}" srcOrd="0" destOrd="0" presId="urn:microsoft.com/office/officeart/2008/layout/VerticalCurvedList"/>
    <dgm:cxn modelId="{459CE4C7-14E1-421C-A2C5-DC70539908FF}" type="presOf" srcId="{84D3811A-5CAC-4CBA-8C5E-2DFB11F8BD44}" destId="{8264D5FA-2E50-40B0-8522-8EF1E27AB488}" srcOrd="0" destOrd="0" presId="urn:microsoft.com/office/officeart/2008/layout/VerticalCurvedList"/>
    <dgm:cxn modelId="{21406B51-A611-47D7-9AD6-76A7A91F6D3C}" srcId="{80A661C4-29B1-4D86-B91E-BE748091CA2D}" destId="{F7C5421C-6850-4FB4-8623-870B96B16098}" srcOrd="2" destOrd="0" parTransId="{AEB7803E-24E8-40EB-A857-8B98367EA626}" sibTransId="{36044549-026C-41DA-8D06-66BA8B4146C5}"/>
    <dgm:cxn modelId="{79B8B415-06C9-4E27-AF6D-F328D9EC8CCC}" type="presOf" srcId="{F7C5421C-6850-4FB4-8623-870B96B16098}" destId="{A9106C1C-F3B4-4E44-8232-4435D90B1386}" srcOrd="0" destOrd="0" presId="urn:microsoft.com/office/officeart/2008/layout/VerticalCurvedList"/>
    <dgm:cxn modelId="{A16642B9-D1EE-4AAB-8489-F72DCD532B15}" srcId="{80A661C4-29B1-4D86-B91E-BE748091CA2D}" destId="{59A3973F-C71C-469D-8F32-0EC1A364F61A}" srcOrd="1" destOrd="0" parTransId="{49FC5210-CEFE-4C31-A418-5D721ED798E1}" sibTransId="{7B9EBB24-6D12-44CA-AD67-09120CF4586C}"/>
    <dgm:cxn modelId="{4A63FC06-5AC7-4C3D-BE51-AB7CF41F5BB1}" type="presParOf" srcId="{15CB1F55-B650-4C03-B7CD-7361A9B356F1}" destId="{120E6F6D-3D94-49FE-A118-C24A9FB6A716}" srcOrd="0" destOrd="0" presId="urn:microsoft.com/office/officeart/2008/layout/VerticalCurvedList"/>
    <dgm:cxn modelId="{2BDB9D94-C33F-4BE8-9A9C-7D506AAACF9B}" type="presParOf" srcId="{120E6F6D-3D94-49FE-A118-C24A9FB6A716}" destId="{BF3EC03B-2D9B-4DFF-BCF0-74F8B680A873}" srcOrd="0" destOrd="0" presId="urn:microsoft.com/office/officeart/2008/layout/VerticalCurvedList"/>
    <dgm:cxn modelId="{A2BAA978-D5C2-4205-8077-762848F2098A}" type="presParOf" srcId="{BF3EC03B-2D9B-4DFF-BCF0-74F8B680A873}" destId="{0A277C7D-8249-4B07-B647-C85C1B1E176C}" srcOrd="0" destOrd="0" presId="urn:microsoft.com/office/officeart/2008/layout/VerticalCurvedList"/>
    <dgm:cxn modelId="{D8AC015B-6776-4AC8-BED9-5D22BA47B948}" type="presParOf" srcId="{BF3EC03B-2D9B-4DFF-BCF0-74F8B680A873}" destId="{8264D5FA-2E50-40B0-8522-8EF1E27AB488}" srcOrd="1" destOrd="0" presId="urn:microsoft.com/office/officeart/2008/layout/VerticalCurvedList"/>
    <dgm:cxn modelId="{361E68D5-E8A1-406B-88C4-E4CAD65FCD00}" type="presParOf" srcId="{BF3EC03B-2D9B-4DFF-BCF0-74F8B680A873}" destId="{449F324C-AB91-4551-9355-A01DA71B70A7}" srcOrd="2" destOrd="0" presId="urn:microsoft.com/office/officeart/2008/layout/VerticalCurvedList"/>
    <dgm:cxn modelId="{55871464-6AB6-4184-8D5B-F878A09CEA91}" type="presParOf" srcId="{BF3EC03B-2D9B-4DFF-BCF0-74F8B680A873}" destId="{60AAB2DE-2977-473C-AE43-6A48FB0891FB}" srcOrd="3" destOrd="0" presId="urn:microsoft.com/office/officeart/2008/layout/VerticalCurvedList"/>
    <dgm:cxn modelId="{4D55600D-D3C4-479F-AD8C-5158D72DA8FD}" type="presParOf" srcId="{120E6F6D-3D94-49FE-A118-C24A9FB6A716}" destId="{8126F983-1D77-4452-8B24-66E198E2D9B0}" srcOrd="1" destOrd="0" presId="urn:microsoft.com/office/officeart/2008/layout/VerticalCurvedList"/>
    <dgm:cxn modelId="{93033840-66AC-44DF-8B71-934EB551B407}" type="presParOf" srcId="{120E6F6D-3D94-49FE-A118-C24A9FB6A716}" destId="{B6DDEFD0-45D8-4ECD-AFE4-9E990F249772}" srcOrd="2" destOrd="0" presId="urn:microsoft.com/office/officeart/2008/layout/VerticalCurvedList"/>
    <dgm:cxn modelId="{FC2000BE-CC66-4AA3-8A20-0F2746318420}" type="presParOf" srcId="{B6DDEFD0-45D8-4ECD-AFE4-9E990F249772}" destId="{A6306406-73D0-49A1-80EE-AD813D41B1C5}" srcOrd="0" destOrd="0" presId="urn:microsoft.com/office/officeart/2008/layout/VerticalCurvedList"/>
    <dgm:cxn modelId="{D197EA98-544B-496D-BCC9-2DB690193303}" type="presParOf" srcId="{120E6F6D-3D94-49FE-A118-C24A9FB6A716}" destId="{782A0084-83A6-437B-BB7A-123DA50CEED7}" srcOrd="3" destOrd="0" presId="urn:microsoft.com/office/officeart/2008/layout/VerticalCurvedList"/>
    <dgm:cxn modelId="{B9270AF9-C3D0-49F9-B62A-0A48685702C1}" type="presParOf" srcId="{120E6F6D-3D94-49FE-A118-C24A9FB6A716}" destId="{101D104F-9225-4D85-90FD-EA9FD117B468}" srcOrd="4" destOrd="0" presId="urn:microsoft.com/office/officeart/2008/layout/VerticalCurvedList"/>
    <dgm:cxn modelId="{1F8901E0-9E42-47CE-94CD-248572B58808}" type="presParOf" srcId="{101D104F-9225-4D85-90FD-EA9FD117B468}" destId="{9D3BA1D5-105F-47BD-AD51-33D6DD038B36}" srcOrd="0" destOrd="0" presId="urn:microsoft.com/office/officeart/2008/layout/VerticalCurvedList"/>
    <dgm:cxn modelId="{771482EB-CB42-4011-B290-61F408523378}" type="presParOf" srcId="{120E6F6D-3D94-49FE-A118-C24A9FB6A716}" destId="{A9106C1C-F3B4-4E44-8232-4435D90B1386}" srcOrd="5" destOrd="0" presId="urn:microsoft.com/office/officeart/2008/layout/VerticalCurvedList"/>
    <dgm:cxn modelId="{43D3034E-BC3C-4FBF-9F5A-CC772CD98EC9}" type="presParOf" srcId="{120E6F6D-3D94-49FE-A118-C24A9FB6A716}" destId="{D6BFF3E0-477D-48AB-BCF0-91A5A7C0E552}" srcOrd="6" destOrd="0" presId="urn:microsoft.com/office/officeart/2008/layout/VerticalCurvedList"/>
    <dgm:cxn modelId="{EED5EB7C-BE1B-4F10-A09C-6219415F04CA}" type="presParOf" srcId="{D6BFF3E0-477D-48AB-BCF0-91A5A7C0E552}" destId="{921488E7-418F-4C46-A34E-F1AB5B9A40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4D5FA-2E50-40B0-8522-8EF1E27AB488}">
      <dsp:nvSpPr>
        <dsp:cNvPr id="0" name=""/>
        <dsp:cNvSpPr/>
      </dsp:nvSpPr>
      <dsp:spPr>
        <a:xfrm>
          <a:off x="-4160885" y="-638512"/>
          <a:ext cx="4957908" cy="4957908"/>
        </a:xfrm>
        <a:prstGeom prst="blockArc">
          <a:avLst>
            <a:gd name="adj1" fmla="val 18900000"/>
            <a:gd name="adj2" fmla="val 2700000"/>
            <a:gd name="adj3" fmla="val 43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6F983-1D77-4452-8B24-66E198E2D9B0}">
      <dsp:nvSpPr>
        <dsp:cNvPr id="0" name=""/>
        <dsp:cNvSpPr/>
      </dsp:nvSpPr>
      <dsp:spPr>
        <a:xfrm>
          <a:off x="512567" y="368088"/>
          <a:ext cx="9837865" cy="73617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340" tIns="81280" rIns="81280" bIns="81280" numCol="1" spcCol="1270" anchor="ctr" anchorCtr="0">
          <a:noAutofit/>
        </a:bodyPr>
        <a:lstStyle/>
        <a:p>
          <a:pPr lvl="0" algn="l" defTabSz="1422400">
            <a:lnSpc>
              <a:spcPct val="90000"/>
            </a:lnSpc>
            <a:spcBef>
              <a:spcPct val="0"/>
            </a:spcBef>
            <a:spcAft>
              <a:spcPct val="35000"/>
            </a:spcAft>
          </a:pPr>
          <a:endParaRPr lang="en-US" sz="3200" kern="1200" dirty="0">
            <a:solidFill>
              <a:schemeClr val="tx1"/>
            </a:solidFill>
            <a:latin typeface="HP001 4 hàng" panose="020B0603050302020204" pitchFamily="34" charset="0"/>
          </a:endParaRPr>
        </a:p>
      </dsp:txBody>
      <dsp:txXfrm>
        <a:off x="512567" y="368088"/>
        <a:ext cx="9837865" cy="736176"/>
      </dsp:txXfrm>
    </dsp:sp>
    <dsp:sp modelId="{A6306406-73D0-49A1-80EE-AD813D41B1C5}">
      <dsp:nvSpPr>
        <dsp:cNvPr id="0" name=""/>
        <dsp:cNvSpPr/>
      </dsp:nvSpPr>
      <dsp:spPr>
        <a:xfrm>
          <a:off x="52456" y="276066"/>
          <a:ext cx="920221" cy="92022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A0084-83A6-437B-BB7A-123DA50CEED7}">
      <dsp:nvSpPr>
        <dsp:cNvPr id="0" name=""/>
        <dsp:cNvSpPr/>
      </dsp:nvSpPr>
      <dsp:spPr>
        <a:xfrm>
          <a:off x="780167" y="1472353"/>
          <a:ext cx="9570264" cy="736176"/>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340" tIns="81280" rIns="81280" bIns="81280" numCol="1" spcCol="1270" anchor="ctr" anchorCtr="0">
          <a:noAutofit/>
        </a:bodyPr>
        <a:lstStyle/>
        <a:p>
          <a:pPr lvl="0" algn="l" defTabSz="1422400">
            <a:lnSpc>
              <a:spcPct val="90000"/>
            </a:lnSpc>
            <a:spcBef>
              <a:spcPct val="0"/>
            </a:spcBef>
            <a:spcAft>
              <a:spcPct val="35000"/>
            </a:spcAft>
          </a:pPr>
          <a:endParaRPr lang="en-US" sz="3200" kern="1200" dirty="0">
            <a:solidFill>
              <a:schemeClr val="tx1"/>
            </a:solidFill>
            <a:latin typeface="HP001 4 hàng" panose="020B0603050302020204" pitchFamily="34" charset="0"/>
          </a:endParaRPr>
        </a:p>
      </dsp:txBody>
      <dsp:txXfrm>
        <a:off x="780167" y="1472353"/>
        <a:ext cx="9570264" cy="736176"/>
      </dsp:txXfrm>
    </dsp:sp>
    <dsp:sp modelId="{9D3BA1D5-105F-47BD-AD51-33D6DD038B36}">
      <dsp:nvSpPr>
        <dsp:cNvPr id="0" name=""/>
        <dsp:cNvSpPr/>
      </dsp:nvSpPr>
      <dsp:spPr>
        <a:xfrm>
          <a:off x="320057" y="1380331"/>
          <a:ext cx="920221" cy="920221"/>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A9106C1C-F3B4-4E44-8232-4435D90B1386}">
      <dsp:nvSpPr>
        <dsp:cNvPr id="0" name=""/>
        <dsp:cNvSpPr/>
      </dsp:nvSpPr>
      <dsp:spPr>
        <a:xfrm>
          <a:off x="512567" y="2576618"/>
          <a:ext cx="9837865" cy="73617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340" tIns="81280" rIns="81280" bIns="81280" numCol="1" spcCol="1270" anchor="ctr" anchorCtr="0">
          <a:noAutofit/>
        </a:bodyPr>
        <a:lstStyle/>
        <a:p>
          <a:pPr lvl="0" algn="l" defTabSz="1422400">
            <a:lnSpc>
              <a:spcPct val="90000"/>
            </a:lnSpc>
            <a:spcBef>
              <a:spcPct val="0"/>
            </a:spcBef>
            <a:spcAft>
              <a:spcPct val="35000"/>
            </a:spcAft>
          </a:pPr>
          <a:endParaRPr lang="en-US" sz="3200" kern="1200" dirty="0">
            <a:solidFill>
              <a:schemeClr val="tx1"/>
            </a:solidFill>
            <a:latin typeface="HP001 4 hàng" panose="020B0603050302020204" pitchFamily="34" charset="0"/>
          </a:endParaRPr>
        </a:p>
      </dsp:txBody>
      <dsp:txXfrm>
        <a:off x="512567" y="2576618"/>
        <a:ext cx="9837865" cy="736176"/>
      </dsp:txXfrm>
    </dsp:sp>
    <dsp:sp modelId="{921488E7-418F-4C46-A34E-F1AB5B9A40FB}">
      <dsp:nvSpPr>
        <dsp:cNvPr id="0" name=""/>
        <dsp:cNvSpPr/>
      </dsp:nvSpPr>
      <dsp:spPr>
        <a:xfrm>
          <a:off x="52456" y="2484596"/>
          <a:ext cx="920221" cy="920221"/>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70405-85EA-4E34-8128-25189E145BB2}" type="datetimeFigureOut">
              <a:rPr lang="en-US" smtClean="0"/>
              <a:pPr/>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6493C-FBB8-4FFA-B3B8-2E355B1D563A}" type="slidenum">
              <a:rPr lang="en-US" smtClean="0"/>
              <a:pPr/>
              <a:t>‹#›</a:t>
            </a:fld>
            <a:endParaRPr lang="en-US"/>
          </a:p>
        </p:txBody>
      </p:sp>
    </p:spTree>
    <p:extLst>
      <p:ext uri="{BB962C8B-B14F-4D97-AF65-F5344CB8AC3E}">
        <p14:creationId xmlns:p14="http://schemas.microsoft.com/office/powerpoint/2010/main" val="200210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442;p17:notes"/>
          <p:cNvSpPr>
            <a:spLocks noGrp="1"/>
          </p:cNvSpPr>
          <p:nvPr>
            <p:ph type="body" idx="1"/>
          </p:nvPr>
        </p:nvSpPr>
        <p:spPr bwMode="auto">
          <a:noFill/>
        </p:spPr>
        <p:txBody>
          <a:bodyPr wrap="square" lIns="91425" tIns="45700" rIns="91425" bIns="45700" numCol="1" anchor="t" anchorCtr="0" compatLnSpc="1">
            <a:prstTxWarp prst="textNoShape">
              <a:avLst/>
            </a:prstTxWarp>
          </a:bodyPr>
          <a:lstStyle/>
          <a:p>
            <a:pPr>
              <a:spcBef>
                <a:spcPct val="0"/>
              </a:spcBef>
            </a:pPr>
            <a:endParaRPr lang="vi-VN" altLang="vi-VN"/>
          </a:p>
        </p:txBody>
      </p:sp>
      <p:sp>
        <p:nvSpPr>
          <p:cNvPr id="28675" name="Google Shape;443;p17:notes"/>
          <p:cNvSpPr>
            <a:spLocks noGrp="1" noRot="1" noChangeAspect="1" noTextEdit="1"/>
          </p:cNvSpPr>
          <p:nvPr>
            <p:ph type="sldImg" idx="2"/>
          </p:nvPr>
        </p:nvSpPr>
        <p:spPr bwMode="auto">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Tree>
    <p:extLst>
      <p:ext uri="{BB962C8B-B14F-4D97-AF65-F5344CB8AC3E}">
        <p14:creationId xmlns:p14="http://schemas.microsoft.com/office/powerpoint/2010/main" val="391199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493FF7-03E0-4BB6-A864-FB495F453505}"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2128244392"/>
      </p:ext>
    </p:extLst>
  </p:cSld>
  <p:clrMapOvr>
    <a:masterClrMapping/>
  </p:clrMapOvr>
  <p:transition spd="med">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35CFA7-EF73-49E9-AB95-FC835421C434}"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118052374"/>
      </p:ext>
    </p:extLst>
  </p:cSld>
  <p:clrMapOvr>
    <a:masterClrMapping/>
  </p:clrMapOvr>
  <p:transition spd="med">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7"/>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7"/>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E1E5E7-22E9-4BF4-B96F-CA97A71BEC58}"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3595477180"/>
      </p:ext>
    </p:extLst>
  </p:cSld>
  <p:clrMapOvr>
    <a:masterClrMapping/>
  </p:clrMapOvr>
  <p:transition spd="med">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69EB3E-AF2C-428A-B5B1-A94926B1CA7C}"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2258342972"/>
      </p:ext>
    </p:extLst>
  </p:cSld>
  <p:clrMapOvr>
    <a:masterClrMapping/>
  </p:clrMapOvr>
  <p:transition spd="med">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E52928-0685-49B3-9E69-E193E5FB6BA5}"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1194722884"/>
      </p:ext>
    </p:extLst>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9F6D7-D36B-44BF-8758-D5B6D4974C18}"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2238139785"/>
      </p:ext>
    </p:extLst>
  </p:cSld>
  <p:clrMapOvr>
    <a:masterClrMapping/>
  </p:clrMapOvr>
  <p:transitio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3A04CB-C63C-4CB4-8A6A-447015DDC418}"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3932480399"/>
      </p:ext>
    </p:extLst>
  </p:cSld>
  <p:clrMapOvr>
    <a:masterClrMapping/>
  </p:clrMapOvr>
  <p:transitio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6A1574-C16D-42C2-A07A-386FD3672E76}"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1489742949"/>
      </p:ext>
    </p:extLst>
  </p:cSld>
  <p:clrMapOvr>
    <a:masterClrMapping/>
  </p:clrMapOvr>
  <p:transition spd="med">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0743F-6249-4AFD-A25C-456025B3F655}"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1643165847"/>
      </p:ext>
    </p:extLst>
  </p:cSld>
  <p:clrMapOvr>
    <a:masterClrMapping/>
  </p:clrMapOvr>
  <p:transition spd="med">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A668E9-8D86-46B3-BE96-79A9CCFF928D}"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1549304953"/>
      </p:ext>
    </p:extLst>
  </p:cSld>
  <p:clrMapOvr>
    <a:masterClrMapping/>
  </p:clrMapOvr>
  <p:transitio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srgbClr val="898989"/>
              </a:solidFill>
              <a:effectLst/>
              <a:uLnTx/>
              <a:uFillTx/>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7B7A0B-E694-446D-B419-C5A1C75B8EBF}" type="slidenum">
              <a:rPr kumimoji="0" lang="en-US" altLang="en-US" sz="1200" b="0" i="0" u="none" strike="noStrike" kern="1200" cap="none" spc="0" normalizeH="0" baseline="0" noProof="0" smtClean="0">
                <a:ln>
                  <a:noFill/>
                </a:ln>
                <a:solidFill>
                  <a:srgbClr val="898989"/>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VNI-Times" pitchFamily="2" charset="0"/>
              <a:ea typeface="+mn-ea"/>
              <a:cs typeface="+mn-cs"/>
            </a:endParaRPr>
          </a:p>
        </p:txBody>
      </p:sp>
    </p:spTree>
    <p:extLst>
      <p:ext uri="{BB962C8B-B14F-4D97-AF65-F5344CB8AC3E}">
        <p14:creationId xmlns:p14="http://schemas.microsoft.com/office/powerpoint/2010/main" val="3185943235"/>
      </p:ext>
    </p:extLst>
  </p:cSld>
  <p:clrMapOvr>
    <a:masterClrMapping/>
  </p:clrMapOvr>
  <p:transition spd="med">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5A9F17-A216-4A43-9E98-F1A482DA7694}"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32813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56" r:id="rId12"/>
  </p:sldLayoutIdLst>
  <p:transition spd="med">
    <p:comb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slide" Target="slide13.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0.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0.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0.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312365" y="4991611"/>
            <a:ext cx="678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800" b="1" dirty="0" err="1">
                <a:solidFill>
                  <a:srgbClr val="FF0000"/>
                </a:solidFill>
                <a:latin typeface="Times New Roman" panose="02020603050405020304" pitchFamily="18" charset="0"/>
              </a:rPr>
              <a:t>Người</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thực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hiện</a:t>
            </a:r>
            <a:r>
              <a:rPr lang="en-US" sz="2800" b="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Nguyễn</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Thị</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Hải</a:t>
            </a:r>
            <a:r>
              <a:rPr lang="en-US" sz="2800" b="1" i="1" dirty="0">
                <a:solidFill>
                  <a:srgbClr val="FF0000"/>
                </a:solidFill>
                <a:latin typeface="Times New Roman" panose="02020603050405020304" pitchFamily="18" charset="0"/>
              </a:rPr>
              <a:t> Minh</a:t>
            </a:r>
          </a:p>
        </p:txBody>
      </p:sp>
      <p:sp>
        <p:nvSpPr>
          <p:cNvPr id="3075" name="WordArt 4"/>
          <p:cNvSpPr>
            <a:spLocks noChangeArrowheads="1" noChangeShapeType="1" noTextEdit="1"/>
          </p:cNvSpPr>
          <p:nvPr/>
        </p:nvSpPr>
        <p:spPr bwMode="auto">
          <a:xfrm>
            <a:off x="2882061" y="2882667"/>
            <a:ext cx="7265894" cy="1524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Ôn</a:t>
            </a:r>
            <a:r>
              <a:rPr lang="en-US" sz="3600" b="1" kern="10" dirty="0"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 </a:t>
            </a:r>
            <a:r>
              <a:rPr lang="en-US" sz="3600" b="1" kern="10" dirty="0" err="1"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tập</a:t>
            </a:r>
            <a:r>
              <a:rPr lang="en-US" sz="3600" b="1" kern="10" dirty="0"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 </a:t>
            </a:r>
            <a:r>
              <a:rPr lang="en-US" sz="3600" b="1" kern="10" dirty="0" err="1"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Khái</a:t>
            </a:r>
            <a:r>
              <a:rPr lang="en-US" sz="3600" b="1" kern="10" dirty="0"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 </a:t>
            </a:r>
            <a:r>
              <a:rPr lang="en-US" sz="3600" b="1" kern="10" dirty="0" err="1"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niệm</a:t>
            </a:r>
            <a:r>
              <a:rPr lang="en-US" sz="3600" b="1" kern="10" dirty="0"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 </a:t>
            </a:r>
            <a:r>
              <a:rPr lang="en-US" sz="3600" b="1" kern="10" dirty="0" err="1"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về</a:t>
            </a:r>
            <a:r>
              <a:rPr lang="en-US" sz="3600" b="1" kern="10" dirty="0"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 </a:t>
            </a:r>
            <a:r>
              <a:rPr lang="en-US" sz="3600" b="1" kern="10" dirty="0" err="1"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phân</a:t>
            </a:r>
            <a:r>
              <a:rPr lang="en-US" sz="3600" b="1" kern="10" dirty="0"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 </a:t>
            </a:r>
            <a:r>
              <a:rPr lang="en-US" sz="3600" b="1" kern="10" dirty="0" err="1" smtClean="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rPr>
              <a:t>số</a:t>
            </a:r>
            <a:endParaRPr lang="en-US" sz="3600" b="1" kern="10" dirty="0">
              <a:ln w="9525">
                <a:solidFill>
                  <a:srgbClr val="0000CC"/>
                </a:solidFill>
                <a:round/>
                <a:headEnd/>
                <a:tailEnd/>
              </a:ln>
              <a:solidFill>
                <a:srgbClr val="0000CC"/>
              </a:solidFill>
              <a:effectLst>
                <a:outerShdw dist="45791" dir="2021404" algn="ctr" rotWithShape="0">
                  <a:srgbClr val="B2B2B2">
                    <a:alpha val="79999"/>
                  </a:srgbClr>
                </a:outerShdw>
              </a:effectLst>
              <a:latin typeface="Palatino Linotype" panose="02040502050505030304" pitchFamily="18" charset="0"/>
            </a:endParaRPr>
          </a:p>
        </p:txBody>
      </p:sp>
      <p:grpSp>
        <p:nvGrpSpPr>
          <p:cNvPr id="3076" name="Group 5"/>
          <p:cNvGrpSpPr>
            <a:grpSpLocks/>
          </p:cNvGrpSpPr>
          <p:nvPr/>
        </p:nvGrpSpPr>
        <p:grpSpPr bwMode="auto">
          <a:xfrm>
            <a:off x="5181600" y="1524000"/>
            <a:ext cx="2971800" cy="838200"/>
            <a:chOff x="1488" y="576"/>
            <a:chExt cx="2880" cy="624"/>
          </a:xfrm>
        </p:grpSpPr>
        <p:sp>
          <p:nvSpPr>
            <p:cNvPr id="3089" name="WordArt 6"/>
            <p:cNvSpPr>
              <a:spLocks noChangeArrowheads="1" noChangeShapeType="1" noTextEdit="1"/>
            </p:cNvSpPr>
            <p:nvPr/>
          </p:nvSpPr>
          <p:spPr bwMode="auto">
            <a:xfrm>
              <a:off x="1488" y="576"/>
              <a:ext cx="2880" cy="576"/>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FF99"/>
                    </a:solidFill>
                    <a:round/>
                    <a:headEnd/>
                    <a:tailEnd/>
                  </a:ln>
                  <a:gradFill rotWithShape="1">
                    <a:gsLst>
                      <a:gs pos="0">
                        <a:srgbClr val="33CC33"/>
                      </a:gs>
                      <a:gs pos="50000">
                        <a:srgbClr val="FF0000"/>
                      </a:gs>
                      <a:gs pos="100000">
                        <a:srgbClr val="33CC33"/>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endParaRPr lang="en-US" sz="3600" b="1" kern="10" dirty="0">
                <a:ln w="9525">
                  <a:solidFill>
                    <a:srgbClr val="FFFF99"/>
                  </a:solidFill>
                  <a:round/>
                  <a:headEnd/>
                  <a:tailEnd/>
                </a:ln>
                <a:gradFill rotWithShape="1">
                  <a:gsLst>
                    <a:gs pos="0">
                      <a:srgbClr val="33CC33"/>
                    </a:gs>
                    <a:gs pos="50000">
                      <a:srgbClr val="FF0000"/>
                    </a:gs>
                    <a:gs pos="100000">
                      <a:srgbClr val="33CC33"/>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90" name="Line 7"/>
            <p:cNvSpPr>
              <a:spLocks noChangeShapeType="1"/>
            </p:cNvSpPr>
            <p:nvPr/>
          </p:nvSpPr>
          <p:spPr bwMode="auto">
            <a:xfrm>
              <a:off x="1508" y="1200"/>
              <a:ext cx="2832" cy="0"/>
            </a:xfrm>
            <a:prstGeom prst="line">
              <a:avLst/>
            </a:prstGeom>
            <a:noFill/>
            <a:ln w="571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7" name="Text Box 8"/>
          <p:cNvSpPr txBox="1">
            <a:spLocks noChangeArrowheads="1"/>
          </p:cNvSpPr>
          <p:nvPr/>
        </p:nvSpPr>
        <p:spPr bwMode="auto">
          <a:xfrm>
            <a:off x="3312365" y="767557"/>
            <a:ext cx="6073775"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100" b="1" dirty="0" err="1">
                <a:solidFill>
                  <a:srgbClr val="800000"/>
                </a:solidFill>
                <a:latin typeface=".VnTimeH" panose="020B7200000000000000" pitchFamily="34" charset="0"/>
              </a:rPr>
              <a:t>Tr­</a:t>
            </a:r>
            <a:r>
              <a:rPr lang="en-US" sz="3100" b="1" dirty="0" err="1">
                <a:solidFill>
                  <a:srgbClr val="800000"/>
                </a:solidFill>
                <a:latin typeface="Times New Roman" panose="02020603050405020304" pitchFamily="18" charset="0"/>
                <a:cs typeface="Times New Roman" panose="02020603050405020304" pitchFamily="18" charset="0"/>
              </a:rPr>
              <a:t>Ư</a:t>
            </a:r>
            <a:r>
              <a:rPr lang="en-US" sz="3100" b="1" dirty="0" err="1">
                <a:solidFill>
                  <a:srgbClr val="800000"/>
                </a:solidFill>
                <a:latin typeface=".VnTimeH" panose="020B7200000000000000" pitchFamily="34" charset="0"/>
              </a:rPr>
              <a:t>êng</a:t>
            </a:r>
            <a:r>
              <a:rPr lang="en-US" sz="3100" b="1" dirty="0">
                <a:solidFill>
                  <a:srgbClr val="800000"/>
                </a:solidFill>
                <a:latin typeface=".VnTimeH" panose="020B7200000000000000" pitchFamily="34" charset="0"/>
              </a:rPr>
              <a:t> </a:t>
            </a:r>
            <a:r>
              <a:rPr lang="en-US" sz="3100" b="1" dirty="0" err="1">
                <a:solidFill>
                  <a:srgbClr val="800000"/>
                </a:solidFill>
                <a:latin typeface=".VnTimeH" panose="020B7200000000000000" pitchFamily="34" charset="0"/>
              </a:rPr>
              <a:t>tiÓu</a:t>
            </a:r>
            <a:r>
              <a:rPr lang="en-US" sz="3100" b="1" dirty="0">
                <a:solidFill>
                  <a:srgbClr val="800000"/>
                </a:solidFill>
                <a:latin typeface=".VnTimeH" panose="020B7200000000000000" pitchFamily="34" charset="0"/>
              </a:rPr>
              <a:t> </a:t>
            </a:r>
            <a:r>
              <a:rPr lang="en-US" sz="3100" b="1" dirty="0" err="1">
                <a:solidFill>
                  <a:srgbClr val="800000"/>
                </a:solidFill>
                <a:latin typeface=".VnTimeH" panose="020B7200000000000000" pitchFamily="34" charset="0"/>
              </a:rPr>
              <a:t>häc</a:t>
            </a:r>
            <a:r>
              <a:rPr lang="en-US" sz="3100" b="1" dirty="0">
                <a:solidFill>
                  <a:srgbClr val="800000"/>
                </a:solidFill>
                <a:latin typeface=".VnTimeH" panose="020B7200000000000000" pitchFamily="34" charset="0"/>
              </a:rPr>
              <a:t> </a:t>
            </a:r>
            <a:r>
              <a:rPr lang="en-US" sz="3100" b="1" dirty="0">
                <a:solidFill>
                  <a:srgbClr val="800000"/>
                </a:solidFill>
                <a:latin typeface="Times New Roman" panose="02020603050405020304" pitchFamily="18" charset="0"/>
                <a:cs typeface="Times New Roman" panose="02020603050405020304" pitchFamily="18" charset="0"/>
              </a:rPr>
              <a:t>HIỆP</a:t>
            </a:r>
            <a:r>
              <a:rPr lang="en-US" sz="3100" b="1" dirty="0">
                <a:solidFill>
                  <a:srgbClr val="800000"/>
                </a:solidFill>
                <a:latin typeface=".VnTimeH" panose="020B7200000000000000" pitchFamily="34" charset="0"/>
              </a:rPr>
              <a:t> Hoµ</a:t>
            </a:r>
          </a:p>
        </p:txBody>
      </p:sp>
      <p:sp>
        <p:nvSpPr>
          <p:cNvPr id="3078" name="Line 9"/>
          <p:cNvSpPr>
            <a:spLocks noChangeShapeType="1"/>
          </p:cNvSpPr>
          <p:nvPr/>
        </p:nvSpPr>
        <p:spPr bwMode="auto">
          <a:xfrm>
            <a:off x="1905000" y="457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Line 10"/>
          <p:cNvSpPr>
            <a:spLocks noChangeShapeType="1"/>
          </p:cNvSpPr>
          <p:nvPr/>
        </p:nvSpPr>
        <p:spPr bwMode="auto">
          <a:xfrm>
            <a:off x="10363200" y="457200"/>
            <a:ext cx="0" cy="594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Line 11"/>
          <p:cNvSpPr>
            <a:spLocks noChangeShapeType="1"/>
          </p:cNvSpPr>
          <p:nvPr/>
        </p:nvSpPr>
        <p:spPr bwMode="auto">
          <a:xfrm>
            <a:off x="1905000" y="4572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Line 12"/>
          <p:cNvSpPr>
            <a:spLocks noChangeShapeType="1"/>
          </p:cNvSpPr>
          <p:nvPr/>
        </p:nvSpPr>
        <p:spPr bwMode="auto">
          <a:xfrm>
            <a:off x="1905000" y="6324600"/>
            <a:ext cx="8458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Line 13"/>
          <p:cNvSpPr>
            <a:spLocks noChangeShapeType="1"/>
          </p:cNvSpPr>
          <p:nvPr/>
        </p:nvSpPr>
        <p:spPr bwMode="auto">
          <a:xfrm>
            <a:off x="1905000" y="457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Line 14"/>
          <p:cNvSpPr>
            <a:spLocks noChangeShapeType="1"/>
          </p:cNvSpPr>
          <p:nvPr/>
        </p:nvSpPr>
        <p:spPr bwMode="auto">
          <a:xfrm>
            <a:off x="1905000" y="4572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Line 15"/>
          <p:cNvSpPr>
            <a:spLocks noChangeShapeType="1"/>
          </p:cNvSpPr>
          <p:nvPr/>
        </p:nvSpPr>
        <p:spPr bwMode="auto">
          <a:xfrm>
            <a:off x="1905000" y="6324600"/>
            <a:ext cx="8458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16"/>
          <p:cNvSpPr>
            <a:spLocks noChangeShapeType="1"/>
          </p:cNvSpPr>
          <p:nvPr/>
        </p:nvSpPr>
        <p:spPr bwMode="auto">
          <a:xfrm>
            <a:off x="10363200" y="457200"/>
            <a:ext cx="0" cy="594360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17"/>
          <p:cNvSpPr>
            <a:spLocks noChangeShapeType="1"/>
          </p:cNvSpPr>
          <p:nvPr/>
        </p:nvSpPr>
        <p:spPr bwMode="auto">
          <a:xfrm>
            <a:off x="1905000" y="457200"/>
            <a:ext cx="0" cy="586740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18"/>
          <p:cNvSpPr>
            <a:spLocks noChangeShapeType="1"/>
          </p:cNvSpPr>
          <p:nvPr/>
        </p:nvSpPr>
        <p:spPr bwMode="auto">
          <a:xfrm>
            <a:off x="1905000" y="457200"/>
            <a:ext cx="8458200" cy="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19"/>
          <p:cNvSpPr>
            <a:spLocks noChangeShapeType="1"/>
          </p:cNvSpPr>
          <p:nvPr/>
        </p:nvSpPr>
        <p:spPr bwMode="auto">
          <a:xfrm>
            <a:off x="1905000" y="6324600"/>
            <a:ext cx="8458200" cy="7620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17284540"/>
      </p:ext>
    </p:extLst>
  </p:cSld>
  <p:clrMapOvr>
    <a:masterClrMapping/>
  </p:clrMapOvr>
  <p:transition spd="med">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5D42455-760C-49C5-968B-336807C7E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 y="-1420850"/>
            <a:ext cx="12189299" cy="9322904"/>
          </a:xfrm>
          <a:prstGeom prst="rect">
            <a:avLst/>
          </a:prstGeom>
        </p:spPr>
      </p:pic>
      <p:sp>
        <p:nvSpPr>
          <p:cNvPr id="51" name="5-Point Star 50">
            <a:hlinkClick r:id="rId3" action="ppaction://hlinksldjump"/>
          </p:cNvPr>
          <p:cNvSpPr/>
          <p:nvPr/>
        </p:nvSpPr>
        <p:spPr>
          <a:xfrm>
            <a:off x="9703558" y="247143"/>
            <a:ext cx="656503" cy="777247"/>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a:hlinkClick r:id="rId4" action="ppaction://hlinksldjump"/>
          </p:cNvPr>
          <p:cNvSpPr/>
          <p:nvPr/>
        </p:nvSpPr>
        <p:spPr>
          <a:xfrm>
            <a:off x="6849812" y="2138368"/>
            <a:ext cx="1039701" cy="102833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a:hlinkClick r:id="rId5" action="ppaction://hlinksldjump"/>
          </p:cNvPr>
          <p:cNvSpPr/>
          <p:nvPr/>
        </p:nvSpPr>
        <p:spPr>
          <a:xfrm>
            <a:off x="2173474" y="1273553"/>
            <a:ext cx="1347431" cy="144655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171958" y="2922353"/>
            <a:ext cx="10008445" cy="1446550"/>
          </a:xfrm>
          <a:prstGeom prst="rect">
            <a:avLst/>
          </a:prstGeom>
          <a:noFill/>
        </p:spPr>
        <p:txBody>
          <a:bodyPr wrap="none" lIns="91440" tIns="45720" rIns="91440" bIns="45720">
            <a:spAutoFit/>
          </a:bodyPr>
          <a:lstStyle/>
          <a:p>
            <a:pPr algn="ctr"/>
            <a:r>
              <a:rPr lang="en-US" sz="8800" b="1" cap="none" spc="0" dirty="0" err="1">
                <a:ln w="6600">
                  <a:solidFill>
                    <a:schemeClr val="accent2"/>
                  </a:solidFill>
                  <a:prstDash val="solid"/>
                </a:ln>
                <a:solidFill>
                  <a:schemeClr val="bg1"/>
                </a:solidFill>
                <a:effectLst>
                  <a:outerShdw dist="38100" dir="2700000" algn="tl" rotWithShape="0">
                    <a:schemeClr val="accent2"/>
                  </a:outerShdw>
                </a:effectLst>
              </a:rPr>
              <a:t>NGÔI</a:t>
            </a:r>
            <a:r>
              <a:rPr lang="en-US" sz="8800" b="1" cap="none" spc="0" dirty="0">
                <a:ln w="6600">
                  <a:solidFill>
                    <a:schemeClr val="accent2"/>
                  </a:solidFill>
                  <a:prstDash val="solid"/>
                </a:ln>
                <a:solidFill>
                  <a:schemeClr val="bg1"/>
                </a:solidFill>
                <a:effectLst>
                  <a:outerShdw dist="38100" dir="2700000" algn="tl" rotWithShape="0">
                    <a:schemeClr val="accent2"/>
                  </a:outerShdw>
                </a:effectLst>
              </a:rPr>
              <a:t> SAO MAY </a:t>
            </a:r>
            <a:r>
              <a:rPr lang="en-US" sz="8800" b="1" cap="none" spc="0" dirty="0" err="1">
                <a:ln w="6600">
                  <a:solidFill>
                    <a:schemeClr val="accent2"/>
                  </a:solidFill>
                  <a:prstDash val="solid"/>
                </a:ln>
                <a:solidFill>
                  <a:schemeClr val="bg1"/>
                </a:solidFill>
                <a:effectLst>
                  <a:outerShdw dist="38100" dir="2700000" algn="tl" rotWithShape="0">
                    <a:schemeClr val="accent2"/>
                  </a:outerShdw>
                </a:effectLst>
              </a:rPr>
              <a:t>MẮN</a:t>
            </a:r>
            <a:endParaRPr lang="en-US" sz="8800" b="1" cap="none" spc="0" dirty="0">
              <a:ln w="6600">
                <a:solidFill>
                  <a:schemeClr val="accent2"/>
                </a:solidFill>
                <a:prstDash val="solid"/>
              </a:ln>
              <a:solidFill>
                <a:schemeClr val="bg1"/>
              </a:solidFill>
              <a:effectLst>
                <a:outerShdw dist="38100" dir="2700000" algn="tl" rotWithShape="0">
                  <a:schemeClr val="accent2"/>
                </a:outerShdw>
              </a:effectLst>
            </a:endParaRPr>
          </a:p>
        </p:txBody>
      </p:sp>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3474" y="3081916"/>
            <a:ext cx="149974" cy="13266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7130" y="1336023"/>
            <a:ext cx="247650" cy="219075"/>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7166" y="1866180"/>
            <a:ext cx="206475" cy="182651"/>
          </a:xfrm>
          <a:prstGeom prst="rect">
            <a:avLst/>
          </a:prstGeom>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8480" y="1889180"/>
            <a:ext cx="174279" cy="154170"/>
          </a:xfrm>
          <a:prstGeom prst="rect">
            <a:avLst/>
          </a:prstGeom>
        </p:spPr>
      </p:pic>
      <p:sp>
        <p:nvSpPr>
          <p:cNvPr id="29" name="TextBox 28">
            <a:hlinkClick r:id="rId3" action="ppaction://hlinksldjump"/>
          </p:cNvPr>
          <p:cNvSpPr txBox="1"/>
          <p:nvPr/>
        </p:nvSpPr>
        <p:spPr>
          <a:xfrm>
            <a:off x="9835281" y="343378"/>
            <a:ext cx="393056" cy="584775"/>
          </a:xfrm>
          <a:prstGeom prst="rect">
            <a:avLst/>
          </a:prstGeom>
          <a:noFill/>
        </p:spPr>
        <p:txBody>
          <a:bodyPr wrap="none" rtlCol="0">
            <a:spAutoFit/>
          </a:bodyPr>
          <a:lstStyle/>
          <a:p>
            <a:r>
              <a:rPr lang="en-US" sz="3200" b="1" dirty="0"/>
              <a:t>1</a:t>
            </a:r>
          </a:p>
        </p:txBody>
      </p:sp>
      <p:sp>
        <p:nvSpPr>
          <p:cNvPr id="52" name="TextBox 51">
            <a:hlinkClick r:id="rId4" action="ppaction://hlinksldjump"/>
          </p:cNvPr>
          <p:cNvSpPr txBox="1"/>
          <p:nvPr/>
        </p:nvSpPr>
        <p:spPr>
          <a:xfrm>
            <a:off x="7173134" y="2427715"/>
            <a:ext cx="393056" cy="584775"/>
          </a:xfrm>
          <a:prstGeom prst="rect">
            <a:avLst/>
          </a:prstGeom>
          <a:noFill/>
        </p:spPr>
        <p:txBody>
          <a:bodyPr wrap="none" rtlCol="0">
            <a:spAutoFit/>
          </a:bodyPr>
          <a:lstStyle/>
          <a:p>
            <a:r>
              <a:rPr lang="en-US" sz="3200" b="1" dirty="0"/>
              <a:t>2</a:t>
            </a:r>
          </a:p>
        </p:txBody>
      </p:sp>
      <p:sp>
        <p:nvSpPr>
          <p:cNvPr id="62" name="TextBox 61">
            <a:hlinkClick r:id="rId5" action="ppaction://hlinksldjump"/>
          </p:cNvPr>
          <p:cNvSpPr txBox="1"/>
          <p:nvPr/>
        </p:nvSpPr>
        <p:spPr>
          <a:xfrm>
            <a:off x="2645476" y="1750962"/>
            <a:ext cx="403426" cy="584775"/>
          </a:xfrm>
          <a:prstGeom prst="rect">
            <a:avLst/>
          </a:prstGeom>
          <a:noFill/>
        </p:spPr>
        <p:txBody>
          <a:bodyPr wrap="square" rtlCol="0">
            <a:spAutoFit/>
          </a:bodyPr>
          <a:lstStyle/>
          <a:p>
            <a:r>
              <a:rPr lang="en-US" sz="3200" b="1" dirty="0"/>
              <a:t>3</a:t>
            </a:r>
          </a:p>
        </p:txBody>
      </p:sp>
    </p:spTree>
    <p:extLst>
      <p:ext uri="{BB962C8B-B14F-4D97-AF65-F5344CB8AC3E}">
        <p14:creationId xmlns:p14="http://schemas.microsoft.com/office/powerpoint/2010/main" val="1729097639"/>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6.25E-7 -2.59259E-6 L 6.25E-7 -0.07222 " pathEditMode="relative" rAng="0" ptsTypes="AA">
                                      <p:cBhvr>
                                        <p:cTn id="6" dur="250" accel="50000" decel="50000" autoRev="1" fill="hold">
                                          <p:stCondLst>
                                            <p:cond delay="0"/>
                                          </p:stCondLst>
                                        </p:cTn>
                                        <p:tgtEl>
                                          <p:spTgt spid="71"/>
                                        </p:tgtEl>
                                        <p:attrNameLst>
                                          <p:attrName>ppt_x</p:attrName>
                                          <p:attrName>ppt_y</p:attrName>
                                        </p:attrNameLst>
                                      </p:cBhvr>
                                      <p:rCtr x="0" y="-3611"/>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3160"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75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1"/>
                    </p:tgtEl>
                  </p:cond>
                </p:stCondLst>
                <p:endSync evt="end" delay="0">
                  <p:rtn val="all"/>
                </p:endSync>
                <p:childTnLst>
                  <p:par>
                    <p:cTn id="18" fill="hold">
                      <p:stCondLst>
                        <p:cond delay="0"/>
                      </p:stCondLst>
                      <p:childTnLst>
                        <p:par>
                          <p:cTn id="19" fill="hold">
                            <p:stCondLst>
                              <p:cond delay="0"/>
                            </p:stCondLst>
                            <p:childTnLst>
                              <p:par>
                                <p:cTn id="20" presetID="23" presetClass="exit" presetSubtype="544" fill="hold" grpId="0" nodeType="clickEffect">
                                  <p:stCondLst>
                                    <p:cond delay="0"/>
                                  </p:stCondLst>
                                  <p:childTnLst>
                                    <p:anim calcmode="lin" valueType="num">
                                      <p:cBhvr>
                                        <p:cTn id="21" dur="500"/>
                                        <p:tgtEl>
                                          <p:spTgt spid="51"/>
                                        </p:tgtEl>
                                        <p:attrNameLst>
                                          <p:attrName>ppt_w</p:attrName>
                                        </p:attrNameLst>
                                      </p:cBhvr>
                                      <p:tavLst>
                                        <p:tav tm="0">
                                          <p:val>
                                            <p:strVal val="ppt_w"/>
                                          </p:val>
                                        </p:tav>
                                        <p:tav tm="100000">
                                          <p:val>
                                            <p:fltVal val="0"/>
                                          </p:val>
                                        </p:tav>
                                      </p:tavLst>
                                    </p:anim>
                                    <p:anim calcmode="lin" valueType="num">
                                      <p:cBhvr>
                                        <p:cTn id="22" dur="500"/>
                                        <p:tgtEl>
                                          <p:spTgt spid="51"/>
                                        </p:tgtEl>
                                        <p:attrNameLst>
                                          <p:attrName>ppt_h</p:attrName>
                                        </p:attrNameLst>
                                      </p:cBhvr>
                                      <p:tavLst>
                                        <p:tav tm="0">
                                          <p:val>
                                            <p:strVal val="ppt_h"/>
                                          </p:val>
                                        </p:tav>
                                        <p:tav tm="100000">
                                          <p:val>
                                            <p:fltVal val="0"/>
                                          </p:val>
                                        </p:tav>
                                      </p:tavLst>
                                    </p:anim>
                                    <p:anim calcmode="lin" valueType="num">
                                      <p:cBhvr>
                                        <p:cTn id="23" dur="500"/>
                                        <p:tgtEl>
                                          <p:spTgt spid="51"/>
                                        </p:tgtEl>
                                        <p:attrNameLst>
                                          <p:attrName>ppt_x</p:attrName>
                                        </p:attrNameLst>
                                      </p:cBhvr>
                                      <p:tavLst>
                                        <p:tav tm="0">
                                          <p:val>
                                            <p:strVal val="ppt_x"/>
                                          </p:val>
                                        </p:tav>
                                        <p:tav tm="100000">
                                          <p:val>
                                            <p:fltVal val="0.5"/>
                                          </p:val>
                                        </p:tav>
                                      </p:tavLst>
                                    </p:anim>
                                    <p:anim calcmode="lin" valueType="num">
                                      <p:cBhvr>
                                        <p:cTn id="24" dur="500"/>
                                        <p:tgtEl>
                                          <p:spTgt spid="51"/>
                                        </p:tgtEl>
                                        <p:attrNameLst>
                                          <p:attrName>ppt_y</p:attrName>
                                        </p:attrNameLst>
                                      </p:cBhvr>
                                      <p:tavLst>
                                        <p:tav tm="0">
                                          <p:val>
                                            <p:strVal val="ppt_y"/>
                                          </p:val>
                                        </p:tav>
                                        <p:tav tm="100000">
                                          <p:val>
                                            <p:fltVal val="0.5"/>
                                          </p:val>
                                        </p:tav>
                                      </p:tavLst>
                                    </p:anim>
                                    <p:set>
                                      <p:cBhvr>
                                        <p:cTn id="25" dur="1" fill="hold">
                                          <p:stCondLst>
                                            <p:cond delay="499"/>
                                          </p:stCondLst>
                                        </p:cTn>
                                        <p:tgtEl>
                                          <p:spTgt spid="5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10"/>
                                        <p:tgtEl>
                                          <p:spTgt spid="29"/>
                                        </p:tgtEl>
                                      </p:cBhvr>
                                    </p:animEffect>
                                    <p:set>
                                      <p:cBhvr>
                                        <p:cTn id="30"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1" restart="whenNotActive" fill="hold" evtFilter="cancelBubble" nodeType="interactiveSeq">
                <p:stCondLst>
                  <p:cond evt="onClick" delay="0">
                    <p:tgtEl>
                      <p:spTgt spid="53"/>
                    </p:tgtEl>
                  </p:cond>
                </p:stCondLst>
                <p:endSync evt="end" delay="0">
                  <p:rtn val="all"/>
                </p:endSync>
                <p:childTnLst>
                  <p:par>
                    <p:cTn id="32" fill="hold">
                      <p:stCondLst>
                        <p:cond delay="0"/>
                      </p:stCondLst>
                      <p:childTnLst>
                        <p:par>
                          <p:cTn id="33" fill="hold">
                            <p:stCondLst>
                              <p:cond delay="0"/>
                            </p:stCondLst>
                            <p:childTnLst>
                              <p:par>
                                <p:cTn id="34" presetID="23" presetClass="exit" presetSubtype="544" fill="hold" grpId="0" nodeType="clickEffect">
                                  <p:stCondLst>
                                    <p:cond delay="0"/>
                                  </p:stCondLst>
                                  <p:childTnLst>
                                    <p:anim calcmode="lin" valueType="num">
                                      <p:cBhvr>
                                        <p:cTn id="35" dur="500"/>
                                        <p:tgtEl>
                                          <p:spTgt spid="53"/>
                                        </p:tgtEl>
                                        <p:attrNameLst>
                                          <p:attrName>ppt_w</p:attrName>
                                        </p:attrNameLst>
                                      </p:cBhvr>
                                      <p:tavLst>
                                        <p:tav tm="0">
                                          <p:val>
                                            <p:strVal val="ppt_w"/>
                                          </p:val>
                                        </p:tav>
                                        <p:tav tm="100000">
                                          <p:val>
                                            <p:fltVal val="0"/>
                                          </p:val>
                                        </p:tav>
                                      </p:tavLst>
                                    </p:anim>
                                    <p:anim calcmode="lin" valueType="num">
                                      <p:cBhvr>
                                        <p:cTn id="36" dur="500"/>
                                        <p:tgtEl>
                                          <p:spTgt spid="53"/>
                                        </p:tgtEl>
                                        <p:attrNameLst>
                                          <p:attrName>ppt_h</p:attrName>
                                        </p:attrNameLst>
                                      </p:cBhvr>
                                      <p:tavLst>
                                        <p:tav tm="0">
                                          <p:val>
                                            <p:strVal val="ppt_h"/>
                                          </p:val>
                                        </p:tav>
                                        <p:tav tm="100000">
                                          <p:val>
                                            <p:fltVal val="0"/>
                                          </p:val>
                                        </p:tav>
                                      </p:tavLst>
                                    </p:anim>
                                    <p:anim calcmode="lin" valueType="num">
                                      <p:cBhvr>
                                        <p:cTn id="37" dur="500"/>
                                        <p:tgtEl>
                                          <p:spTgt spid="53"/>
                                        </p:tgtEl>
                                        <p:attrNameLst>
                                          <p:attrName>ppt_x</p:attrName>
                                        </p:attrNameLst>
                                      </p:cBhvr>
                                      <p:tavLst>
                                        <p:tav tm="0">
                                          <p:val>
                                            <p:strVal val="ppt_x"/>
                                          </p:val>
                                        </p:tav>
                                        <p:tav tm="100000">
                                          <p:val>
                                            <p:fltVal val="0.5"/>
                                          </p:val>
                                        </p:tav>
                                      </p:tavLst>
                                    </p:anim>
                                    <p:anim calcmode="lin" valueType="num">
                                      <p:cBhvr>
                                        <p:cTn id="38" dur="500"/>
                                        <p:tgtEl>
                                          <p:spTgt spid="53"/>
                                        </p:tgtEl>
                                        <p:attrNameLst>
                                          <p:attrName>ppt_y</p:attrName>
                                        </p:attrNameLst>
                                      </p:cBhvr>
                                      <p:tavLst>
                                        <p:tav tm="0">
                                          <p:val>
                                            <p:strVal val="ppt_y"/>
                                          </p:val>
                                        </p:tav>
                                        <p:tav tm="100000">
                                          <p:val>
                                            <p:fltVal val="0.5"/>
                                          </p:val>
                                        </p:tav>
                                      </p:tavLst>
                                    </p:anim>
                                    <p:set>
                                      <p:cBhvr>
                                        <p:cTn id="39" dur="1" fill="hold">
                                          <p:stCondLst>
                                            <p:cond delay="499"/>
                                          </p:stCondLst>
                                        </p:cTn>
                                        <p:tgtEl>
                                          <p:spTgt spid="5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10"/>
                                        <p:tgtEl>
                                          <p:spTgt spid="52"/>
                                        </p:tgtEl>
                                      </p:cBhvr>
                                    </p:animEffect>
                                    <p:set>
                                      <p:cBhvr>
                                        <p:cTn id="4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63"/>
                    </p:tgtEl>
                  </p:cond>
                </p:stCondLst>
                <p:endSync evt="end" delay="0">
                  <p:rtn val="all"/>
                </p:endSync>
                <p:childTnLst>
                  <p:par>
                    <p:cTn id="46" fill="hold">
                      <p:stCondLst>
                        <p:cond delay="0"/>
                      </p:stCondLst>
                      <p:childTnLst>
                        <p:par>
                          <p:cTn id="47" fill="hold">
                            <p:stCondLst>
                              <p:cond delay="0"/>
                            </p:stCondLst>
                            <p:childTnLst>
                              <p:par>
                                <p:cTn id="48" presetID="23" presetClass="exit" presetSubtype="544" fill="hold" grpId="0" nodeType="clickEffect">
                                  <p:stCondLst>
                                    <p:cond delay="0"/>
                                  </p:stCondLst>
                                  <p:childTnLst>
                                    <p:anim calcmode="lin" valueType="num">
                                      <p:cBhvr>
                                        <p:cTn id="49" dur="500"/>
                                        <p:tgtEl>
                                          <p:spTgt spid="63"/>
                                        </p:tgtEl>
                                        <p:attrNameLst>
                                          <p:attrName>ppt_w</p:attrName>
                                        </p:attrNameLst>
                                      </p:cBhvr>
                                      <p:tavLst>
                                        <p:tav tm="0">
                                          <p:val>
                                            <p:strVal val="ppt_w"/>
                                          </p:val>
                                        </p:tav>
                                        <p:tav tm="100000">
                                          <p:val>
                                            <p:fltVal val="0"/>
                                          </p:val>
                                        </p:tav>
                                      </p:tavLst>
                                    </p:anim>
                                    <p:anim calcmode="lin" valueType="num">
                                      <p:cBhvr>
                                        <p:cTn id="50" dur="500"/>
                                        <p:tgtEl>
                                          <p:spTgt spid="63"/>
                                        </p:tgtEl>
                                        <p:attrNameLst>
                                          <p:attrName>ppt_h</p:attrName>
                                        </p:attrNameLst>
                                      </p:cBhvr>
                                      <p:tavLst>
                                        <p:tav tm="0">
                                          <p:val>
                                            <p:strVal val="ppt_h"/>
                                          </p:val>
                                        </p:tav>
                                        <p:tav tm="100000">
                                          <p:val>
                                            <p:fltVal val="0"/>
                                          </p:val>
                                        </p:tav>
                                      </p:tavLst>
                                    </p:anim>
                                    <p:anim calcmode="lin" valueType="num">
                                      <p:cBhvr>
                                        <p:cTn id="51" dur="500"/>
                                        <p:tgtEl>
                                          <p:spTgt spid="63"/>
                                        </p:tgtEl>
                                        <p:attrNameLst>
                                          <p:attrName>ppt_x</p:attrName>
                                        </p:attrNameLst>
                                      </p:cBhvr>
                                      <p:tavLst>
                                        <p:tav tm="0">
                                          <p:val>
                                            <p:strVal val="ppt_x"/>
                                          </p:val>
                                        </p:tav>
                                        <p:tav tm="100000">
                                          <p:val>
                                            <p:fltVal val="0.5"/>
                                          </p:val>
                                        </p:tav>
                                      </p:tavLst>
                                    </p:anim>
                                    <p:anim calcmode="lin" valueType="num">
                                      <p:cBhvr>
                                        <p:cTn id="52" dur="500"/>
                                        <p:tgtEl>
                                          <p:spTgt spid="63"/>
                                        </p:tgtEl>
                                        <p:attrNameLst>
                                          <p:attrName>ppt_y</p:attrName>
                                        </p:attrNameLst>
                                      </p:cBhvr>
                                      <p:tavLst>
                                        <p:tav tm="0">
                                          <p:val>
                                            <p:strVal val="ppt_y"/>
                                          </p:val>
                                        </p:tav>
                                        <p:tav tm="100000">
                                          <p:val>
                                            <p:fltVal val="0.5"/>
                                          </p:val>
                                        </p:tav>
                                      </p:tavLst>
                                    </p:anim>
                                    <p:set>
                                      <p:cBhvr>
                                        <p:cTn id="53" dur="1" fill="hold">
                                          <p:stCondLst>
                                            <p:cond delay="499"/>
                                          </p:stCondLst>
                                        </p:cTn>
                                        <p:tgtEl>
                                          <p:spTgt spid="6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10"/>
                                        <p:tgtEl>
                                          <p:spTgt spid="62"/>
                                        </p:tgtEl>
                                      </p:cBhvr>
                                    </p:animEffect>
                                    <p:set>
                                      <p:cBhvr>
                                        <p:cTn id="58"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51" grpId="0" animBg="1"/>
      <p:bldP spid="51" grpId="1" animBg="1"/>
      <p:bldP spid="53" grpId="0" animBg="1"/>
      <p:bldP spid="53" grpId="1" animBg="1"/>
      <p:bldP spid="63" grpId="0" animBg="1"/>
      <p:bldP spid="63" grpId="1" animBg="1"/>
      <p:bldP spid="71" grpId="0"/>
      <p:bldP spid="29" grpId="0"/>
      <p:bldP spid="52"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5" action="ppaction://hlinksldjump"/>
          </p:cNvPr>
          <p:cNvSpPr/>
          <p:nvPr/>
        </p:nvSpPr>
        <p:spPr>
          <a:xfrm flipH="1">
            <a:off x="5214501" y="6241359"/>
            <a:ext cx="1933917" cy="616641"/>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GO HOME</a:t>
            </a:r>
          </a:p>
        </p:txBody>
      </p:sp>
      <p:sp>
        <p:nvSpPr>
          <p:cNvPr id="15" name="Rectangle 14"/>
          <p:cNvSpPr/>
          <p:nvPr/>
        </p:nvSpPr>
        <p:spPr>
          <a:xfrm>
            <a:off x="4162318" y="3814296"/>
            <a:ext cx="4038286" cy="830997"/>
          </a:xfrm>
          <a:prstGeom prst="rect">
            <a:avLst/>
          </a:prstGeom>
          <a:noFill/>
        </p:spPr>
        <p:txBody>
          <a:bodyPr wrap="none" lIns="91440" tIns="45720" rIns="91440" bIns="45720">
            <a:spAutoFit/>
          </a:bodyPr>
          <a:lstStyle/>
          <a:p>
            <a:pPr algn="ctr"/>
            <a:r>
              <a:rPr lang="en-US" sz="4800" b="1" dirty="0" err="1">
                <a:solidFill>
                  <a:srgbClr val="FF0000"/>
                </a:solidFill>
              </a:rPr>
              <a:t>Chúc</a:t>
            </a:r>
            <a:r>
              <a:rPr lang="en-US" sz="4800" b="1" dirty="0">
                <a:solidFill>
                  <a:srgbClr val="FF0000"/>
                </a:solidFill>
              </a:rPr>
              <a:t> </a:t>
            </a:r>
            <a:r>
              <a:rPr lang="en-US" sz="4800" b="1" dirty="0" err="1">
                <a:solidFill>
                  <a:srgbClr val="FF0000"/>
                </a:solidFill>
              </a:rPr>
              <a:t>mừng</a:t>
            </a:r>
            <a:r>
              <a:rPr lang="en-US" sz="4800" b="1" dirty="0">
                <a:solidFill>
                  <a:srgbClr val="FF0000"/>
                </a:solidFill>
              </a:rPr>
              <a:t> </a:t>
            </a:r>
            <a:r>
              <a:rPr lang="en-US" sz="4800" b="1" dirty="0" err="1">
                <a:solidFill>
                  <a:srgbClr val="FF0000"/>
                </a:solidFill>
              </a:rPr>
              <a:t>em</a:t>
            </a:r>
            <a:endParaRPr lang="en-US" sz="4800" b="1" dirty="0">
              <a:solidFill>
                <a:srgbClr val="FF0000"/>
              </a:solidFill>
            </a:endParaRPr>
          </a:p>
        </p:txBody>
      </p:sp>
      <p:grpSp>
        <p:nvGrpSpPr>
          <p:cNvPr id="3" name="Group 2">
            <a:extLst>
              <a:ext uri="{FF2B5EF4-FFF2-40B4-BE49-F238E27FC236}">
                <a16:creationId xmlns="" xmlns:a16="http://schemas.microsoft.com/office/drawing/2014/main" id="{A9DBCACD-0F63-4DD3-ACB3-D54192E00882}"/>
              </a:ext>
            </a:extLst>
          </p:cNvPr>
          <p:cNvGrpSpPr/>
          <p:nvPr/>
        </p:nvGrpSpPr>
        <p:grpSpPr>
          <a:xfrm>
            <a:off x="1623849" y="1064327"/>
            <a:ext cx="9375819" cy="1919068"/>
            <a:chOff x="1623849" y="1064327"/>
            <a:chExt cx="9375819" cy="1919068"/>
          </a:xfrm>
        </p:grpSpPr>
        <p:sp>
          <p:nvSpPr>
            <p:cNvPr id="12" name="Snip Diagonal Corner Rectangle 11"/>
            <p:cNvSpPr/>
            <p:nvPr/>
          </p:nvSpPr>
          <p:spPr>
            <a:xfrm>
              <a:off x="1623849" y="1064327"/>
              <a:ext cx="9375819" cy="1875151"/>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0" name="Text Box 5">
              <a:extLst>
                <a:ext uri="{FF2B5EF4-FFF2-40B4-BE49-F238E27FC236}">
                  <a16:creationId xmlns="" xmlns:a16="http://schemas.microsoft.com/office/drawing/2014/main" id="{F291618C-E8DA-4D9A-81FD-3A6BA061A0C5}"/>
                </a:ext>
              </a:extLst>
            </p:cNvPr>
            <p:cNvSpPr txBox="1">
              <a:spLocks noChangeArrowheads="1"/>
            </p:cNvSpPr>
            <p:nvPr/>
          </p:nvSpPr>
          <p:spPr bwMode="auto">
            <a:xfrm>
              <a:off x="5089968" y="1924554"/>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1 =</a:t>
              </a:r>
            </a:p>
          </p:txBody>
        </p:sp>
        <p:sp>
          <p:nvSpPr>
            <p:cNvPr id="11" name="Text Box 7">
              <a:extLst>
                <a:ext uri="{FF2B5EF4-FFF2-40B4-BE49-F238E27FC236}">
                  <a16:creationId xmlns="" xmlns:a16="http://schemas.microsoft.com/office/drawing/2014/main" id="{6875582D-611B-4264-A8C5-3A7AC2AA6389}"/>
                </a:ext>
              </a:extLst>
            </p:cNvPr>
            <p:cNvSpPr txBox="1">
              <a:spLocks noChangeArrowheads="1"/>
            </p:cNvSpPr>
            <p:nvPr/>
          </p:nvSpPr>
          <p:spPr bwMode="auto">
            <a:xfrm>
              <a:off x="6075821" y="2337064"/>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9</a:t>
              </a:r>
            </a:p>
          </p:txBody>
        </p:sp>
        <p:sp>
          <p:nvSpPr>
            <p:cNvPr id="14" name="Line 29">
              <a:extLst>
                <a:ext uri="{FF2B5EF4-FFF2-40B4-BE49-F238E27FC236}">
                  <a16:creationId xmlns="" xmlns:a16="http://schemas.microsoft.com/office/drawing/2014/main" id="{8AC47C54-C760-4C43-96EB-BF615FB741D5}"/>
                </a:ext>
              </a:extLst>
            </p:cNvPr>
            <p:cNvSpPr>
              <a:spLocks noChangeShapeType="1"/>
            </p:cNvSpPr>
            <p:nvPr/>
          </p:nvSpPr>
          <p:spPr bwMode="auto">
            <a:xfrm>
              <a:off x="6037484" y="2280621"/>
              <a:ext cx="734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sp>
        <p:nvSpPr>
          <p:cNvPr id="19" name="TextBox 18">
            <a:extLst>
              <a:ext uri="{FF2B5EF4-FFF2-40B4-BE49-F238E27FC236}">
                <a16:creationId xmlns="" xmlns:a16="http://schemas.microsoft.com/office/drawing/2014/main" id="{520F39AC-32D8-4171-813F-172BC33CCAEB}"/>
              </a:ext>
            </a:extLst>
          </p:cNvPr>
          <p:cNvSpPr txBox="1"/>
          <p:nvPr/>
        </p:nvSpPr>
        <p:spPr>
          <a:xfrm>
            <a:off x="6059013" y="1468926"/>
            <a:ext cx="646331" cy="664881"/>
          </a:xfrm>
          <a:prstGeom prst="rect">
            <a:avLst/>
          </a:prstGeom>
          <a:noFill/>
          <a:ln>
            <a:solidFill>
              <a:schemeClr val="tx1"/>
            </a:solidFill>
          </a:ln>
        </p:spPr>
        <p:txBody>
          <a:bodyPr wrap="square" rtlCol="0">
            <a:spAutoFit/>
          </a:bodyPr>
          <a:lstStyle/>
          <a:p>
            <a:endParaRPr lang="en-US" dirty="0"/>
          </a:p>
        </p:txBody>
      </p:sp>
      <p:sp>
        <p:nvSpPr>
          <p:cNvPr id="13" name="Text Box 7">
            <a:extLst>
              <a:ext uri="{FF2B5EF4-FFF2-40B4-BE49-F238E27FC236}">
                <a16:creationId xmlns="" xmlns:a16="http://schemas.microsoft.com/office/drawing/2014/main" id="{F84C6CE5-D9C1-45C4-9AD4-3A1B0A666343}"/>
              </a:ext>
            </a:extLst>
          </p:cNvPr>
          <p:cNvSpPr txBox="1">
            <a:spLocks noChangeArrowheads="1"/>
          </p:cNvSpPr>
          <p:nvPr/>
        </p:nvSpPr>
        <p:spPr bwMode="auto">
          <a:xfrm>
            <a:off x="6075821" y="1560883"/>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9</a:t>
            </a:r>
          </a:p>
        </p:txBody>
      </p:sp>
      <p:sp>
        <p:nvSpPr>
          <p:cNvPr id="2" name="TextBox 1">
            <a:extLst>
              <a:ext uri="{FF2B5EF4-FFF2-40B4-BE49-F238E27FC236}">
                <a16:creationId xmlns="" xmlns:a16="http://schemas.microsoft.com/office/drawing/2014/main" id="{059F2E63-21D5-46FB-9B33-4EC359CC39D9}"/>
              </a:ext>
            </a:extLst>
          </p:cNvPr>
          <p:cNvSpPr txBox="1"/>
          <p:nvPr/>
        </p:nvSpPr>
        <p:spPr>
          <a:xfrm>
            <a:off x="2073588" y="0"/>
            <a:ext cx="8215745" cy="584775"/>
          </a:xfrm>
          <a:prstGeom prst="rect">
            <a:avLst/>
          </a:prstGeom>
          <a:solidFill>
            <a:schemeClr val="accent6">
              <a:lumMod val="40000"/>
              <a:lumOff val="60000"/>
            </a:schemeClr>
          </a:solid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trống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406207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23" presetClass="entr" presetSubtype="3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strVal val="4*#ppt_w"/>
                                          </p:val>
                                        </p:tav>
                                        <p:tav tm="100000">
                                          <p:val>
                                            <p:strVal val="#ppt_w"/>
                                          </p:val>
                                        </p:tav>
                                      </p:tavLst>
                                    </p:anim>
                                    <p:anim calcmode="lin" valueType="num">
                                      <p:cBhvr>
                                        <p:cTn id="22" dur="500" fill="hold"/>
                                        <p:tgtEl>
                                          <p:spTgt spid="15"/>
                                        </p:tgtEl>
                                        <p:attrNameLst>
                                          <p:attrName>ppt_h</p:attrName>
                                        </p:attrNameLst>
                                      </p:cBhvr>
                                      <p:tavLst>
                                        <p:tav tm="0">
                                          <p:val>
                                            <p:strVal val="4*#ppt_h"/>
                                          </p:val>
                                        </p:tav>
                                        <p:tav tm="100000">
                                          <p:val>
                                            <p:strVal val="#ppt_h"/>
                                          </p:val>
                                        </p:tav>
                                      </p:tavLst>
                                    </p:anim>
                                  </p:childTnLst>
                                </p:cTn>
                              </p:par>
                              <p:par>
                                <p:cTn id="23" presetID="21" presetClass="emph" presetSubtype="0" repeatCount="indefinite" fill="hold" grpId="1" nodeType="withEffect">
                                  <p:stCondLst>
                                    <p:cond delay="0"/>
                                  </p:stCondLst>
                                  <p:childTnLst>
                                    <p:animClr clrSpc="hsl" dir="cw">
                                      <p:cBhvr override="childStyle">
                                        <p:cTn id="24" dur="500" fill="hold"/>
                                        <p:tgtEl>
                                          <p:spTgt spid="15"/>
                                        </p:tgtEl>
                                        <p:attrNameLst>
                                          <p:attrName>style.color</p:attrName>
                                        </p:attrNameLst>
                                      </p:cBhvr>
                                      <p:by>
                                        <p:hsl h="7200000" s="0" l="0"/>
                                      </p:by>
                                    </p:animClr>
                                    <p:animClr clrSpc="hsl" dir="cw">
                                      <p:cBhvr>
                                        <p:cTn id="25" dur="500" fill="hold"/>
                                        <p:tgtEl>
                                          <p:spTgt spid="15"/>
                                        </p:tgtEl>
                                        <p:attrNameLst>
                                          <p:attrName>fillcolor</p:attrName>
                                        </p:attrNameLst>
                                      </p:cBhvr>
                                      <p:by>
                                        <p:hsl h="7200000" s="0" l="0"/>
                                      </p:by>
                                    </p:animClr>
                                    <p:animClr clrSpc="hsl" dir="cw">
                                      <p:cBhvr>
                                        <p:cTn id="26" dur="500" fill="hold"/>
                                        <p:tgtEl>
                                          <p:spTgt spid="15"/>
                                        </p:tgtEl>
                                        <p:attrNameLst>
                                          <p:attrName>stroke.color</p:attrName>
                                        </p:attrNameLst>
                                      </p:cBhvr>
                                      <p:by>
                                        <p:hsl h="7200000" s="0" l="0"/>
                                      </p:by>
                                    </p:animClr>
                                    <p:set>
                                      <p:cBhvr>
                                        <p:cTn id="27" dur="500" fill="hold"/>
                                        <p:tgtEl>
                                          <p:spTgt spid="15"/>
                                        </p:tgtEl>
                                        <p:attrNameLst>
                                          <p:attrName>fill.type</p:attrName>
                                        </p:attrNameLst>
                                      </p:cBhvr>
                                      <p:to>
                                        <p:strVal val="solid"/>
                                      </p:to>
                                    </p:se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5" action="ppaction://hlinksldjump"/>
          </p:cNvPr>
          <p:cNvSpPr/>
          <p:nvPr/>
        </p:nvSpPr>
        <p:spPr>
          <a:xfrm flipH="1">
            <a:off x="5046490" y="6204996"/>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5" name="Rectangle 14"/>
          <p:cNvSpPr/>
          <p:nvPr/>
        </p:nvSpPr>
        <p:spPr>
          <a:xfrm>
            <a:off x="4162317" y="3845512"/>
            <a:ext cx="4038285" cy="830997"/>
          </a:xfrm>
          <a:prstGeom prst="rect">
            <a:avLst/>
          </a:prstGeom>
          <a:noFill/>
        </p:spPr>
        <p:txBody>
          <a:bodyPr wrap="none" lIns="91440" tIns="45720" rIns="91440" bIns="45720">
            <a:spAutoFit/>
          </a:bodyPr>
          <a:lstStyle/>
          <a:p>
            <a:pPr algn="ctr"/>
            <a:r>
              <a:rPr lang="en-US" sz="4800" b="1" dirty="0" err="1">
                <a:solidFill>
                  <a:srgbClr val="FF0000"/>
                </a:solidFill>
              </a:rPr>
              <a:t>Chúc</a:t>
            </a:r>
            <a:r>
              <a:rPr lang="en-US" sz="4800" b="1" dirty="0">
                <a:solidFill>
                  <a:srgbClr val="FF0000"/>
                </a:solidFill>
              </a:rPr>
              <a:t> </a:t>
            </a:r>
            <a:r>
              <a:rPr lang="en-US" sz="4800" b="1" dirty="0" err="1">
                <a:solidFill>
                  <a:srgbClr val="FF0000"/>
                </a:solidFill>
              </a:rPr>
              <a:t>mừng</a:t>
            </a:r>
            <a:r>
              <a:rPr lang="en-US" sz="4800" b="1" dirty="0">
                <a:solidFill>
                  <a:srgbClr val="FF0000"/>
                </a:solidFill>
              </a:rPr>
              <a:t> </a:t>
            </a:r>
            <a:r>
              <a:rPr lang="en-US" sz="4800" b="1" dirty="0" err="1">
                <a:solidFill>
                  <a:srgbClr val="FF0000"/>
                </a:solidFill>
              </a:rPr>
              <a:t>em</a:t>
            </a:r>
            <a:endParaRPr lang="en-US" sz="4800" b="1" dirty="0">
              <a:solidFill>
                <a:srgbClr val="FF0000"/>
              </a:solidFill>
            </a:endParaRPr>
          </a:p>
        </p:txBody>
      </p:sp>
      <p:grpSp>
        <p:nvGrpSpPr>
          <p:cNvPr id="2" name="Group 1">
            <a:extLst>
              <a:ext uri="{FF2B5EF4-FFF2-40B4-BE49-F238E27FC236}">
                <a16:creationId xmlns="" xmlns:a16="http://schemas.microsoft.com/office/drawing/2014/main" id="{D09B2827-A291-4FA5-AF45-F3206AF584A7}"/>
              </a:ext>
            </a:extLst>
          </p:cNvPr>
          <p:cNvGrpSpPr/>
          <p:nvPr/>
        </p:nvGrpSpPr>
        <p:grpSpPr>
          <a:xfrm>
            <a:off x="1493552" y="1128936"/>
            <a:ext cx="9375819" cy="1875151"/>
            <a:chOff x="1493552" y="1128936"/>
            <a:chExt cx="9375819" cy="1875151"/>
          </a:xfrm>
        </p:grpSpPr>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9B305F75-EB9B-405D-BD2B-6C7F4701190C}"/>
                </a:ext>
              </a:extLst>
            </p:cNvPr>
            <p:cNvGrpSpPr/>
            <p:nvPr/>
          </p:nvGrpSpPr>
          <p:grpSpPr>
            <a:xfrm>
              <a:off x="5049930" y="1301882"/>
              <a:ext cx="1668441" cy="1529257"/>
              <a:chOff x="3903518" y="2139236"/>
              <a:chExt cx="1668441" cy="1529257"/>
            </a:xfrm>
          </p:grpSpPr>
          <p:sp>
            <p:nvSpPr>
              <p:cNvPr id="11" name="TextBox 10">
                <a:extLst>
                  <a:ext uri="{FF2B5EF4-FFF2-40B4-BE49-F238E27FC236}">
                    <a16:creationId xmlns="" xmlns:a16="http://schemas.microsoft.com/office/drawing/2014/main" id="{D6411A54-D57F-474F-B949-49F5C40BF22F}"/>
                  </a:ext>
                </a:extLst>
              </p:cNvPr>
              <p:cNvSpPr txBox="1"/>
              <p:nvPr/>
            </p:nvSpPr>
            <p:spPr>
              <a:xfrm>
                <a:off x="4881394" y="3003612"/>
                <a:ext cx="646331" cy="664881"/>
              </a:xfrm>
              <a:prstGeom prst="rect">
                <a:avLst/>
              </a:prstGeom>
              <a:noFill/>
              <a:ln>
                <a:solidFill>
                  <a:schemeClr val="tx1"/>
                </a:solidFill>
              </a:ln>
            </p:spPr>
            <p:txBody>
              <a:bodyPr wrap="square" rtlCol="0">
                <a:spAutoFit/>
              </a:bodyPr>
              <a:lstStyle/>
              <a:p>
                <a:endParaRPr lang="en-US" dirty="0"/>
              </a:p>
            </p:txBody>
          </p:sp>
          <p:grpSp>
            <p:nvGrpSpPr>
              <p:cNvPr id="13" name="Group 12">
                <a:extLst>
                  <a:ext uri="{FF2B5EF4-FFF2-40B4-BE49-F238E27FC236}">
                    <a16:creationId xmlns="" xmlns:a16="http://schemas.microsoft.com/office/drawing/2014/main" id="{A3229068-970C-494D-A787-68B98C6B2848}"/>
                  </a:ext>
                </a:extLst>
              </p:cNvPr>
              <p:cNvGrpSpPr/>
              <p:nvPr/>
            </p:nvGrpSpPr>
            <p:grpSpPr>
              <a:xfrm>
                <a:off x="3903518" y="2139236"/>
                <a:ext cx="1668441" cy="1029819"/>
                <a:chOff x="3903518" y="2139236"/>
                <a:chExt cx="1668441" cy="1029819"/>
              </a:xfrm>
            </p:grpSpPr>
            <p:sp>
              <p:nvSpPr>
                <p:cNvPr id="14" name="Text Box 9">
                  <a:extLst>
                    <a:ext uri="{FF2B5EF4-FFF2-40B4-BE49-F238E27FC236}">
                      <a16:creationId xmlns="" xmlns:a16="http://schemas.microsoft.com/office/drawing/2014/main" id="{37FCE902-8782-44BF-9337-F8BD303EEA20}"/>
                    </a:ext>
                  </a:extLst>
                </p:cNvPr>
                <p:cNvSpPr txBox="1">
                  <a:spLocks noChangeArrowheads="1"/>
                </p:cNvSpPr>
                <p:nvPr/>
              </p:nvSpPr>
              <p:spPr bwMode="auto">
                <a:xfrm>
                  <a:off x="3903518" y="2522724"/>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1 =</a:t>
                  </a:r>
                </a:p>
              </p:txBody>
            </p:sp>
            <p:sp>
              <p:nvSpPr>
                <p:cNvPr id="16" name="Text Box 10">
                  <a:extLst>
                    <a:ext uri="{FF2B5EF4-FFF2-40B4-BE49-F238E27FC236}">
                      <a16:creationId xmlns="" xmlns:a16="http://schemas.microsoft.com/office/drawing/2014/main" id="{E6F6AA37-CD80-4EFC-846F-6A1FCF049A8F}"/>
                    </a:ext>
                  </a:extLst>
                </p:cNvPr>
                <p:cNvSpPr txBox="1">
                  <a:spLocks noChangeArrowheads="1"/>
                </p:cNvSpPr>
                <p:nvPr/>
              </p:nvSpPr>
              <p:spPr bwMode="auto">
                <a:xfrm>
                  <a:off x="4881392" y="2139236"/>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15</a:t>
                  </a:r>
                </a:p>
              </p:txBody>
            </p:sp>
            <p:sp>
              <p:nvSpPr>
                <p:cNvPr id="19" name="Line 29">
                  <a:extLst>
                    <a:ext uri="{FF2B5EF4-FFF2-40B4-BE49-F238E27FC236}">
                      <a16:creationId xmlns="" xmlns:a16="http://schemas.microsoft.com/office/drawing/2014/main" id="{5FD1576F-7C36-4BBC-BDA6-80CCD5D74639}"/>
                    </a:ext>
                  </a:extLst>
                </p:cNvPr>
                <p:cNvSpPr>
                  <a:spLocks noChangeShapeType="1"/>
                </p:cNvSpPr>
                <p:nvPr/>
              </p:nvSpPr>
              <p:spPr bwMode="auto">
                <a:xfrm>
                  <a:off x="4837158" y="2856399"/>
                  <a:ext cx="734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grpSp>
      </p:grpSp>
      <p:sp>
        <p:nvSpPr>
          <p:cNvPr id="20" name="Text Box 10">
            <a:extLst>
              <a:ext uri="{FF2B5EF4-FFF2-40B4-BE49-F238E27FC236}">
                <a16:creationId xmlns="" xmlns:a16="http://schemas.microsoft.com/office/drawing/2014/main" id="{B6E5B099-1464-4FC7-815A-C96EE6D24558}"/>
              </a:ext>
            </a:extLst>
          </p:cNvPr>
          <p:cNvSpPr txBox="1">
            <a:spLocks noChangeArrowheads="1"/>
          </p:cNvSpPr>
          <p:nvPr/>
        </p:nvSpPr>
        <p:spPr bwMode="auto">
          <a:xfrm>
            <a:off x="6027804" y="2166258"/>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15</a:t>
            </a:r>
          </a:p>
        </p:txBody>
      </p:sp>
      <p:sp>
        <p:nvSpPr>
          <p:cNvPr id="21" name="TextBox 20">
            <a:extLst>
              <a:ext uri="{FF2B5EF4-FFF2-40B4-BE49-F238E27FC236}">
                <a16:creationId xmlns="" xmlns:a16="http://schemas.microsoft.com/office/drawing/2014/main" id="{E3BA50A7-2FF0-4973-AEB5-DD4302BEDAD0}"/>
              </a:ext>
            </a:extLst>
          </p:cNvPr>
          <p:cNvSpPr txBox="1"/>
          <p:nvPr/>
        </p:nvSpPr>
        <p:spPr>
          <a:xfrm>
            <a:off x="2073588" y="0"/>
            <a:ext cx="8215745" cy="584775"/>
          </a:xfrm>
          <a:prstGeom prst="rect">
            <a:avLst/>
          </a:prstGeom>
          <a:solidFill>
            <a:schemeClr val="accent6">
              <a:lumMod val="40000"/>
              <a:lumOff val="60000"/>
            </a:schemeClr>
          </a:solid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trống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935058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1000"/>
                            </p:stCondLst>
                            <p:childTnLst>
                              <p:par>
                                <p:cTn id="22" presetID="23" presetClass="entr" presetSubtype="3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4*#ppt_w"/>
                                          </p:val>
                                        </p:tav>
                                        <p:tav tm="100000">
                                          <p:val>
                                            <p:strVal val="#ppt_w"/>
                                          </p:val>
                                        </p:tav>
                                      </p:tavLst>
                                    </p:anim>
                                    <p:anim calcmode="lin" valueType="num">
                                      <p:cBhvr>
                                        <p:cTn id="25" dur="500" fill="hold"/>
                                        <p:tgtEl>
                                          <p:spTgt spid="15"/>
                                        </p:tgtEl>
                                        <p:attrNameLst>
                                          <p:attrName>ppt_h</p:attrName>
                                        </p:attrNameLst>
                                      </p:cBhvr>
                                      <p:tavLst>
                                        <p:tav tm="0">
                                          <p:val>
                                            <p:strVal val="4*#ppt_h"/>
                                          </p:val>
                                        </p:tav>
                                        <p:tav tm="100000">
                                          <p:val>
                                            <p:strVal val="#ppt_h"/>
                                          </p:val>
                                        </p:tav>
                                      </p:tavLst>
                                    </p:anim>
                                  </p:childTnLst>
                                </p:cTn>
                              </p:par>
                              <p:par>
                                <p:cTn id="26" presetID="21" presetClass="emph" presetSubtype="0" repeatCount="indefinite" fill="hold" grpId="1" nodeType="withEffect">
                                  <p:stCondLst>
                                    <p:cond delay="0"/>
                                  </p:stCondLst>
                                  <p:childTnLst>
                                    <p:animClr clrSpc="hsl" dir="cw">
                                      <p:cBhvr override="childStyle">
                                        <p:cTn id="27" dur="500" fill="hold"/>
                                        <p:tgtEl>
                                          <p:spTgt spid="15"/>
                                        </p:tgtEl>
                                        <p:attrNameLst>
                                          <p:attrName>style.color</p:attrName>
                                        </p:attrNameLst>
                                      </p:cBhvr>
                                      <p:by>
                                        <p:hsl h="7200000" s="0" l="0"/>
                                      </p:by>
                                    </p:animClr>
                                    <p:animClr clrSpc="hsl" dir="cw">
                                      <p:cBhvr>
                                        <p:cTn id="28" dur="500" fill="hold"/>
                                        <p:tgtEl>
                                          <p:spTgt spid="15"/>
                                        </p:tgtEl>
                                        <p:attrNameLst>
                                          <p:attrName>fillcolor</p:attrName>
                                        </p:attrNameLst>
                                      </p:cBhvr>
                                      <p:by>
                                        <p:hsl h="7200000" s="0" l="0"/>
                                      </p:by>
                                    </p:animClr>
                                    <p:animClr clrSpc="hsl" dir="cw">
                                      <p:cBhvr>
                                        <p:cTn id="29" dur="500" fill="hold"/>
                                        <p:tgtEl>
                                          <p:spTgt spid="15"/>
                                        </p:tgtEl>
                                        <p:attrNameLst>
                                          <p:attrName>stroke.color</p:attrName>
                                        </p:attrNameLst>
                                      </p:cBhvr>
                                      <p:by>
                                        <p:hsl h="7200000" s="0" l="0"/>
                                      </p:by>
                                    </p:animClr>
                                    <p:set>
                                      <p:cBhvr>
                                        <p:cTn id="30" dur="500" fill="hold"/>
                                        <p:tgtEl>
                                          <p:spTgt spid="15"/>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5" action="ppaction://hlinksldjump"/>
          </p:cNvPr>
          <p:cNvSpPr/>
          <p:nvPr/>
        </p:nvSpPr>
        <p:spPr>
          <a:xfrm flipH="1">
            <a:off x="5074065" y="6171257"/>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GO HOME</a:t>
            </a:r>
          </a:p>
        </p:txBody>
      </p:sp>
      <p:sp>
        <p:nvSpPr>
          <p:cNvPr id="15" name="Rectangle 14"/>
          <p:cNvSpPr/>
          <p:nvPr/>
        </p:nvSpPr>
        <p:spPr>
          <a:xfrm>
            <a:off x="4102508" y="3853914"/>
            <a:ext cx="4038286"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Chúc</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mừng</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em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2" name="Group 1">
            <a:extLst>
              <a:ext uri="{FF2B5EF4-FFF2-40B4-BE49-F238E27FC236}">
                <a16:creationId xmlns="" xmlns:a16="http://schemas.microsoft.com/office/drawing/2014/main" id="{6FE688E5-6027-41D4-96B7-76282233F5EA}"/>
              </a:ext>
            </a:extLst>
          </p:cNvPr>
          <p:cNvGrpSpPr/>
          <p:nvPr/>
        </p:nvGrpSpPr>
        <p:grpSpPr>
          <a:xfrm>
            <a:off x="1493552" y="1128936"/>
            <a:ext cx="9375819" cy="1875151"/>
            <a:chOff x="1493552" y="1128936"/>
            <a:chExt cx="9375819" cy="1875151"/>
          </a:xfrm>
        </p:grpSpPr>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 xmlns:a16="http://schemas.microsoft.com/office/drawing/2014/main" id="{729B097A-04A3-4BF6-A48A-56644BBC0B83}"/>
                </a:ext>
              </a:extLst>
            </p:cNvPr>
            <p:cNvGrpSpPr/>
            <p:nvPr/>
          </p:nvGrpSpPr>
          <p:grpSpPr>
            <a:xfrm>
              <a:off x="5193184" y="1452625"/>
              <a:ext cx="1805630" cy="1491804"/>
              <a:chOff x="7509394" y="2129676"/>
              <a:chExt cx="1805630" cy="1491804"/>
            </a:xfrm>
          </p:grpSpPr>
          <p:sp>
            <p:nvSpPr>
              <p:cNvPr id="10" name="Text Box 13">
                <a:extLst>
                  <a:ext uri="{FF2B5EF4-FFF2-40B4-BE49-F238E27FC236}">
                    <a16:creationId xmlns="" xmlns:a16="http://schemas.microsoft.com/office/drawing/2014/main" id="{EFE5B9C3-9339-468C-873A-681F6D0AC3E6}"/>
                  </a:ext>
                </a:extLst>
              </p:cNvPr>
              <p:cNvSpPr txBox="1">
                <a:spLocks noChangeArrowheads="1"/>
              </p:cNvSpPr>
              <p:nvPr/>
            </p:nvSpPr>
            <p:spPr bwMode="auto">
              <a:xfrm>
                <a:off x="7509394" y="2612289"/>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1 =</a:t>
                </a:r>
              </a:p>
            </p:txBody>
          </p:sp>
          <p:sp>
            <p:nvSpPr>
              <p:cNvPr id="11" name="Text Box 15">
                <a:extLst>
                  <a:ext uri="{FF2B5EF4-FFF2-40B4-BE49-F238E27FC236}">
                    <a16:creationId xmlns="" xmlns:a16="http://schemas.microsoft.com/office/drawing/2014/main" id="{8CA68BFB-C9D9-4391-AD0F-9FAE3D1D115D}"/>
                  </a:ext>
                </a:extLst>
              </p:cNvPr>
              <p:cNvSpPr txBox="1">
                <a:spLocks noChangeArrowheads="1"/>
              </p:cNvSpPr>
              <p:nvPr/>
            </p:nvSpPr>
            <p:spPr bwMode="auto">
              <a:xfrm>
                <a:off x="8437861" y="2975149"/>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120</a:t>
                </a:r>
              </a:p>
            </p:txBody>
          </p:sp>
          <p:sp>
            <p:nvSpPr>
              <p:cNvPr id="13" name="Line 16">
                <a:extLst>
                  <a:ext uri="{FF2B5EF4-FFF2-40B4-BE49-F238E27FC236}">
                    <a16:creationId xmlns="" xmlns:a16="http://schemas.microsoft.com/office/drawing/2014/main" id="{8D3CCDFE-014E-4D46-9C68-AD38760EDF92}"/>
                  </a:ext>
                </a:extLst>
              </p:cNvPr>
              <p:cNvSpPr>
                <a:spLocks noChangeShapeType="1"/>
              </p:cNvSpPr>
              <p:nvPr/>
            </p:nvSpPr>
            <p:spPr bwMode="auto">
              <a:xfrm>
                <a:off x="8471424" y="2970719"/>
                <a:ext cx="793010" cy="44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sp>
            <p:nvSpPr>
              <p:cNvPr id="14" name="TextBox 13">
                <a:extLst>
                  <a:ext uri="{FF2B5EF4-FFF2-40B4-BE49-F238E27FC236}">
                    <a16:creationId xmlns="" xmlns:a16="http://schemas.microsoft.com/office/drawing/2014/main" id="{C0D31BE3-CA38-459B-B759-21116A62D4A9}"/>
                  </a:ext>
                </a:extLst>
              </p:cNvPr>
              <p:cNvSpPr txBox="1"/>
              <p:nvPr/>
            </p:nvSpPr>
            <p:spPr>
              <a:xfrm>
                <a:off x="8437861" y="2129676"/>
                <a:ext cx="815440" cy="664881"/>
              </a:xfrm>
              <a:prstGeom prst="rect">
                <a:avLst/>
              </a:prstGeom>
              <a:noFill/>
              <a:ln>
                <a:solidFill>
                  <a:schemeClr val="tx1"/>
                </a:solidFill>
              </a:ln>
            </p:spPr>
            <p:txBody>
              <a:bodyPr wrap="square" rtlCol="0">
                <a:spAutoFit/>
              </a:bodyPr>
              <a:lstStyle/>
              <a:p>
                <a:endParaRPr lang="en-US" dirty="0"/>
              </a:p>
            </p:txBody>
          </p:sp>
        </p:grpSp>
      </p:grpSp>
      <p:sp>
        <p:nvSpPr>
          <p:cNvPr id="16" name="Text Box 14">
            <a:extLst>
              <a:ext uri="{FF2B5EF4-FFF2-40B4-BE49-F238E27FC236}">
                <a16:creationId xmlns="" xmlns:a16="http://schemas.microsoft.com/office/drawing/2014/main" id="{6D590B91-F15E-4DF9-BD1E-36A0518AA2D3}"/>
              </a:ext>
            </a:extLst>
          </p:cNvPr>
          <p:cNvSpPr txBox="1">
            <a:spLocks noChangeArrowheads="1"/>
          </p:cNvSpPr>
          <p:nvPr/>
        </p:nvSpPr>
        <p:spPr bwMode="auto">
          <a:xfrm>
            <a:off x="6121651" y="1501004"/>
            <a:ext cx="9941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srgbClr val="FF0000"/>
                </a:solidFill>
                <a:latin typeface="Times New Roman" panose="02020603050405020304" pitchFamily="18" charset="0"/>
              </a:rPr>
              <a:t>12</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0</a:t>
            </a:r>
          </a:p>
        </p:txBody>
      </p:sp>
      <p:sp>
        <p:nvSpPr>
          <p:cNvPr id="19" name="TextBox 18">
            <a:extLst>
              <a:ext uri="{FF2B5EF4-FFF2-40B4-BE49-F238E27FC236}">
                <a16:creationId xmlns="" xmlns:a16="http://schemas.microsoft.com/office/drawing/2014/main" id="{3A3F007C-D94C-4E37-8356-3695B1084985}"/>
              </a:ext>
            </a:extLst>
          </p:cNvPr>
          <p:cNvSpPr txBox="1"/>
          <p:nvPr/>
        </p:nvSpPr>
        <p:spPr>
          <a:xfrm>
            <a:off x="2073588" y="0"/>
            <a:ext cx="8215745" cy="584775"/>
          </a:xfrm>
          <a:prstGeom prst="rect">
            <a:avLst/>
          </a:prstGeom>
          <a:solidFill>
            <a:schemeClr val="accent6">
              <a:lumMod val="40000"/>
              <a:lumOff val="60000"/>
            </a:schemeClr>
          </a:solid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trống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5010907"/>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1000"/>
                            </p:stCondLst>
                            <p:childTnLst>
                              <p:par>
                                <p:cTn id="22" presetID="23" presetClass="entr" presetSubtype="3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4*#ppt_w"/>
                                          </p:val>
                                        </p:tav>
                                        <p:tav tm="100000">
                                          <p:val>
                                            <p:strVal val="#ppt_w"/>
                                          </p:val>
                                        </p:tav>
                                      </p:tavLst>
                                    </p:anim>
                                    <p:anim calcmode="lin" valueType="num">
                                      <p:cBhvr>
                                        <p:cTn id="25" dur="500" fill="hold"/>
                                        <p:tgtEl>
                                          <p:spTgt spid="15"/>
                                        </p:tgtEl>
                                        <p:attrNameLst>
                                          <p:attrName>ppt_h</p:attrName>
                                        </p:attrNameLst>
                                      </p:cBhvr>
                                      <p:tavLst>
                                        <p:tav tm="0">
                                          <p:val>
                                            <p:strVal val="4*#ppt_h"/>
                                          </p:val>
                                        </p:tav>
                                        <p:tav tm="100000">
                                          <p:val>
                                            <p:strVal val="#ppt_h"/>
                                          </p:val>
                                        </p:tav>
                                      </p:tavLst>
                                    </p:anim>
                                  </p:childTnLst>
                                </p:cTn>
                              </p:par>
                              <p:par>
                                <p:cTn id="26" presetID="21" presetClass="emph" presetSubtype="0" repeatCount="indefinite" fill="hold" grpId="1" nodeType="withEffect">
                                  <p:stCondLst>
                                    <p:cond delay="0"/>
                                  </p:stCondLst>
                                  <p:childTnLst>
                                    <p:animClr clrSpc="hsl" dir="cw">
                                      <p:cBhvr override="childStyle">
                                        <p:cTn id="27" dur="500" fill="hold"/>
                                        <p:tgtEl>
                                          <p:spTgt spid="15"/>
                                        </p:tgtEl>
                                        <p:attrNameLst>
                                          <p:attrName>style.color</p:attrName>
                                        </p:attrNameLst>
                                      </p:cBhvr>
                                      <p:by>
                                        <p:hsl h="7200000" s="0" l="0"/>
                                      </p:by>
                                    </p:animClr>
                                    <p:animClr clrSpc="hsl" dir="cw">
                                      <p:cBhvr>
                                        <p:cTn id="28" dur="500" fill="hold"/>
                                        <p:tgtEl>
                                          <p:spTgt spid="15"/>
                                        </p:tgtEl>
                                        <p:attrNameLst>
                                          <p:attrName>fillcolor</p:attrName>
                                        </p:attrNameLst>
                                      </p:cBhvr>
                                      <p:by>
                                        <p:hsl h="7200000" s="0" l="0"/>
                                      </p:by>
                                    </p:animClr>
                                    <p:animClr clrSpc="hsl" dir="cw">
                                      <p:cBhvr>
                                        <p:cTn id="29" dur="500" fill="hold"/>
                                        <p:tgtEl>
                                          <p:spTgt spid="15"/>
                                        </p:tgtEl>
                                        <p:attrNameLst>
                                          <p:attrName>stroke.color</p:attrName>
                                        </p:attrNameLst>
                                      </p:cBhvr>
                                      <p:by>
                                        <p:hsl h="7200000" s="0" l="0"/>
                                      </p:by>
                                    </p:animClr>
                                    <p:set>
                                      <p:cBhvr>
                                        <p:cTn id="30" dur="500" fill="hold"/>
                                        <p:tgtEl>
                                          <p:spTgt spid="15"/>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685800" y="659072"/>
            <a:ext cx="11120718" cy="157350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en-US" sz="3200" b="1" dirty="0">
                <a:solidFill>
                  <a:srgbClr val="1409C3"/>
                </a:solidFill>
                <a:latin typeface="Times New Roman" panose="02020603050405020304" pitchFamily="18" charset="0"/>
                <a:cs typeface="Times New Roman" panose="02020603050405020304" pitchFamily="18" charset="0"/>
              </a:rPr>
              <a:t>3)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1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thể</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viết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thành</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phân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tử</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và</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mẫu</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bằng</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nhau</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và</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khác</a:t>
            </a:r>
            <a:r>
              <a:rPr lang="en-US" altLang="en-US" sz="3200" b="1" dirty="0">
                <a:solidFill>
                  <a:srgbClr val="1409C3"/>
                </a:solidFill>
                <a:latin typeface="Times New Roman" panose="02020603050405020304" pitchFamily="18" charset="0"/>
                <a:cs typeface="Times New Roman" panose="02020603050405020304" pitchFamily="18" charset="0"/>
              </a:rPr>
              <a:t> 0.</a:t>
            </a:r>
          </a:p>
        </p:txBody>
      </p:sp>
      <p:sp>
        <p:nvSpPr>
          <p:cNvPr id="9230" name="Text Box 14"/>
          <p:cNvSpPr txBox="1">
            <a:spLocks noChangeArrowheads="1"/>
          </p:cNvSpPr>
          <p:nvPr/>
        </p:nvSpPr>
        <p:spPr bwMode="auto">
          <a:xfrm>
            <a:off x="8385949" y="2532285"/>
            <a:ext cx="9941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srgbClr val="FF0000"/>
                </a:solidFill>
                <a:latin typeface="Times New Roman" panose="02020603050405020304" pitchFamily="18" charset="0"/>
              </a:rPr>
              <a:t>12</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0</a:t>
            </a:r>
          </a:p>
        </p:txBody>
      </p:sp>
      <p:grpSp>
        <p:nvGrpSpPr>
          <p:cNvPr id="8" name="Group 7">
            <a:extLst>
              <a:ext uri="{FF2B5EF4-FFF2-40B4-BE49-F238E27FC236}">
                <a16:creationId xmlns="" xmlns:a16="http://schemas.microsoft.com/office/drawing/2014/main" id="{47FFC14A-85D4-482E-A3E9-BA1F9F26E6D8}"/>
              </a:ext>
            </a:extLst>
          </p:cNvPr>
          <p:cNvGrpSpPr/>
          <p:nvPr/>
        </p:nvGrpSpPr>
        <p:grpSpPr>
          <a:xfrm>
            <a:off x="7491947" y="2831262"/>
            <a:ext cx="1805630" cy="1009191"/>
            <a:chOff x="7509394" y="2612289"/>
            <a:chExt cx="1805630" cy="1009191"/>
          </a:xfrm>
        </p:grpSpPr>
        <p:sp>
          <p:nvSpPr>
            <p:cNvPr id="9229" name="Text Box 13"/>
            <p:cNvSpPr txBox="1">
              <a:spLocks noChangeArrowheads="1"/>
            </p:cNvSpPr>
            <p:nvPr/>
          </p:nvSpPr>
          <p:spPr bwMode="auto">
            <a:xfrm>
              <a:off x="7509394" y="2612289"/>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1 =</a:t>
              </a:r>
            </a:p>
          </p:txBody>
        </p:sp>
        <p:sp>
          <p:nvSpPr>
            <p:cNvPr id="9231" name="Text Box 15"/>
            <p:cNvSpPr txBox="1">
              <a:spLocks noChangeArrowheads="1"/>
            </p:cNvSpPr>
            <p:nvPr/>
          </p:nvSpPr>
          <p:spPr bwMode="auto">
            <a:xfrm>
              <a:off x="8437861" y="2975149"/>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120</a:t>
              </a:r>
            </a:p>
          </p:txBody>
        </p:sp>
        <p:sp>
          <p:nvSpPr>
            <p:cNvPr id="9232" name="Line 16"/>
            <p:cNvSpPr>
              <a:spLocks noChangeShapeType="1"/>
            </p:cNvSpPr>
            <p:nvPr/>
          </p:nvSpPr>
          <p:spPr bwMode="auto">
            <a:xfrm>
              <a:off x="8471424" y="2970719"/>
              <a:ext cx="793010" cy="44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sp>
        <p:nvSpPr>
          <p:cNvPr id="33" name="Text Box 10">
            <a:extLst>
              <a:ext uri="{FF2B5EF4-FFF2-40B4-BE49-F238E27FC236}">
                <a16:creationId xmlns="" xmlns:a16="http://schemas.microsoft.com/office/drawing/2014/main" id="{861442E3-1405-44AD-A1EF-4EBEE91E6A3F}"/>
              </a:ext>
            </a:extLst>
          </p:cNvPr>
          <p:cNvSpPr txBox="1">
            <a:spLocks noChangeArrowheads="1"/>
          </p:cNvSpPr>
          <p:nvPr/>
        </p:nvSpPr>
        <p:spPr bwMode="auto">
          <a:xfrm>
            <a:off x="4907713" y="3105834"/>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15</a:t>
            </a:r>
          </a:p>
        </p:txBody>
      </p:sp>
      <p:grpSp>
        <p:nvGrpSpPr>
          <p:cNvPr id="3" name="Group 2">
            <a:extLst>
              <a:ext uri="{FF2B5EF4-FFF2-40B4-BE49-F238E27FC236}">
                <a16:creationId xmlns="" xmlns:a16="http://schemas.microsoft.com/office/drawing/2014/main" id="{1EC53B7D-E5BE-4F28-9911-B0CFD6AAB46A}"/>
              </a:ext>
            </a:extLst>
          </p:cNvPr>
          <p:cNvGrpSpPr/>
          <p:nvPr/>
        </p:nvGrpSpPr>
        <p:grpSpPr>
          <a:xfrm>
            <a:off x="498027" y="2471552"/>
            <a:ext cx="1682317" cy="1358675"/>
            <a:chOff x="517968" y="2310922"/>
            <a:chExt cx="1682317" cy="1358675"/>
          </a:xfrm>
        </p:grpSpPr>
        <p:sp>
          <p:nvSpPr>
            <p:cNvPr id="9221" name="Text Box 5"/>
            <p:cNvSpPr txBox="1">
              <a:spLocks noChangeArrowheads="1"/>
            </p:cNvSpPr>
            <p:nvPr/>
          </p:nvSpPr>
          <p:spPr bwMode="auto">
            <a:xfrm>
              <a:off x="517968" y="2610756"/>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1 =</a:t>
              </a:r>
            </a:p>
          </p:txBody>
        </p:sp>
        <p:sp>
          <p:nvSpPr>
            <p:cNvPr id="9223" name="Text Box 7"/>
            <p:cNvSpPr txBox="1">
              <a:spLocks noChangeArrowheads="1"/>
            </p:cNvSpPr>
            <p:nvPr/>
          </p:nvSpPr>
          <p:spPr bwMode="auto">
            <a:xfrm>
              <a:off x="1503821" y="3023266"/>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9</a:t>
              </a:r>
            </a:p>
          </p:txBody>
        </p:sp>
        <p:sp>
          <p:nvSpPr>
            <p:cNvPr id="34" name="Text Box 7">
              <a:extLst>
                <a:ext uri="{FF2B5EF4-FFF2-40B4-BE49-F238E27FC236}">
                  <a16:creationId xmlns="" xmlns:a16="http://schemas.microsoft.com/office/drawing/2014/main" id="{A47AE886-9364-406E-93FC-CF0592F36D30}"/>
                </a:ext>
              </a:extLst>
            </p:cNvPr>
            <p:cNvSpPr txBox="1">
              <a:spLocks noChangeArrowheads="1"/>
            </p:cNvSpPr>
            <p:nvPr/>
          </p:nvSpPr>
          <p:spPr bwMode="auto">
            <a:xfrm>
              <a:off x="1514566" y="2310922"/>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9</a:t>
              </a:r>
            </a:p>
          </p:txBody>
        </p:sp>
        <p:sp>
          <p:nvSpPr>
            <p:cNvPr id="35" name="Line 29">
              <a:extLst>
                <a:ext uri="{FF2B5EF4-FFF2-40B4-BE49-F238E27FC236}">
                  <a16:creationId xmlns="" xmlns:a16="http://schemas.microsoft.com/office/drawing/2014/main" id="{1F0EAB12-FD81-4799-82A2-AE7C0449C72A}"/>
                </a:ext>
              </a:extLst>
            </p:cNvPr>
            <p:cNvSpPr>
              <a:spLocks noChangeShapeType="1"/>
            </p:cNvSpPr>
            <p:nvPr/>
          </p:nvSpPr>
          <p:spPr bwMode="auto">
            <a:xfrm>
              <a:off x="1465484" y="2966823"/>
              <a:ext cx="734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grpSp>
        <p:nvGrpSpPr>
          <p:cNvPr id="6" name="Group 5">
            <a:extLst>
              <a:ext uri="{FF2B5EF4-FFF2-40B4-BE49-F238E27FC236}">
                <a16:creationId xmlns="" xmlns:a16="http://schemas.microsoft.com/office/drawing/2014/main" id="{DB365B27-2332-47E2-8ADD-1A72055072C5}"/>
              </a:ext>
            </a:extLst>
          </p:cNvPr>
          <p:cNvGrpSpPr/>
          <p:nvPr/>
        </p:nvGrpSpPr>
        <p:grpSpPr>
          <a:xfrm>
            <a:off x="3994987" y="2436319"/>
            <a:ext cx="1668441" cy="1029819"/>
            <a:chOff x="3903518" y="2139236"/>
            <a:chExt cx="1668441" cy="1029819"/>
          </a:xfrm>
        </p:grpSpPr>
        <p:sp>
          <p:nvSpPr>
            <p:cNvPr id="9225" name="Text Box 9"/>
            <p:cNvSpPr txBox="1">
              <a:spLocks noChangeArrowheads="1"/>
            </p:cNvSpPr>
            <p:nvPr/>
          </p:nvSpPr>
          <p:spPr bwMode="auto">
            <a:xfrm>
              <a:off x="3903518" y="2522724"/>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1 =</a:t>
              </a:r>
            </a:p>
          </p:txBody>
        </p:sp>
        <p:sp>
          <p:nvSpPr>
            <p:cNvPr id="9226" name="Text Box 10"/>
            <p:cNvSpPr txBox="1">
              <a:spLocks noChangeArrowheads="1"/>
            </p:cNvSpPr>
            <p:nvPr/>
          </p:nvSpPr>
          <p:spPr bwMode="auto">
            <a:xfrm>
              <a:off x="4826800" y="2139236"/>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15</a:t>
              </a:r>
            </a:p>
          </p:txBody>
        </p:sp>
        <p:sp>
          <p:nvSpPr>
            <p:cNvPr id="36" name="Line 29">
              <a:extLst>
                <a:ext uri="{FF2B5EF4-FFF2-40B4-BE49-F238E27FC236}">
                  <a16:creationId xmlns="" xmlns:a16="http://schemas.microsoft.com/office/drawing/2014/main" id="{6733F4D8-0155-4E78-AD64-8A4F38D27654}"/>
                </a:ext>
              </a:extLst>
            </p:cNvPr>
            <p:cNvSpPr>
              <a:spLocks noChangeShapeType="1"/>
            </p:cNvSpPr>
            <p:nvPr/>
          </p:nvSpPr>
          <p:spPr bwMode="auto">
            <a:xfrm>
              <a:off x="4837158" y="2856399"/>
              <a:ext cx="734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spTree>
    <p:extLst>
      <p:ext uri="{BB962C8B-B14F-4D97-AF65-F5344CB8AC3E}">
        <p14:creationId xmlns:p14="http://schemas.microsoft.com/office/powerpoint/2010/main" val="380867226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a:extLst>
              <a:ext uri="{FF2B5EF4-FFF2-40B4-BE49-F238E27FC236}">
                <a16:creationId xmlns="" xmlns:a16="http://schemas.microsoft.com/office/drawing/2014/main" id="{69084835-E297-463F-90CE-3B2C5ED96287}"/>
              </a:ext>
            </a:extLst>
          </p:cNvPr>
          <p:cNvSpPr txBox="1">
            <a:spLocks noChangeArrowheads="1"/>
          </p:cNvSpPr>
          <p:nvPr/>
        </p:nvSpPr>
        <p:spPr bwMode="auto">
          <a:xfrm>
            <a:off x="806824" y="455345"/>
            <a:ext cx="10757647" cy="175432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4)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Số</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0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có</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thể</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viết</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thành</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phân</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số</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có</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tử</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số</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là</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0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và</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mẫu</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số</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khác</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0.</a:t>
            </a:r>
          </a:p>
        </p:txBody>
      </p:sp>
      <p:grpSp>
        <p:nvGrpSpPr>
          <p:cNvPr id="28" name="Group 27">
            <a:extLst>
              <a:ext uri="{FF2B5EF4-FFF2-40B4-BE49-F238E27FC236}">
                <a16:creationId xmlns="" xmlns:a16="http://schemas.microsoft.com/office/drawing/2014/main" id="{B5E75DD6-C9DA-42BA-BD0A-587101D2B85F}"/>
              </a:ext>
            </a:extLst>
          </p:cNvPr>
          <p:cNvGrpSpPr/>
          <p:nvPr/>
        </p:nvGrpSpPr>
        <p:grpSpPr>
          <a:xfrm>
            <a:off x="8644780" y="3052274"/>
            <a:ext cx="1786780" cy="1277028"/>
            <a:chOff x="8644536" y="3027948"/>
            <a:chExt cx="1786780" cy="1277028"/>
          </a:xfrm>
        </p:grpSpPr>
        <p:grpSp>
          <p:nvGrpSpPr>
            <p:cNvPr id="16" name="Group 15">
              <a:extLst>
                <a:ext uri="{FF2B5EF4-FFF2-40B4-BE49-F238E27FC236}">
                  <a16:creationId xmlns="" xmlns:a16="http://schemas.microsoft.com/office/drawing/2014/main" id="{4DC71051-4E80-49F1-9B01-F224E4895702}"/>
                </a:ext>
              </a:extLst>
            </p:cNvPr>
            <p:cNvGrpSpPr/>
            <p:nvPr/>
          </p:nvGrpSpPr>
          <p:grpSpPr>
            <a:xfrm>
              <a:off x="9554153" y="3027948"/>
              <a:ext cx="877163" cy="1277028"/>
              <a:chOff x="8667463" y="5269141"/>
              <a:chExt cx="877163" cy="1277028"/>
            </a:xfrm>
          </p:grpSpPr>
          <p:sp>
            <p:nvSpPr>
              <p:cNvPr id="17" name="Text Box 33">
                <a:extLst>
                  <a:ext uri="{FF2B5EF4-FFF2-40B4-BE49-F238E27FC236}">
                    <a16:creationId xmlns="" xmlns:a16="http://schemas.microsoft.com/office/drawing/2014/main" id="{826E84E7-7029-4010-B7DD-F9430473AAE7}"/>
                  </a:ext>
                </a:extLst>
              </p:cNvPr>
              <p:cNvSpPr txBox="1">
                <a:spLocks noChangeArrowheads="1"/>
              </p:cNvSpPr>
              <p:nvPr/>
            </p:nvSpPr>
            <p:spPr bwMode="auto">
              <a:xfrm>
                <a:off x="8865882" y="5269141"/>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0</a:t>
                </a:r>
              </a:p>
            </p:txBody>
          </p:sp>
          <p:sp>
            <p:nvSpPr>
              <p:cNvPr id="18" name="Text Box 34">
                <a:extLst>
                  <a:ext uri="{FF2B5EF4-FFF2-40B4-BE49-F238E27FC236}">
                    <a16:creationId xmlns="" xmlns:a16="http://schemas.microsoft.com/office/drawing/2014/main" id="{523AD2AE-F3E7-491C-9231-D3BD8E7DB1B1}"/>
                  </a:ext>
                </a:extLst>
              </p:cNvPr>
              <p:cNvSpPr txBox="1">
                <a:spLocks noChangeArrowheads="1"/>
              </p:cNvSpPr>
              <p:nvPr/>
            </p:nvSpPr>
            <p:spPr bwMode="auto">
              <a:xfrm>
                <a:off x="8667463" y="5899838"/>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srgbClr val="FF0000"/>
                    </a:solidFill>
                    <a:latin typeface="Times New Roman" panose="02020603050405020304" pitchFamily="18" charset="0"/>
                    <a:cs typeface="Times New Roman" panose="02020603050405020304" pitchFamily="18" charset="0"/>
                  </a:rPr>
                  <a:t>231</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9" name="Line 35">
                <a:extLst>
                  <a:ext uri="{FF2B5EF4-FFF2-40B4-BE49-F238E27FC236}">
                    <a16:creationId xmlns="" xmlns:a16="http://schemas.microsoft.com/office/drawing/2014/main" id="{9641939B-6699-4F2D-B01A-9813C3CA9DAD}"/>
                  </a:ext>
                </a:extLst>
              </p:cNvPr>
              <p:cNvSpPr>
                <a:spLocks noChangeShapeType="1"/>
              </p:cNvSpPr>
              <p:nvPr/>
            </p:nvSpPr>
            <p:spPr bwMode="auto">
              <a:xfrm>
                <a:off x="8709705" y="5920548"/>
                <a:ext cx="7628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20" name="Text Box 21">
              <a:extLst>
                <a:ext uri="{FF2B5EF4-FFF2-40B4-BE49-F238E27FC236}">
                  <a16:creationId xmlns="" xmlns:a16="http://schemas.microsoft.com/office/drawing/2014/main" id="{5DCFAFF6-A69C-49F7-9683-52182EABE571}"/>
                </a:ext>
              </a:extLst>
            </p:cNvPr>
            <p:cNvSpPr txBox="1">
              <a:spLocks noChangeArrowheads="1"/>
            </p:cNvSpPr>
            <p:nvPr/>
          </p:nvSpPr>
          <p:spPr bwMode="auto">
            <a:xfrm>
              <a:off x="8644536" y="3355577"/>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0 =</a:t>
              </a:r>
            </a:p>
          </p:txBody>
        </p:sp>
      </p:grpSp>
      <p:grpSp>
        <p:nvGrpSpPr>
          <p:cNvPr id="13" name="Group 12">
            <a:extLst>
              <a:ext uri="{FF2B5EF4-FFF2-40B4-BE49-F238E27FC236}">
                <a16:creationId xmlns="" xmlns:a16="http://schemas.microsoft.com/office/drawing/2014/main" id="{A0B5FB17-6849-4137-861E-60D2D51F080A}"/>
              </a:ext>
            </a:extLst>
          </p:cNvPr>
          <p:cNvGrpSpPr/>
          <p:nvPr/>
        </p:nvGrpSpPr>
        <p:grpSpPr>
          <a:xfrm>
            <a:off x="4713647" y="3079949"/>
            <a:ext cx="1521390" cy="1267967"/>
            <a:chOff x="4713647" y="3079949"/>
            <a:chExt cx="1521390" cy="1267967"/>
          </a:xfrm>
        </p:grpSpPr>
        <p:grpSp>
          <p:nvGrpSpPr>
            <p:cNvPr id="25" name="Group 24">
              <a:extLst>
                <a:ext uri="{FF2B5EF4-FFF2-40B4-BE49-F238E27FC236}">
                  <a16:creationId xmlns="" xmlns:a16="http://schemas.microsoft.com/office/drawing/2014/main" id="{C38FEF47-D431-4057-9A43-795731FAEB9C}"/>
                </a:ext>
              </a:extLst>
            </p:cNvPr>
            <p:cNvGrpSpPr/>
            <p:nvPr/>
          </p:nvGrpSpPr>
          <p:grpSpPr>
            <a:xfrm>
              <a:off x="4713647" y="3399376"/>
              <a:ext cx="1521390" cy="948540"/>
              <a:chOff x="4713647" y="3399376"/>
              <a:chExt cx="1521390" cy="948540"/>
            </a:xfrm>
          </p:grpSpPr>
          <p:sp>
            <p:nvSpPr>
              <p:cNvPr id="11" name="Text Box 21">
                <a:extLst>
                  <a:ext uri="{FF2B5EF4-FFF2-40B4-BE49-F238E27FC236}">
                    <a16:creationId xmlns="" xmlns:a16="http://schemas.microsoft.com/office/drawing/2014/main" id="{019D6838-C89F-4D0F-A22A-DD64E831BD11}"/>
                  </a:ext>
                </a:extLst>
              </p:cNvPr>
              <p:cNvSpPr txBox="1">
                <a:spLocks noChangeArrowheads="1"/>
              </p:cNvSpPr>
              <p:nvPr/>
            </p:nvSpPr>
            <p:spPr bwMode="auto">
              <a:xfrm>
                <a:off x="4713647" y="3399376"/>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0 =</a:t>
                </a:r>
              </a:p>
            </p:txBody>
          </p:sp>
          <p:grpSp>
            <p:nvGrpSpPr>
              <p:cNvPr id="12" name="Group 11">
                <a:extLst>
                  <a:ext uri="{FF2B5EF4-FFF2-40B4-BE49-F238E27FC236}">
                    <a16:creationId xmlns="" xmlns:a16="http://schemas.microsoft.com/office/drawing/2014/main" id="{5247BAFF-410F-4CDF-A71C-EBD4EEB8C7AE}"/>
                  </a:ext>
                </a:extLst>
              </p:cNvPr>
              <p:cNvGrpSpPr/>
              <p:nvPr/>
            </p:nvGrpSpPr>
            <p:grpSpPr>
              <a:xfrm>
                <a:off x="5588706" y="3701585"/>
                <a:ext cx="646331" cy="646331"/>
                <a:chOff x="5151746" y="5958019"/>
                <a:chExt cx="646331" cy="646331"/>
              </a:xfrm>
            </p:grpSpPr>
            <p:sp>
              <p:nvSpPr>
                <p:cNvPr id="14" name="Text Box 31">
                  <a:extLst>
                    <a:ext uri="{FF2B5EF4-FFF2-40B4-BE49-F238E27FC236}">
                      <a16:creationId xmlns="" xmlns:a16="http://schemas.microsoft.com/office/drawing/2014/main" id="{D0562D4F-6B57-4A16-9188-3D5F9FDB6FE9}"/>
                    </a:ext>
                  </a:extLst>
                </p:cNvPr>
                <p:cNvSpPr txBox="1">
                  <a:spLocks noChangeArrowheads="1"/>
                </p:cNvSpPr>
                <p:nvPr/>
              </p:nvSpPr>
              <p:spPr bwMode="auto">
                <a:xfrm>
                  <a:off x="5151746" y="5958019"/>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srgbClr val="FF0000"/>
                      </a:solidFill>
                      <a:latin typeface="Times New Roman" panose="02020603050405020304" pitchFamily="18" charset="0"/>
                      <a:cs typeface="Times New Roman" panose="02020603050405020304" pitchFamily="18" charset="0"/>
                    </a:rPr>
                    <a:t>32</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 name="Line 32">
                  <a:extLst>
                    <a:ext uri="{FF2B5EF4-FFF2-40B4-BE49-F238E27FC236}">
                      <a16:creationId xmlns="" xmlns:a16="http://schemas.microsoft.com/office/drawing/2014/main" id="{9E0DEB4B-8DA4-4AFE-A227-04507275BC90}"/>
                    </a:ext>
                  </a:extLst>
                </p:cNvPr>
                <p:cNvSpPr>
                  <a:spLocks noChangeShapeType="1"/>
                </p:cNvSpPr>
                <p:nvPr/>
              </p:nvSpPr>
              <p:spPr bwMode="auto">
                <a:xfrm>
                  <a:off x="5151746" y="597607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sp>
          <p:nvSpPr>
            <p:cNvPr id="27" name="Text Box 27">
              <a:extLst>
                <a:ext uri="{FF2B5EF4-FFF2-40B4-BE49-F238E27FC236}">
                  <a16:creationId xmlns="" xmlns:a16="http://schemas.microsoft.com/office/drawing/2014/main" id="{EC771ACC-378A-4ECA-BCDA-6602CB3941FC}"/>
                </a:ext>
              </a:extLst>
            </p:cNvPr>
            <p:cNvSpPr txBox="1">
              <a:spLocks noChangeArrowheads="1"/>
            </p:cNvSpPr>
            <p:nvPr/>
          </p:nvSpPr>
          <p:spPr bwMode="auto">
            <a:xfrm>
              <a:off x="5683722" y="3079949"/>
              <a:ext cx="343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0</a:t>
              </a:r>
            </a:p>
          </p:txBody>
        </p:sp>
      </p:grpSp>
      <p:grpSp>
        <p:nvGrpSpPr>
          <p:cNvPr id="31" name="Group 30">
            <a:extLst>
              <a:ext uri="{FF2B5EF4-FFF2-40B4-BE49-F238E27FC236}">
                <a16:creationId xmlns="" xmlns:a16="http://schemas.microsoft.com/office/drawing/2014/main" id="{D340F110-27C6-4FBC-81EA-C9F67AFBB076}"/>
              </a:ext>
            </a:extLst>
          </p:cNvPr>
          <p:cNvGrpSpPr/>
          <p:nvPr/>
        </p:nvGrpSpPr>
        <p:grpSpPr>
          <a:xfrm>
            <a:off x="684336" y="3267147"/>
            <a:ext cx="1294629" cy="1253599"/>
            <a:chOff x="782514" y="3146831"/>
            <a:chExt cx="1294629" cy="1253599"/>
          </a:xfrm>
        </p:grpSpPr>
        <p:sp>
          <p:nvSpPr>
            <p:cNvPr id="8" name="Line 29">
              <a:extLst>
                <a:ext uri="{FF2B5EF4-FFF2-40B4-BE49-F238E27FC236}">
                  <a16:creationId xmlns="" xmlns:a16="http://schemas.microsoft.com/office/drawing/2014/main" id="{33BF9188-0225-4A66-9AB5-80B1684A96D5}"/>
                </a:ext>
              </a:extLst>
            </p:cNvPr>
            <p:cNvSpPr>
              <a:spLocks noChangeShapeType="1"/>
            </p:cNvSpPr>
            <p:nvPr/>
          </p:nvSpPr>
          <p:spPr bwMode="auto">
            <a:xfrm>
              <a:off x="1576137" y="3649681"/>
              <a:ext cx="5010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 xmlns:a16="http://schemas.microsoft.com/office/drawing/2014/main" id="{F61F8E60-32C3-4E57-9084-160D739101FE}"/>
                </a:ext>
              </a:extLst>
            </p:cNvPr>
            <p:cNvGrpSpPr/>
            <p:nvPr/>
          </p:nvGrpSpPr>
          <p:grpSpPr>
            <a:xfrm>
              <a:off x="782514" y="3146831"/>
              <a:ext cx="1256072" cy="1253599"/>
              <a:chOff x="782514" y="3146831"/>
              <a:chExt cx="1256072" cy="1253599"/>
            </a:xfrm>
          </p:grpSpPr>
          <p:sp>
            <p:nvSpPr>
              <p:cNvPr id="22" name="Rectangle 21">
                <a:extLst>
                  <a:ext uri="{FF2B5EF4-FFF2-40B4-BE49-F238E27FC236}">
                    <a16:creationId xmlns="" xmlns:a16="http://schemas.microsoft.com/office/drawing/2014/main" id="{D2C9981A-55A3-4A02-ACB6-588A95FDFACE}"/>
                  </a:ext>
                </a:extLst>
              </p:cNvPr>
              <p:cNvSpPr/>
              <p:nvPr/>
            </p:nvSpPr>
            <p:spPr>
              <a:xfrm>
                <a:off x="1617480" y="3146831"/>
                <a:ext cx="421106" cy="4211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 Box 18">
                <a:extLst>
                  <a:ext uri="{FF2B5EF4-FFF2-40B4-BE49-F238E27FC236}">
                    <a16:creationId xmlns="" xmlns:a16="http://schemas.microsoft.com/office/drawing/2014/main" id="{546CE655-2A13-46DE-A271-AC3AC7D410E5}"/>
                  </a:ext>
                </a:extLst>
              </p:cNvPr>
              <p:cNvSpPr txBox="1">
                <a:spLocks noChangeArrowheads="1"/>
              </p:cNvSpPr>
              <p:nvPr/>
            </p:nvSpPr>
            <p:spPr bwMode="auto">
              <a:xfrm>
                <a:off x="782514" y="3341063"/>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0 =</a:t>
                </a:r>
              </a:p>
            </p:txBody>
          </p:sp>
          <p:sp>
            <p:nvSpPr>
              <p:cNvPr id="10" name="Text Box 28">
                <a:extLst>
                  <a:ext uri="{FF2B5EF4-FFF2-40B4-BE49-F238E27FC236}">
                    <a16:creationId xmlns="" xmlns:a16="http://schemas.microsoft.com/office/drawing/2014/main" id="{63E076D7-2BC4-46AB-AAAD-D413822DC934}"/>
                  </a:ext>
                </a:extLst>
              </p:cNvPr>
              <p:cNvSpPr txBox="1">
                <a:spLocks noChangeArrowheads="1"/>
              </p:cNvSpPr>
              <p:nvPr/>
            </p:nvSpPr>
            <p:spPr bwMode="auto">
              <a:xfrm>
                <a:off x="1601434" y="3754099"/>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7</a:t>
                </a:r>
              </a:p>
            </p:txBody>
          </p:sp>
        </p:grpSp>
      </p:grpSp>
      <p:sp>
        <p:nvSpPr>
          <p:cNvPr id="9" name="Text Box 27">
            <a:extLst>
              <a:ext uri="{FF2B5EF4-FFF2-40B4-BE49-F238E27FC236}">
                <a16:creationId xmlns="" xmlns:a16="http://schemas.microsoft.com/office/drawing/2014/main" id="{E6BE64F3-05F2-422D-8538-5EF06FCC8AC7}"/>
              </a:ext>
            </a:extLst>
          </p:cNvPr>
          <p:cNvSpPr txBox="1">
            <a:spLocks noChangeArrowheads="1"/>
          </p:cNvSpPr>
          <p:nvPr/>
        </p:nvSpPr>
        <p:spPr bwMode="auto">
          <a:xfrm>
            <a:off x="1524910" y="3154533"/>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0</a:t>
            </a:r>
          </a:p>
        </p:txBody>
      </p:sp>
    </p:spTree>
    <p:extLst>
      <p:ext uri="{BB962C8B-B14F-4D97-AF65-F5344CB8AC3E}">
        <p14:creationId xmlns:p14="http://schemas.microsoft.com/office/powerpoint/2010/main" val="167935479"/>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6B6555E-4D43-40D0-9BCE-A6E373269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4" name="Text Box 22">
            <a:extLst>
              <a:ext uri="{FF2B5EF4-FFF2-40B4-BE49-F238E27FC236}">
                <a16:creationId xmlns="" xmlns:a16="http://schemas.microsoft.com/office/drawing/2014/main" id="{4F3C7706-F239-47FD-AA3C-EBA06B31DF35}"/>
              </a:ext>
            </a:extLst>
          </p:cNvPr>
          <p:cNvSpPr txBox="1">
            <a:spLocks noGrp="1" noChangeArrowheads="1"/>
          </p:cNvSpPr>
          <p:nvPr>
            <p:ph type="title"/>
          </p:nvPr>
        </p:nvSpPr>
        <p:spPr bwMode="auto">
          <a:xfrm>
            <a:off x="561474" y="1166842"/>
            <a:ext cx="10962870" cy="4524315"/>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indent="860425" algn="l" eaLnBrk="1" hangingPunct="1">
              <a:spcBef>
                <a:spcPts val="0"/>
              </a:spcBef>
              <a:defRPr/>
            </a:pPr>
            <a:r>
              <a:rPr lang="en-US" altLang="en-US" sz="3200" b="1" dirty="0">
                <a:solidFill>
                  <a:srgbClr val="1409C3"/>
                </a:solidFill>
                <a:latin typeface="Times New Roman" panose="02020603050405020304" pitchFamily="18" charset="0"/>
                <a:cs typeface="Times New Roman" panose="02020603050405020304" pitchFamily="18" charset="0"/>
              </a:rPr>
              <a:t>1)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thể</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dùng</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phân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vi-VN" altLang="en-US" sz="3200" b="1" dirty="0">
                <a:solidFill>
                  <a:srgbClr val="1409C3"/>
                </a:solidFill>
                <a:latin typeface="Times New Roman" panose="02020603050405020304" pitchFamily="18" charset="0"/>
                <a:cs typeface="Times New Roman" panose="02020603050405020304" pitchFamily="18" charset="0"/>
              </a:rPr>
              <a:t>đ</a:t>
            </a:r>
            <a:r>
              <a:rPr lang="en-US" altLang="en-US" sz="3200" b="1" dirty="0">
                <a:solidFill>
                  <a:srgbClr val="1409C3"/>
                </a:solidFill>
                <a:latin typeface="Times New Roman" panose="02020603050405020304" pitchFamily="18" charset="0"/>
                <a:cs typeface="Times New Roman" panose="02020603050405020304" pitchFamily="18" charset="0"/>
              </a:rPr>
              <a:t>ể </a:t>
            </a:r>
            <a:r>
              <a:rPr lang="en-US" altLang="en-US" sz="3200" b="1" dirty="0" err="1">
                <a:solidFill>
                  <a:srgbClr val="1409C3"/>
                </a:solidFill>
                <a:latin typeface="Times New Roman" panose="02020603050405020304" pitchFamily="18" charset="0"/>
                <a:cs typeface="Times New Roman" panose="02020603050405020304" pitchFamily="18" charset="0"/>
              </a:rPr>
              <a:t>ghi</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kết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quả</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của</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phép</a:t>
            </a:r>
            <a:r>
              <a:rPr lang="en-US" altLang="en-US" sz="3200" b="1" dirty="0">
                <a:solidFill>
                  <a:srgbClr val="1409C3"/>
                </a:solidFill>
                <a:latin typeface="Times New Roman" panose="02020603050405020304" pitchFamily="18" charset="0"/>
                <a:cs typeface="Times New Roman" panose="02020603050405020304" pitchFamily="18" charset="0"/>
              </a:rPr>
              <a:t> chia </a:t>
            </a:r>
            <a:r>
              <a:rPr lang="en-US" altLang="en-US" sz="3200" b="1" dirty="0" err="1">
                <a:solidFill>
                  <a:srgbClr val="1409C3"/>
                </a:solidFill>
                <a:latin typeface="Times New Roman" panose="02020603050405020304" pitchFamily="18" charset="0"/>
                <a:cs typeface="Times New Roman" panose="02020603050405020304" pitchFamily="18" charset="0"/>
              </a:rPr>
              <a:t>một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tự</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nhiên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cho</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một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tự</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nhiên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khác</a:t>
            </a:r>
            <a:r>
              <a:rPr lang="en-US" altLang="en-US" sz="3200" b="1" dirty="0">
                <a:solidFill>
                  <a:srgbClr val="1409C3"/>
                </a:solidFill>
                <a:latin typeface="Times New Roman" panose="02020603050405020304" pitchFamily="18" charset="0"/>
                <a:cs typeface="Times New Roman" panose="02020603050405020304" pitchFamily="18" charset="0"/>
              </a:rPr>
              <a:t> 0. </a:t>
            </a:r>
            <a:r>
              <a:rPr lang="en-US" altLang="en-US" sz="3200" b="1" dirty="0" err="1">
                <a:solidFill>
                  <a:srgbClr val="1409C3"/>
                </a:solidFill>
                <a:latin typeface="Times New Roman" panose="02020603050405020304" pitchFamily="18" charset="0"/>
                <a:cs typeface="Times New Roman" panose="02020603050405020304" pitchFamily="18" charset="0"/>
              </a:rPr>
              <a:t>Phân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vi-VN" altLang="en-US" sz="3200" b="1" dirty="0">
                <a:solidFill>
                  <a:srgbClr val="1409C3"/>
                </a:solidFill>
                <a:latin typeface="Times New Roman" panose="02020603050405020304" pitchFamily="18" charset="0"/>
                <a:cs typeface="Times New Roman" panose="02020603050405020304" pitchFamily="18" charset="0"/>
              </a:rPr>
              <a:t>đ</a:t>
            </a:r>
            <a:r>
              <a:rPr lang="en-US" altLang="en-US" sz="3200" b="1" dirty="0">
                <a:solidFill>
                  <a:srgbClr val="1409C3"/>
                </a:solidFill>
                <a:latin typeface="Times New Roman" panose="02020603050405020304" pitchFamily="18" charset="0"/>
                <a:cs typeface="Times New Roman" panose="02020603050405020304" pitchFamily="18" charset="0"/>
              </a:rPr>
              <a:t>ó </a:t>
            </a:r>
            <a:r>
              <a:rPr lang="en-US" altLang="en-US" sz="3200" b="1" dirty="0" err="1">
                <a:solidFill>
                  <a:srgbClr val="1409C3"/>
                </a:solidFill>
                <a:latin typeface="Times New Roman" panose="02020603050405020304" pitchFamily="18" charset="0"/>
                <a:cs typeface="Times New Roman" panose="02020603050405020304" pitchFamily="18" charset="0"/>
              </a:rPr>
              <a:t>cũng</a:t>
            </a:r>
            <a:r>
              <a:rPr lang="en-US" altLang="en-US" sz="3200" b="1" dirty="0">
                <a:solidFill>
                  <a:srgbClr val="1409C3"/>
                </a:solidFill>
                <a:latin typeface="Times New Roman" panose="02020603050405020304" pitchFamily="18" charset="0"/>
                <a:cs typeface="Times New Roman" panose="02020603050405020304" pitchFamily="18" charset="0"/>
              </a:rPr>
              <a:t> </a:t>
            </a:r>
            <a:r>
              <a:rPr lang="vi-VN" altLang="en-US" sz="3200" b="1" dirty="0">
                <a:solidFill>
                  <a:srgbClr val="1409C3"/>
                </a:solidFill>
                <a:latin typeface="Times New Roman" panose="02020603050405020304" pitchFamily="18" charset="0"/>
                <a:cs typeface="Times New Roman" panose="02020603050405020304" pitchFamily="18" charset="0"/>
              </a:rPr>
              <a:t>đư</a:t>
            </a:r>
            <a:r>
              <a:rPr lang="en-US" altLang="en-US" sz="3200" b="1" dirty="0" err="1">
                <a:solidFill>
                  <a:srgbClr val="1409C3"/>
                </a:solidFill>
                <a:latin typeface="Times New Roman" panose="02020603050405020304" pitchFamily="18" charset="0"/>
                <a:cs typeface="Times New Roman" panose="02020603050405020304" pitchFamily="18" charset="0"/>
              </a:rPr>
              <a:t>ợc</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gọi</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là</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a:t>
            </a:r>
            <a:r>
              <a:rPr lang="vi-VN" altLang="en-US" sz="3200" b="1" dirty="0">
                <a:solidFill>
                  <a:srgbClr val="1409C3"/>
                </a:solidFill>
                <a:latin typeface="Times New Roman" panose="02020603050405020304" pitchFamily="18" charset="0"/>
                <a:cs typeface="Times New Roman" panose="02020603050405020304" pitchFamily="18" charset="0"/>
              </a:rPr>
              <a:t>ươ</a:t>
            </a:r>
            <a:r>
              <a:rPr lang="en-US" altLang="en-US" sz="3200" b="1" dirty="0">
                <a:solidFill>
                  <a:srgbClr val="1409C3"/>
                </a:solidFill>
                <a:latin typeface="Times New Roman" panose="02020603050405020304" pitchFamily="18" charset="0"/>
                <a:cs typeface="Times New Roman" panose="02020603050405020304" pitchFamily="18" charset="0"/>
              </a:rPr>
              <a:t>ng </a:t>
            </a:r>
            <a:r>
              <a:rPr lang="en-US" altLang="en-US" sz="3200" b="1" dirty="0" err="1">
                <a:solidFill>
                  <a:srgbClr val="1409C3"/>
                </a:solidFill>
                <a:latin typeface="Times New Roman" panose="02020603050405020304" pitchFamily="18" charset="0"/>
                <a:cs typeface="Times New Roman" panose="02020603050405020304" pitchFamily="18" charset="0"/>
              </a:rPr>
              <a:t>của</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phép</a:t>
            </a:r>
            <a:r>
              <a:rPr lang="en-US" altLang="en-US" sz="3200" b="1" dirty="0">
                <a:solidFill>
                  <a:srgbClr val="1409C3"/>
                </a:solidFill>
                <a:latin typeface="Times New Roman" panose="02020603050405020304" pitchFamily="18" charset="0"/>
                <a:cs typeface="Times New Roman" panose="02020603050405020304" pitchFamily="18" charset="0"/>
              </a:rPr>
              <a:t> chia </a:t>
            </a:r>
            <a:r>
              <a:rPr lang="en-US" altLang="en-US" sz="3200" b="1" dirty="0" err="1">
                <a:solidFill>
                  <a:srgbClr val="1409C3"/>
                </a:solidFill>
                <a:latin typeface="Times New Roman" panose="02020603050405020304" pitchFamily="18" charset="0"/>
                <a:cs typeface="Times New Roman" panose="02020603050405020304" pitchFamily="18" charset="0"/>
              </a:rPr>
              <a:t>đã</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cho</a:t>
            </a:r>
            <a:r>
              <a:rPr lang="en-US" altLang="en-US" sz="3200" b="1" dirty="0">
                <a:solidFill>
                  <a:srgbClr val="1409C3"/>
                </a:solidFill>
                <a:latin typeface="Times New Roman" panose="02020603050405020304" pitchFamily="18" charset="0"/>
                <a:cs typeface="Times New Roman" panose="02020603050405020304" pitchFamily="18" charset="0"/>
              </a:rPr>
              <a:t>.</a:t>
            </a:r>
            <a:br>
              <a:rPr lang="en-US" altLang="en-US" sz="3200" b="1" dirty="0">
                <a:solidFill>
                  <a:srgbClr val="1409C3"/>
                </a:solidFill>
                <a:latin typeface="Times New Roman" panose="02020603050405020304" pitchFamily="18" charset="0"/>
                <a:cs typeface="Times New Roman" panose="02020603050405020304" pitchFamily="18" charset="0"/>
              </a:rPr>
            </a:br>
            <a:r>
              <a:rPr lang="en-US" altLang="en-US" sz="3200" b="1" dirty="0" smtClean="0">
                <a:solidFill>
                  <a:srgbClr val="1409C3"/>
                </a:solidFill>
                <a:latin typeface="Times New Roman" panose="02020603050405020304" pitchFamily="18" charset="0"/>
                <a:cs typeface="Times New Roman" panose="02020603050405020304" pitchFamily="18" charset="0"/>
              </a:rPr>
              <a:t>	2</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Mọi</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tự</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nhiên</a:t>
            </a:r>
            <a:r>
              <a:rPr lang="en-US" altLang="en-US" sz="3200" b="1" dirty="0">
                <a:solidFill>
                  <a:srgbClr val="1409C3"/>
                </a:solidFill>
                <a:latin typeface="Times New Roman" panose="02020603050405020304" pitchFamily="18" charset="0"/>
                <a:cs typeface="Times New Roman" panose="02020603050405020304" pitchFamily="18" charset="0"/>
              </a:rPr>
              <a:t> </a:t>
            </a:r>
            <a:r>
              <a:rPr lang="vi-VN" altLang="en-US" sz="3200" b="1" dirty="0">
                <a:solidFill>
                  <a:srgbClr val="1409C3"/>
                </a:solidFill>
                <a:latin typeface="Times New Roman" panose="02020603050405020304" pitchFamily="18" charset="0"/>
                <a:cs typeface="Times New Roman" panose="02020603050405020304" pitchFamily="18" charset="0"/>
              </a:rPr>
              <a:t>đ</a:t>
            </a:r>
            <a:r>
              <a:rPr lang="en-US" altLang="en-US" sz="3200" b="1" dirty="0" err="1">
                <a:solidFill>
                  <a:srgbClr val="1409C3"/>
                </a:solidFill>
                <a:latin typeface="Times New Roman" panose="02020603050405020304" pitchFamily="18" charset="0"/>
                <a:cs typeface="Times New Roman" panose="02020603050405020304" pitchFamily="18" charset="0"/>
              </a:rPr>
              <a:t>ều</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thể</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viết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thành</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phân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mẫu</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là</a:t>
            </a:r>
            <a:r>
              <a:rPr lang="en-US" altLang="en-US" sz="3200" b="1" dirty="0">
                <a:solidFill>
                  <a:srgbClr val="1409C3"/>
                </a:solidFill>
                <a:latin typeface="Times New Roman" panose="02020603050405020304" pitchFamily="18" charset="0"/>
                <a:cs typeface="Times New Roman" panose="02020603050405020304" pitchFamily="18" charset="0"/>
              </a:rPr>
              <a:t> 1.</a:t>
            </a:r>
            <a:br>
              <a:rPr lang="en-US" altLang="en-US" sz="3200" b="1" dirty="0">
                <a:solidFill>
                  <a:srgbClr val="1409C3"/>
                </a:solidFill>
                <a:latin typeface="Times New Roman" panose="02020603050405020304" pitchFamily="18" charset="0"/>
                <a:cs typeface="Times New Roman" panose="02020603050405020304" pitchFamily="18" charset="0"/>
              </a:rPr>
            </a:br>
            <a:r>
              <a:rPr lang="en-US" altLang="en-US" sz="3200" b="1" dirty="0" smtClean="0">
                <a:solidFill>
                  <a:srgbClr val="1409C3"/>
                </a:solidFill>
                <a:latin typeface="Times New Roman" panose="02020603050405020304" pitchFamily="18" charset="0"/>
                <a:cs typeface="Times New Roman" panose="02020603050405020304" pitchFamily="18" charset="0"/>
              </a:rPr>
              <a:t>	3</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1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thể</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viết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thành</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phân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tử</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và</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mẫu</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bằng</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nhau</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và</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khác</a:t>
            </a:r>
            <a:r>
              <a:rPr lang="en-US" altLang="en-US" sz="3200" b="1" dirty="0">
                <a:solidFill>
                  <a:srgbClr val="1409C3"/>
                </a:solidFill>
                <a:latin typeface="Times New Roman" panose="02020603050405020304" pitchFamily="18" charset="0"/>
                <a:cs typeface="Times New Roman" panose="02020603050405020304" pitchFamily="18" charset="0"/>
              </a:rPr>
              <a:t> 0.</a:t>
            </a:r>
            <a:br>
              <a:rPr lang="en-US" altLang="en-US" sz="3200" b="1" dirty="0">
                <a:solidFill>
                  <a:srgbClr val="1409C3"/>
                </a:solidFill>
                <a:latin typeface="Times New Roman" panose="02020603050405020304" pitchFamily="18" charset="0"/>
                <a:cs typeface="Times New Roman" panose="02020603050405020304" pitchFamily="18" charset="0"/>
              </a:rPr>
            </a:br>
            <a:r>
              <a:rPr lang="en-US" altLang="en-US" sz="3200" b="1" dirty="0" smtClean="0">
                <a:solidFill>
                  <a:srgbClr val="1409C3"/>
                </a:solidFill>
                <a:latin typeface="Times New Roman" panose="02020603050405020304" pitchFamily="18" charset="0"/>
                <a:cs typeface="Times New Roman" panose="02020603050405020304" pitchFamily="18" charset="0"/>
              </a:rPr>
              <a:t>	4</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0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thể</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viết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thành</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phân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tử</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là</a:t>
            </a:r>
            <a:r>
              <a:rPr lang="en-US" altLang="en-US" sz="3200" b="1" dirty="0">
                <a:solidFill>
                  <a:srgbClr val="1409C3"/>
                </a:solidFill>
                <a:latin typeface="Times New Roman" panose="02020603050405020304" pitchFamily="18" charset="0"/>
                <a:cs typeface="Times New Roman" panose="02020603050405020304" pitchFamily="18" charset="0"/>
              </a:rPr>
              <a:t> 0 </a:t>
            </a:r>
            <a:r>
              <a:rPr lang="en-US" altLang="en-US" sz="3200" b="1" dirty="0" err="1">
                <a:solidFill>
                  <a:srgbClr val="1409C3"/>
                </a:solidFill>
                <a:latin typeface="Times New Roman" panose="02020603050405020304" pitchFamily="18" charset="0"/>
                <a:cs typeface="Times New Roman" panose="02020603050405020304" pitchFamily="18" charset="0"/>
              </a:rPr>
              <a:t>và</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mẫu</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khác</a:t>
            </a:r>
            <a:r>
              <a:rPr lang="en-US" altLang="en-US" sz="3200" b="1" dirty="0">
                <a:solidFill>
                  <a:srgbClr val="1409C3"/>
                </a:solidFill>
                <a:latin typeface="Times New Roman" panose="02020603050405020304" pitchFamily="18" charset="0"/>
                <a:cs typeface="Times New Roman" panose="02020603050405020304" pitchFamily="18" charset="0"/>
              </a:rPr>
              <a:t> 0.</a:t>
            </a:r>
          </a:p>
        </p:txBody>
      </p:sp>
      <p:sp>
        <p:nvSpPr>
          <p:cNvPr id="3" name="Rectangle: Rounded Corners 2">
            <a:extLst>
              <a:ext uri="{FF2B5EF4-FFF2-40B4-BE49-F238E27FC236}">
                <a16:creationId xmlns="" xmlns:a16="http://schemas.microsoft.com/office/drawing/2014/main" id="{7D7EBE5A-CA62-4F08-AEB5-3FEF20FC4D4A}"/>
              </a:ext>
            </a:extLst>
          </p:cNvPr>
          <p:cNvSpPr/>
          <p:nvPr/>
        </p:nvSpPr>
        <p:spPr>
          <a:xfrm>
            <a:off x="4537321" y="359149"/>
            <a:ext cx="2177716" cy="6866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lang="en-US" sz="3200" b="1" dirty="0" err="1">
                <a:solidFill>
                  <a:srgbClr val="FFFF00"/>
                </a:solidFill>
                <a:latin typeface="Times New Roman" panose="02020603050405020304" pitchFamily="18" charset="0"/>
                <a:cs typeface="Times New Roman" panose="02020603050405020304" pitchFamily="18" charset="0"/>
              </a:rPr>
              <a:t>Chú</a:t>
            </a:r>
            <a:r>
              <a:rPr lang="en-US" sz="3200" b="1" dirty="0">
                <a:solidFill>
                  <a:srgbClr val="FFFF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077432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5416"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6078" y="623589"/>
            <a:ext cx="8573262" cy="429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6A6D5E53-4DA9-4671-9C39-6BD20806C05B}"/>
              </a:ext>
            </a:extLst>
          </p:cNvPr>
          <p:cNvSpPr/>
          <p:nvPr/>
        </p:nvSpPr>
        <p:spPr>
          <a:xfrm>
            <a:off x="4923990" y="2687261"/>
            <a:ext cx="425849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1409C3"/>
                </a:solidFill>
                <a:latin typeface="Times New Roman" panose="02020603050405020304" pitchFamily="18" charset="0"/>
                <a:cs typeface="Times New Roman" panose="02020603050405020304" pitchFamily="18" charset="0"/>
              </a:rPr>
              <a:t>Luyện</a:t>
            </a:r>
            <a:r>
              <a:rPr lang="en-US" sz="3200" b="1" dirty="0">
                <a:solidFill>
                  <a:srgbClr val="1409C3"/>
                </a:solidFill>
                <a:latin typeface="Times New Roman" panose="02020603050405020304" pitchFamily="18" charset="0"/>
                <a:cs typeface="Times New Roman" panose="02020603050405020304" pitchFamily="18" charset="0"/>
              </a:rPr>
              <a:t> </a:t>
            </a:r>
            <a:r>
              <a:rPr lang="en-US" sz="3200" b="1" dirty="0" err="1">
                <a:solidFill>
                  <a:srgbClr val="1409C3"/>
                </a:solidFill>
                <a:latin typeface="Times New Roman" panose="02020603050405020304" pitchFamily="18" charset="0"/>
                <a:cs typeface="Times New Roman" panose="02020603050405020304" pitchFamily="18" charset="0"/>
              </a:rPr>
              <a:t>tập</a:t>
            </a:r>
            <a:endParaRPr lang="en-US" sz="3200" b="1" dirty="0">
              <a:solidFill>
                <a:srgbClr val="1409C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272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38E81554-88D3-4142-8416-D87661E52F7E}"/>
              </a:ext>
            </a:extLst>
          </p:cNvPr>
          <p:cNvGrpSpPr/>
          <p:nvPr/>
        </p:nvGrpSpPr>
        <p:grpSpPr>
          <a:xfrm>
            <a:off x="820270" y="104945"/>
            <a:ext cx="3088371" cy="829075"/>
            <a:chOff x="0" y="3143"/>
            <a:chExt cx="13321408" cy="829075"/>
          </a:xfrm>
          <a:solidFill>
            <a:srgbClr val="66FFFF"/>
          </a:solidFill>
        </p:grpSpPr>
        <p:sp>
          <p:nvSpPr>
            <p:cNvPr id="55" name="TextBox 54">
              <a:extLst>
                <a:ext uri="{FF2B5EF4-FFF2-40B4-BE49-F238E27FC236}">
                  <a16:creationId xmlns="" xmlns:a16="http://schemas.microsoft.com/office/drawing/2014/main" id="{6A65552B-A872-43C6-8FD6-71F181EE23D9}"/>
                </a:ext>
              </a:extLst>
            </p:cNvPr>
            <p:cNvSpPr txBox="1"/>
            <p:nvPr/>
          </p:nvSpPr>
          <p:spPr>
            <a:xfrm>
              <a:off x="1205345" y="89707"/>
              <a:ext cx="12116063" cy="742511"/>
            </a:xfrm>
            <a:prstGeom prst="rect">
              <a:avLst/>
            </a:prstGeom>
            <a:grp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50000"/>
                </a:lnSpc>
              </a:pPr>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Luyện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p>
          </p:txBody>
        </p:sp>
        <p:pic>
          <p:nvPicPr>
            <p:cNvPr id="56" name="Picture 55">
              <a:extLst>
                <a:ext uri="{FF2B5EF4-FFF2-40B4-BE49-F238E27FC236}">
                  <a16:creationId xmlns="" xmlns:a16="http://schemas.microsoft.com/office/drawing/2014/main" id="{F49450F1-AF93-45CD-A025-4D29E54023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14" t="19895" r="18969" b="15132"/>
            <a:stretch/>
          </p:blipFill>
          <p:spPr>
            <a:xfrm>
              <a:off x="0" y="3143"/>
              <a:ext cx="1205345" cy="829075"/>
            </a:xfrm>
            <a:prstGeom prst="rect">
              <a:avLst/>
            </a:prstGeom>
            <a:grpFill/>
          </p:spPr>
        </p:pic>
      </p:grpSp>
      <mc:AlternateContent xmlns:mc="http://schemas.openxmlformats.org/markup-compatibility/2006" xmlns:a14="http://schemas.microsoft.com/office/drawing/2010/main">
        <mc:Choice Requires="a14">
          <p:sp>
            <p:nvSpPr>
              <p:cNvPr id="2" name="Rectangle 1"/>
              <p:cNvSpPr/>
              <p:nvPr/>
            </p:nvSpPr>
            <p:spPr>
              <a:xfrm>
                <a:off x="820270" y="1114643"/>
                <a:ext cx="9355015" cy="2647648"/>
              </a:xfrm>
              <a:prstGeom prst="rect">
                <a:avLst/>
              </a:prstGeom>
              <a:noFill/>
            </p:spPr>
            <p:txBody>
              <a:bodyPr wrap="square">
                <a:spAutoFit/>
              </a:bodyPr>
              <a:lstStyle/>
              <a:p>
                <a:pPr algn="just">
                  <a:lnSpc>
                    <a:spcPct val="150000"/>
                  </a:lnSpc>
                  <a:spcBef>
                    <a:spcPct val="0"/>
                  </a:spcBef>
                </a:pPr>
                <a:r>
                  <a:rPr lang="en-US" altLang="en-US" sz="3200" b="1" u="sng" dirty="0">
                    <a:solidFill>
                      <a:srgbClr val="C00000"/>
                    </a:solidFill>
                    <a:latin typeface="Times New Roman" panose="02020603050405020304" pitchFamily="18" charset="0"/>
                    <a:cs typeface="Times New Roman" panose="02020603050405020304" pitchFamily="18" charset="0"/>
                  </a:rPr>
                  <a:t>Bài 1</a:t>
                </a:r>
                <a:r>
                  <a:rPr lang="en-US" altLang="en-US" sz="3200" b="1" dirty="0">
                    <a:solidFill>
                      <a:srgbClr val="C00000"/>
                    </a:solidFill>
                    <a:latin typeface="Times New Roman" panose="02020603050405020304" pitchFamily="18" charset="0"/>
                    <a:cs typeface="Times New Roman" panose="02020603050405020304" pitchFamily="18" charset="0"/>
                  </a:rPr>
                  <a:t>: </a:t>
                </a:r>
              </a:p>
              <a:p>
                <a:pPr algn="just">
                  <a:lnSpc>
                    <a:spcPct val="150000"/>
                  </a:lnSpc>
                  <a:spcBef>
                    <a:spcPct val="0"/>
                  </a:spcBef>
                </a:pPr>
                <a:r>
                  <a:rPr lang="en-US" altLang="en-US" sz="3200" b="1" dirty="0">
                    <a:solidFill>
                      <a:srgbClr val="C00000"/>
                    </a:solidFill>
                    <a:latin typeface="Times New Roman" panose="02020603050405020304" pitchFamily="18" charset="0"/>
                    <a:cs typeface="Times New Roman" panose="02020603050405020304" pitchFamily="18" charset="0"/>
                  </a:rPr>
                  <a:t>a) </a:t>
                </a:r>
                <a:r>
                  <a:rPr lang="en-US" altLang="en-US" sz="3200" b="1" dirty="0" err="1">
                    <a:solidFill>
                      <a:srgbClr val="C00000"/>
                    </a:solidFill>
                    <a:latin typeface="Times New Roman" panose="02020603050405020304" pitchFamily="18" charset="0"/>
                    <a:cs typeface="Times New Roman" panose="02020603050405020304" pitchFamily="18" charset="0"/>
                  </a:rPr>
                  <a:t>Đọc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các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phân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altLang="en-US" sz="3200" b="1" i="1" smtClean="0">
                            <a:solidFill>
                              <a:schemeClr val="tx1"/>
                            </a:solidFill>
                            <a:latin typeface="Cambria Math" panose="02040503050406030204" pitchFamily="18" charset="0"/>
                            <a:cs typeface="Times New Roman" panose="02020603050405020304" pitchFamily="18" charset="0"/>
                          </a:rPr>
                        </m:ctrlPr>
                      </m:fPr>
                      <m:num>
                        <m:r>
                          <a:rPr lang="en-US" altLang="en-US" sz="3200" b="1" i="1" smtClean="0">
                            <a:solidFill>
                              <a:schemeClr val="tx1"/>
                            </a:solidFill>
                            <a:latin typeface="Cambria Math" panose="02040503050406030204" pitchFamily="18" charset="0"/>
                            <a:cs typeface="Times New Roman" panose="02020603050405020304" pitchFamily="18" charset="0"/>
                          </a:rPr>
                          <m:t>𝟓</m:t>
                        </m:r>
                      </m:num>
                      <m:den>
                        <m:r>
                          <a:rPr lang="en-US" altLang="en-US" sz="3200" b="1" i="1" smtClean="0">
                            <a:solidFill>
                              <a:schemeClr val="tx1"/>
                            </a:solidFill>
                            <a:latin typeface="Cambria Math" panose="02040503050406030204" pitchFamily="18" charset="0"/>
                            <a:cs typeface="Times New Roman" panose="02020603050405020304" pitchFamily="18" charset="0"/>
                          </a:rPr>
                          <m:t>𝟕</m:t>
                        </m:r>
                      </m:den>
                    </m:f>
                  </m:oMath>
                </a14:m>
                <a:r>
                  <a:rPr lang="en-US" altLang="en-US" sz="32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altLang="en-US" sz="3200" b="1" i="1">
                            <a:solidFill>
                              <a:schemeClr val="tx1"/>
                            </a:solidFill>
                            <a:latin typeface="Cambria Math" panose="02040503050406030204" pitchFamily="18" charset="0"/>
                            <a:cs typeface="Times New Roman" panose="02020603050405020304" pitchFamily="18" charset="0"/>
                          </a:rPr>
                        </m:ctrlPr>
                      </m:fPr>
                      <m:num>
                        <m:r>
                          <a:rPr lang="en-US" altLang="en-US" sz="3200" b="1" i="1" smtClean="0">
                            <a:solidFill>
                              <a:schemeClr val="tx1"/>
                            </a:solidFill>
                            <a:latin typeface="Cambria Math" panose="02040503050406030204" pitchFamily="18" charset="0"/>
                            <a:cs typeface="Times New Roman" panose="02020603050405020304" pitchFamily="18" charset="0"/>
                          </a:rPr>
                          <m:t>𝟐𝟓</m:t>
                        </m:r>
                      </m:num>
                      <m:den>
                        <m:r>
                          <a:rPr lang="en-US" altLang="en-US" sz="3200" b="1" i="1" smtClean="0">
                            <a:solidFill>
                              <a:schemeClr val="tx1"/>
                            </a:solidFill>
                            <a:latin typeface="Cambria Math" panose="02040503050406030204" pitchFamily="18" charset="0"/>
                            <a:cs typeface="Times New Roman" panose="02020603050405020304" pitchFamily="18" charset="0"/>
                          </a:rPr>
                          <m:t>𝟏𝟎𝟎</m:t>
                        </m:r>
                      </m:den>
                    </m:f>
                  </m:oMath>
                </a14:m>
                <a:r>
                  <a:rPr lang="en-US" altLang="en-US" sz="32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altLang="en-US" sz="3200" b="1" i="1">
                            <a:solidFill>
                              <a:schemeClr val="tx1"/>
                            </a:solidFill>
                            <a:latin typeface="Cambria Math" panose="02040503050406030204" pitchFamily="18" charset="0"/>
                            <a:cs typeface="Times New Roman" panose="02020603050405020304" pitchFamily="18" charset="0"/>
                          </a:rPr>
                        </m:ctrlPr>
                      </m:fPr>
                      <m:num>
                        <m:r>
                          <a:rPr lang="en-US" altLang="en-US" sz="3200" b="1" i="1" smtClean="0">
                            <a:solidFill>
                              <a:schemeClr val="tx1"/>
                            </a:solidFill>
                            <a:latin typeface="Cambria Math" panose="02040503050406030204" pitchFamily="18" charset="0"/>
                            <a:cs typeface="Times New Roman" panose="02020603050405020304" pitchFamily="18" charset="0"/>
                          </a:rPr>
                          <m:t>𝟗𝟏</m:t>
                        </m:r>
                      </m:num>
                      <m:den>
                        <m:r>
                          <a:rPr lang="en-US" altLang="en-US" sz="3200" b="1" i="1" smtClean="0">
                            <a:solidFill>
                              <a:schemeClr val="tx1"/>
                            </a:solidFill>
                            <a:latin typeface="Cambria Math" panose="02040503050406030204" pitchFamily="18" charset="0"/>
                            <a:cs typeface="Times New Roman" panose="02020603050405020304" pitchFamily="18" charset="0"/>
                          </a:rPr>
                          <m:t>𝟑𝟖</m:t>
                        </m:r>
                      </m:den>
                    </m:f>
                  </m:oMath>
                </a14:m>
                <a:r>
                  <a:rPr lang="en-US" altLang="en-US" sz="32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altLang="en-US" sz="3200" b="1" i="1">
                            <a:solidFill>
                              <a:schemeClr val="tx1"/>
                            </a:solidFill>
                            <a:latin typeface="Cambria Math" panose="02040503050406030204" pitchFamily="18" charset="0"/>
                            <a:cs typeface="Times New Roman" panose="02020603050405020304" pitchFamily="18" charset="0"/>
                          </a:rPr>
                        </m:ctrlPr>
                      </m:fPr>
                      <m:num>
                        <m:r>
                          <a:rPr lang="en-US" altLang="en-US" sz="3200" b="1" i="1" smtClean="0">
                            <a:solidFill>
                              <a:schemeClr val="tx1"/>
                            </a:solidFill>
                            <a:latin typeface="Cambria Math" panose="02040503050406030204" pitchFamily="18" charset="0"/>
                            <a:cs typeface="Times New Roman" panose="02020603050405020304" pitchFamily="18" charset="0"/>
                          </a:rPr>
                          <m:t>𝟔𝟎</m:t>
                        </m:r>
                      </m:num>
                      <m:den>
                        <m:r>
                          <a:rPr lang="en-US" altLang="en-US" sz="3200" b="1" i="1" smtClean="0">
                            <a:solidFill>
                              <a:schemeClr val="tx1"/>
                            </a:solidFill>
                            <a:latin typeface="Cambria Math" panose="02040503050406030204" pitchFamily="18" charset="0"/>
                            <a:cs typeface="Times New Roman" panose="02020603050405020304" pitchFamily="18" charset="0"/>
                          </a:rPr>
                          <m:t>𝟏𝟕</m:t>
                        </m:r>
                      </m:den>
                    </m:f>
                  </m:oMath>
                </a14:m>
                <a:r>
                  <a:rPr lang="en-US" altLang="en-US" sz="32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altLang="en-US" sz="3200" b="1" i="1">
                            <a:solidFill>
                              <a:schemeClr val="tx1"/>
                            </a:solidFill>
                            <a:latin typeface="Cambria Math" panose="02040503050406030204" pitchFamily="18" charset="0"/>
                            <a:cs typeface="Times New Roman" panose="02020603050405020304" pitchFamily="18" charset="0"/>
                          </a:rPr>
                        </m:ctrlPr>
                      </m:fPr>
                      <m:num>
                        <m:r>
                          <a:rPr lang="en-US" altLang="en-US" sz="3200" b="1" i="1" smtClean="0">
                            <a:solidFill>
                              <a:schemeClr val="tx1"/>
                            </a:solidFill>
                            <a:latin typeface="Cambria Math" panose="02040503050406030204" pitchFamily="18" charset="0"/>
                            <a:cs typeface="Times New Roman" panose="02020603050405020304" pitchFamily="18" charset="0"/>
                          </a:rPr>
                          <m:t>𝟖𝟓</m:t>
                        </m:r>
                      </m:num>
                      <m:den>
                        <m:r>
                          <a:rPr lang="en-US" altLang="en-US" sz="3200" b="1" i="1" smtClean="0">
                            <a:solidFill>
                              <a:schemeClr val="tx1"/>
                            </a:solidFill>
                            <a:latin typeface="Cambria Math" panose="02040503050406030204" pitchFamily="18" charset="0"/>
                            <a:cs typeface="Times New Roman" panose="02020603050405020304" pitchFamily="18" charset="0"/>
                          </a:rPr>
                          <m:t>𝟏𝟎𝟎𝟎</m:t>
                        </m:r>
                      </m:den>
                    </m:f>
                  </m:oMath>
                </a14:m>
                <a:endParaRPr lang="en-US" alt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spcBef>
                    <a:spcPct val="0"/>
                  </a:spcBef>
                </a:pPr>
                <a:r>
                  <a:rPr lang="en-US" altLang="en-US" sz="3200" b="1" dirty="0">
                    <a:solidFill>
                      <a:srgbClr val="C00000"/>
                    </a:solidFill>
                    <a:latin typeface="Times New Roman" panose="02020603050405020304" pitchFamily="18" charset="0"/>
                    <a:cs typeface="Times New Roman" panose="02020603050405020304" pitchFamily="18" charset="0"/>
                  </a:rPr>
                  <a:t>b) </a:t>
                </a:r>
                <a:r>
                  <a:rPr lang="en-US" altLang="en-US" sz="3200" b="1" dirty="0" err="1">
                    <a:solidFill>
                      <a:srgbClr val="C00000"/>
                    </a:solidFill>
                    <a:latin typeface="Times New Roman" panose="02020603050405020304" pitchFamily="18" charset="0"/>
                    <a:cs typeface="Times New Roman" panose="02020603050405020304" pitchFamily="18" charset="0"/>
                  </a:rPr>
                  <a:t>Nêu</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tử</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và</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mẫu</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từng</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phân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trên</a:t>
                </a:r>
                <a:r>
                  <a:rPr lang="en-US" altLang="en-US" sz="3200" b="1" dirty="0">
                    <a:solidFill>
                      <a:srgbClr val="C00000"/>
                    </a:solidFill>
                    <a:latin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820270" y="1114643"/>
                <a:ext cx="9355015" cy="2647648"/>
              </a:xfrm>
              <a:prstGeom prst="rect">
                <a:avLst/>
              </a:prstGeom>
              <a:blipFill rotWithShape="0">
                <a:blip r:embed="rId3"/>
                <a:stretch>
                  <a:fillRect l="-1695" b="-3226"/>
                </a:stretch>
              </a:blipFill>
            </p:spPr>
            <p:txBody>
              <a:bodyPr/>
              <a:lstStyle/>
              <a:p>
                <a:r>
                  <a:rPr lang="en-US">
                    <a:noFill/>
                  </a:rPr>
                  <a:t> </a:t>
                </a:r>
              </a:p>
            </p:txBody>
          </p:sp>
        </mc:Fallback>
      </mc:AlternateContent>
      <p:sp>
        <p:nvSpPr>
          <p:cNvPr id="59" name="TextBox 58">
            <a:extLst>
              <a:ext uri="{FF2B5EF4-FFF2-40B4-BE49-F238E27FC236}">
                <a16:creationId xmlns="" xmlns:a16="http://schemas.microsoft.com/office/drawing/2014/main" id="{E76A6E77-92F6-4DA6-8F78-70BB30BD6223}"/>
              </a:ext>
            </a:extLst>
          </p:cNvPr>
          <p:cNvSpPr txBox="1"/>
          <p:nvPr/>
        </p:nvSpPr>
        <p:spPr>
          <a:xfrm>
            <a:off x="4048526" y="4019553"/>
            <a:ext cx="4705728" cy="584775"/>
          </a:xfrm>
          <a:prstGeom prst="rect">
            <a:avLst/>
          </a:prstGeom>
          <a:noFill/>
        </p:spPr>
        <p:txBody>
          <a:bodyPr wrap="square">
            <a:spAutoFit/>
          </a:bodyPr>
          <a:lstStyle/>
          <a:p>
            <a:r>
              <a:rPr lang="en-US" sz="3200" b="1" dirty="0" err="1" smtClean="0">
                <a:solidFill>
                  <a:srgbClr val="0000CC"/>
                </a:solidFill>
                <a:latin typeface="Times New Roman" panose="02020603050405020304" pitchFamily="18" charset="0"/>
                <a:cs typeface="Times New Roman" panose="02020603050405020304" pitchFamily="18" charset="0"/>
              </a:rPr>
              <a:t>Năm</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phần</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bảy</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 xmlns:a16="http://schemas.microsoft.com/office/drawing/2014/main" id="{CD98D4A9-8122-4E70-98A5-AA8070ED5CF2}"/>
              </a:ext>
            </a:extLst>
          </p:cNvPr>
          <p:cNvSpPr txBox="1"/>
          <p:nvPr/>
        </p:nvSpPr>
        <p:spPr>
          <a:xfrm>
            <a:off x="4105301" y="5483968"/>
            <a:ext cx="598424" cy="584775"/>
          </a:xfrm>
          <a:prstGeom prst="rect">
            <a:avLst/>
          </a:prstGeom>
          <a:noFill/>
        </p:spPr>
        <p:txBody>
          <a:bodyPr wrap="square">
            <a:spAutoFit/>
          </a:bodyPr>
          <a:lstStyle/>
          <a:p>
            <a:r>
              <a:rPr lang="en-US" sz="3200" b="1" dirty="0">
                <a:solidFill>
                  <a:srgbClr val="0000CC"/>
                </a:solidFill>
                <a:latin typeface="Times New Roman" panose="02020603050405020304" pitchFamily="18" charset="0"/>
                <a:cs typeface="Times New Roman" panose="02020603050405020304" pitchFamily="18" charset="0"/>
              </a:rPr>
              <a:t>7</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 xmlns:a16="http://schemas.microsoft.com/office/drawing/2014/main" id="{57790D20-E172-4ACB-BF12-1D45CE9FD953}"/>
              </a:ext>
            </a:extLst>
          </p:cNvPr>
          <p:cNvSpPr txBox="1"/>
          <p:nvPr/>
        </p:nvSpPr>
        <p:spPr>
          <a:xfrm>
            <a:off x="4090851" y="4736651"/>
            <a:ext cx="598424" cy="584775"/>
          </a:xfrm>
          <a:prstGeom prst="rect">
            <a:avLst/>
          </a:prstGeom>
          <a:noFill/>
        </p:spPr>
        <p:txBody>
          <a:bodyPr wrap="square">
            <a:spAutoFit/>
          </a:bodyPr>
          <a:lstStyle/>
          <a:p>
            <a:r>
              <a:rPr lang="en-US" sz="3200" b="1" dirty="0">
                <a:solidFill>
                  <a:srgbClr val="0000CC"/>
                </a:solidFill>
                <a:latin typeface="Times New Roman" panose="02020603050405020304" pitchFamily="18" charset="0"/>
                <a:cs typeface="Times New Roman" panose="02020603050405020304" pitchFamily="18" charset="0"/>
              </a:rPr>
              <a:t>5</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 xmlns:a16="http://schemas.microsoft.com/office/drawing/2014/main" id="{13A39656-F936-44DD-872F-4DECA9CCC7ED}"/>
              </a:ext>
            </a:extLst>
          </p:cNvPr>
          <p:cNvSpPr txBox="1"/>
          <p:nvPr/>
        </p:nvSpPr>
        <p:spPr>
          <a:xfrm>
            <a:off x="3908641" y="3846000"/>
            <a:ext cx="8431506" cy="830997"/>
          </a:xfrm>
          <a:prstGeom prst="rect">
            <a:avLst/>
          </a:prstGeom>
          <a:solidFill>
            <a:schemeClr val="bg1"/>
          </a:solidFill>
        </p:spPr>
        <p:txBody>
          <a:bodyPr wrap="square">
            <a:spAutoFit/>
          </a:bodyPr>
          <a:lstStyle/>
          <a:p>
            <a:pPr>
              <a:lnSpc>
                <a:spcPct val="150000"/>
              </a:lnSpc>
            </a:pPr>
            <a:r>
              <a:rPr lang="en-US" sz="3200" b="1" dirty="0">
                <a:solidFill>
                  <a:srgbClr val="0000CC"/>
                </a:solidFill>
                <a:latin typeface="Times New Roman" panose="02020603050405020304" pitchFamily="18" charset="0"/>
                <a:cs typeface="Times New Roman" panose="02020603050405020304" pitchFamily="18" charset="0"/>
              </a:rPr>
              <a:t>Hai </a:t>
            </a:r>
            <a:r>
              <a:rPr lang="en-US" sz="3200" b="1" dirty="0" err="1">
                <a:solidFill>
                  <a:srgbClr val="0000CC"/>
                </a:solidFill>
                <a:latin typeface="Times New Roman" panose="02020603050405020304" pitchFamily="18" charset="0"/>
                <a:cs typeface="Times New Roman" panose="02020603050405020304" pitchFamily="18" charset="0"/>
              </a:rPr>
              <a:t>mươi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lăm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phần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trăm</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 xmlns:a16="http://schemas.microsoft.com/office/drawing/2014/main" id="{B2533E30-A919-4A3E-A901-A8D91EA070A6}"/>
              </a:ext>
            </a:extLst>
          </p:cNvPr>
          <p:cNvSpPr txBox="1"/>
          <p:nvPr/>
        </p:nvSpPr>
        <p:spPr>
          <a:xfrm>
            <a:off x="2296723" y="3821945"/>
            <a:ext cx="1855551" cy="2308324"/>
          </a:xfrm>
          <a:prstGeom prst="rect">
            <a:avLst/>
          </a:prstGeom>
          <a:noFill/>
        </p:spPr>
        <p:txBody>
          <a:bodyPr wrap="square" rtlCol="0">
            <a:spAutoFit/>
          </a:bodyPr>
          <a:lstStyle/>
          <a:p>
            <a:pPr>
              <a:lnSpc>
                <a:spcPct val="150000"/>
              </a:lnSpc>
            </a:pP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p>
          <a:p>
            <a:pPr>
              <a:lnSpc>
                <a:spcPct val="150000"/>
              </a:lnSpc>
            </a:pP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4" name="Oval 33">
                <a:extLst>
                  <a:ext uri="{FF2B5EF4-FFF2-40B4-BE49-F238E27FC236}">
                    <a16:creationId xmlns="" xmlns:a16="http://schemas.microsoft.com/office/drawing/2014/main" id="{5EBD2208-5B59-4A87-B305-34840E727483}"/>
                  </a:ext>
                </a:extLst>
              </p:cNvPr>
              <p:cNvSpPr/>
              <p:nvPr/>
            </p:nvSpPr>
            <p:spPr>
              <a:xfrm>
                <a:off x="955895" y="3923173"/>
                <a:ext cx="1088589" cy="1987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en-US" sz="3200" b="1" i="1" smtClean="0">
                              <a:solidFill>
                                <a:schemeClr val="tx1"/>
                              </a:solidFill>
                              <a:latin typeface="Cambria Math" panose="02040503050406030204" pitchFamily="18" charset="0"/>
                              <a:cs typeface="Times New Roman" panose="02020603050405020304" pitchFamily="18" charset="0"/>
                            </a:rPr>
                          </m:ctrlPr>
                        </m:fPr>
                        <m:num>
                          <m:r>
                            <a:rPr lang="en-US" altLang="en-US" sz="3200" b="1" i="1" smtClean="0">
                              <a:solidFill>
                                <a:schemeClr val="tx1"/>
                              </a:solidFill>
                              <a:latin typeface="Cambria Math" panose="02040503050406030204" pitchFamily="18" charset="0"/>
                              <a:cs typeface="Times New Roman" panose="02020603050405020304" pitchFamily="18" charset="0"/>
                            </a:rPr>
                            <m:t>𝟓</m:t>
                          </m:r>
                        </m:num>
                        <m:den>
                          <m:r>
                            <a:rPr lang="en-US" altLang="en-US" sz="3200" b="1" i="1" smtClean="0">
                              <a:solidFill>
                                <a:schemeClr val="tx1"/>
                              </a:solidFill>
                              <a:latin typeface="Cambria Math" panose="02040503050406030204" pitchFamily="18" charset="0"/>
                              <a:cs typeface="Times New Roman" panose="02020603050405020304" pitchFamily="18" charset="0"/>
                            </a:rPr>
                            <m:t>𝟕</m:t>
                          </m:r>
                        </m:den>
                      </m:f>
                    </m:oMath>
                  </m:oMathPara>
                </a14:m>
                <a:endParaRPr lang="en-US" sz="3200" dirty="0"/>
              </a:p>
            </p:txBody>
          </p:sp>
        </mc:Choice>
        <mc:Fallback xmlns="">
          <p:sp>
            <p:nvSpPr>
              <p:cNvPr id="34" name="Oval 33">
                <a:extLst>
                  <a:ext uri="{FF2B5EF4-FFF2-40B4-BE49-F238E27FC236}">
                    <a16:creationId xmlns:a16="http://schemas.microsoft.com/office/drawing/2014/main" id="{5EBD2208-5B59-4A87-B305-34840E727483}"/>
                  </a:ext>
                </a:extLst>
              </p:cNvPr>
              <p:cNvSpPr>
                <a:spLocks noRot="1" noChangeAspect="1" noMove="1" noResize="1" noEditPoints="1" noAdjustHandles="1" noChangeArrowheads="1" noChangeShapeType="1" noTextEdit="1"/>
              </p:cNvSpPr>
              <p:nvPr/>
            </p:nvSpPr>
            <p:spPr>
              <a:xfrm>
                <a:off x="955895" y="3923173"/>
                <a:ext cx="1088589" cy="1987745"/>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Oval 64">
                <a:extLst>
                  <a:ext uri="{FF2B5EF4-FFF2-40B4-BE49-F238E27FC236}">
                    <a16:creationId xmlns="" xmlns:a16="http://schemas.microsoft.com/office/drawing/2014/main" id="{D37BE517-C90A-4E6B-B22C-AE3231470465}"/>
                  </a:ext>
                </a:extLst>
              </p:cNvPr>
              <p:cNvSpPr/>
              <p:nvPr/>
            </p:nvSpPr>
            <p:spPr>
              <a:xfrm>
                <a:off x="970345" y="3862139"/>
                <a:ext cx="1088589" cy="203132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en-US" sz="3200" b="1" i="1">
                              <a:solidFill>
                                <a:schemeClr val="tx1"/>
                              </a:solidFill>
                              <a:latin typeface="Cambria Math" panose="02040503050406030204" pitchFamily="18" charset="0"/>
                              <a:cs typeface="Times New Roman" panose="02020603050405020304" pitchFamily="18" charset="0"/>
                            </a:rPr>
                          </m:ctrlPr>
                        </m:fPr>
                        <m:num>
                          <m:r>
                            <a:rPr lang="en-US" altLang="en-US" sz="3200" b="1" i="1">
                              <a:solidFill>
                                <a:schemeClr val="tx1"/>
                              </a:solidFill>
                              <a:latin typeface="Cambria Math" panose="02040503050406030204" pitchFamily="18" charset="0"/>
                              <a:cs typeface="Times New Roman" panose="02020603050405020304" pitchFamily="18" charset="0"/>
                            </a:rPr>
                            <m:t>𝟐𝟓</m:t>
                          </m:r>
                        </m:num>
                        <m:den>
                          <m:r>
                            <a:rPr lang="en-US" altLang="en-US" sz="3200" b="1" i="1">
                              <a:solidFill>
                                <a:schemeClr val="tx1"/>
                              </a:solidFill>
                              <a:latin typeface="Cambria Math" panose="02040503050406030204" pitchFamily="18" charset="0"/>
                              <a:cs typeface="Times New Roman" panose="02020603050405020304" pitchFamily="18" charset="0"/>
                            </a:rPr>
                            <m:t>𝟏𝟎𝟎</m:t>
                          </m:r>
                        </m:den>
                      </m:f>
                    </m:oMath>
                  </m:oMathPara>
                </a14:m>
                <a:endParaRPr lang="en-US" sz="3200" dirty="0"/>
              </a:p>
            </p:txBody>
          </p:sp>
        </mc:Choice>
        <mc:Fallback xmlns="">
          <p:sp>
            <p:nvSpPr>
              <p:cNvPr id="65" name="Oval 64">
                <a:extLst>
                  <a:ext uri="{FF2B5EF4-FFF2-40B4-BE49-F238E27FC236}">
                    <a16:creationId xmlns:a16="http://schemas.microsoft.com/office/drawing/2014/main" id="{D37BE517-C90A-4E6B-B22C-AE3231470465}"/>
                  </a:ext>
                </a:extLst>
              </p:cNvPr>
              <p:cNvSpPr>
                <a:spLocks noRot="1" noChangeAspect="1" noMove="1" noResize="1" noEditPoints="1" noAdjustHandles="1" noChangeArrowheads="1" noChangeShapeType="1" noTextEdit="1"/>
              </p:cNvSpPr>
              <p:nvPr/>
            </p:nvSpPr>
            <p:spPr>
              <a:xfrm>
                <a:off x="970345" y="3862139"/>
                <a:ext cx="1088589" cy="2031324"/>
              </a:xfrm>
              <a:prstGeom prst="ellipse">
                <a:avLst/>
              </a:prstGeom>
              <a:blipFill>
                <a:blip r:embed="rId5"/>
                <a:stretch>
                  <a:fillRect/>
                </a:stretch>
              </a:blipFill>
            </p:spPr>
            <p:txBody>
              <a:bodyPr/>
              <a:lstStyle/>
              <a:p>
                <a:r>
                  <a:rPr lang="en-US">
                    <a:noFill/>
                  </a:rPr>
                  <a:t> </a:t>
                </a:r>
              </a:p>
            </p:txBody>
          </p:sp>
        </mc:Fallback>
      </mc:AlternateContent>
      <p:sp>
        <p:nvSpPr>
          <p:cNvPr id="67" name="TextBox 66">
            <a:extLst>
              <a:ext uri="{FF2B5EF4-FFF2-40B4-BE49-F238E27FC236}">
                <a16:creationId xmlns="" xmlns:a16="http://schemas.microsoft.com/office/drawing/2014/main" id="{E44DD348-5B2E-4100-B381-F68614F63999}"/>
              </a:ext>
            </a:extLst>
          </p:cNvPr>
          <p:cNvSpPr txBox="1"/>
          <p:nvPr/>
        </p:nvSpPr>
        <p:spPr>
          <a:xfrm>
            <a:off x="3830901" y="5479824"/>
            <a:ext cx="981384" cy="584775"/>
          </a:xfrm>
          <a:prstGeom prst="rect">
            <a:avLst/>
          </a:prstGeom>
          <a:noFill/>
        </p:spPr>
        <p:txBody>
          <a:bodyPr wrap="square">
            <a:spAutoFit/>
          </a:bodyPr>
          <a:lstStyle/>
          <a:p>
            <a:r>
              <a:rPr lang="en-US" sz="3200" b="1" dirty="0">
                <a:solidFill>
                  <a:srgbClr val="0000CC"/>
                </a:solidFill>
                <a:latin typeface="Times New Roman" panose="02020603050405020304" pitchFamily="18" charset="0"/>
                <a:cs typeface="Times New Roman" panose="02020603050405020304" pitchFamily="18" charset="0"/>
              </a:rPr>
              <a:t>100</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 xmlns:a16="http://schemas.microsoft.com/office/drawing/2014/main" id="{D96C07DB-7159-456D-A48D-B2C288D45F67}"/>
              </a:ext>
            </a:extLst>
          </p:cNvPr>
          <p:cNvSpPr txBox="1"/>
          <p:nvPr/>
        </p:nvSpPr>
        <p:spPr>
          <a:xfrm>
            <a:off x="3893112" y="4729026"/>
            <a:ext cx="933623" cy="584775"/>
          </a:xfrm>
          <a:prstGeom prst="rect">
            <a:avLst/>
          </a:prstGeom>
          <a:noFill/>
        </p:spPr>
        <p:txBody>
          <a:bodyPr wrap="square">
            <a:spAutoFit/>
          </a:bodyPr>
          <a:lstStyle/>
          <a:p>
            <a:r>
              <a:rPr lang="en-US" sz="3200" b="1" dirty="0">
                <a:solidFill>
                  <a:srgbClr val="0000CC"/>
                </a:solidFill>
                <a:latin typeface="Times New Roman" panose="02020603050405020304" pitchFamily="18" charset="0"/>
                <a:cs typeface="Times New Roman" panose="02020603050405020304" pitchFamily="18" charset="0"/>
              </a:rPr>
              <a:t>25</a:t>
            </a:r>
            <a:endParaRPr lang="en-US" sz="32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750"/>
                                        <p:tgtEl>
                                          <p:spTgt spid="64"/>
                                        </p:tgtEl>
                                      </p:cBhvr>
                                    </p:animEffect>
                                    <p:anim calcmode="lin" valueType="num">
                                      <p:cBhvr>
                                        <p:cTn id="18" dur="750" fill="hold"/>
                                        <p:tgtEl>
                                          <p:spTgt spid="64"/>
                                        </p:tgtEl>
                                        <p:attrNameLst>
                                          <p:attrName>ppt_x</p:attrName>
                                        </p:attrNameLst>
                                      </p:cBhvr>
                                      <p:tavLst>
                                        <p:tav tm="0">
                                          <p:val>
                                            <p:strVal val="#ppt_x"/>
                                          </p:val>
                                        </p:tav>
                                        <p:tav tm="100000">
                                          <p:val>
                                            <p:strVal val="#ppt_x"/>
                                          </p:val>
                                        </p:tav>
                                      </p:tavLst>
                                    </p:anim>
                                    <p:anim calcmode="lin" valueType="num">
                                      <p:cBhvr>
                                        <p:cTn id="19" dur="75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750"/>
                                        <p:tgtEl>
                                          <p:spTgt spid="59"/>
                                        </p:tgtEl>
                                      </p:cBhvr>
                                    </p:animEffect>
                                    <p:anim calcmode="lin" valueType="num">
                                      <p:cBhvr>
                                        <p:cTn id="25" dur="750" fill="hold"/>
                                        <p:tgtEl>
                                          <p:spTgt spid="59"/>
                                        </p:tgtEl>
                                        <p:attrNameLst>
                                          <p:attrName>ppt_x</p:attrName>
                                        </p:attrNameLst>
                                      </p:cBhvr>
                                      <p:tavLst>
                                        <p:tav tm="0">
                                          <p:val>
                                            <p:strVal val="#ppt_x"/>
                                          </p:val>
                                        </p:tav>
                                        <p:tav tm="100000">
                                          <p:val>
                                            <p:strVal val="#ppt_x"/>
                                          </p:val>
                                        </p:tav>
                                      </p:tavLst>
                                    </p:anim>
                                    <p:anim calcmode="lin" valueType="num">
                                      <p:cBhvr>
                                        <p:cTn id="26" dur="75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3" presetClass="exit" presetSubtype="10" fill="hold" grpId="1" nodeType="withEffect">
                                  <p:stCondLst>
                                    <p:cond delay="0"/>
                                  </p:stCondLst>
                                  <p:childTnLst>
                                    <p:animEffect transition="out" filter="blinds(horizontal)">
                                      <p:cBhvr>
                                        <p:cTn id="46" dur="500"/>
                                        <p:tgtEl>
                                          <p:spTgt spid="59"/>
                                        </p:tgtEl>
                                      </p:cBhvr>
                                    </p:animEffect>
                                    <p:set>
                                      <p:cBhvr>
                                        <p:cTn id="47" dur="1" fill="hold">
                                          <p:stCondLst>
                                            <p:cond delay="499"/>
                                          </p:stCondLst>
                                        </p:cTn>
                                        <p:tgtEl>
                                          <p:spTgt spid="59"/>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60"/>
                                        </p:tgtEl>
                                      </p:cBhvr>
                                    </p:animEffect>
                                    <p:set>
                                      <p:cBhvr>
                                        <p:cTn id="50" dur="1" fill="hold">
                                          <p:stCondLst>
                                            <p:cond delay="499"/>
                                          </p:stCondLst>
                                        </p:cTn>
                                        <p:tgtEl>
                                          <p:spTgt spid="60"/>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61"/>
                                        </p:tgtEl>
                                      </p:cBhvr>
                                    </p:animEffect>
                                    <p:set>
                                      <p:cBhvr>
                                        <p:cTn id="53" dur="1" fill="hold">
                                          <p:stCondLst>
                                            <p:cond delay="499"/>
                                          </p:stCondLst>
                                        </p:cTn>
                                        <p:tgtEl>
                                          <p:spTgt spid="61"/>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34"/>
                                        </p:tgtEl>
                                      </p:cBhvr>
                                    </p:animEffect>
                                    <p:set>
                                      <p:cBhvr>
                                        <p:cTn id="56" dur="1" fill="hold">
                                          <p:stCondLst>
                                            <p:cond delay="499"/>
                                          </p:stCondLst>
                                        </p:cTn>
                                        <p:tgtEl>
                                          <p:spTgt spid="3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1000"/>
                                        <p:tgtEl>
                                          <p:spTgt spid="63"/>
                                        </p:tgtEl>
                                      </p:cBhvr>
                                    </p:animEffect>
                                    <p:anim calcmode="lin" valueType="num">
                                      <p:cBhvr>
                                        <p:cTn id="62" dur="1000" fill="hold"/>
                                        <p:tgtEl>
                                          <p:spTgt spid="63"/>
                                        </p:tgtEl>
                                        <p:attrNameLst>
                                          <p:attrName>ppt_x</p:attrName>
                                        </p:attrNameLst>
                                      </p:cBhvr>
                                      <p:tavLst>
                                        <p:tav tm="0">
                                          <p:val>
                                            <p:strVal val="#ppt_x"/>
                                          </p:val>
                                        </p:tav>
                                        <p:tav tm="100000">
                                          <p:val>
                                            <p:strVal val="#ppt_x"/>
                                          </p:val>
                                        </p:tav>
                                      </p:tavLst>
                                    </p:anim>
                                    <p:anim calcmode="lin" valueType="num">
                                      <p:cBhvr>
                                        <p:cTn id="6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anim calcmode="lin" valueType="num">
                                      <p:cBhvr>
                                        <p:cTn id="69" dur="1000" fill="hold"/>
                                        <p:tgtEl>
                                          <p:spTgt spid="66"/>
                                        </p:tgtEl>
                                        <p:attrNameLst>
                                          <p:attrName>ppt_x</p:attrName>
                                        </p:attrNameLst>
                                      </p:cBhvr>
                                      <p:tavLst>
                                        <p:tav tm="0">
                                          <p:val>
                                            <p:strVal val="#ppt_x"/>
                                          </p:val>
                                        </p:tav>
                                        <p:tav tm="100000">
                                          <p:val>
                                            <p:strVal val="#ppt_x"/>
                                          </p:val>
                                        </p:tav>
                                      </p:tavLst>
                                    </p:anim>
                                    <p:anim calcmode="lin" valueType="num">
                                      <p:cBhvr>
                                        <p:cTn id="7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p:bldP spid="59" grpId="1"/>
      <p:bldP spid="60" grpId="0"/>
      <p:bldP spid="60" grpId="1"/>
      <p:bldP spid="61" grpId="0"/>
      <p:bldP spid="61" grpId="1"/>
      <p:bldP spid="63" grpId="0" animBg="1"/>
      <p:bldP spid="64" grpId="0"/>
      <p:bldP spid="34" grpId="0" animBg="1"/>
      <p:bldP spid="34" grpId="1" animBg="1"/>
      <p:bldP spid="65" grpId="0" animBg="1"/>
      <p:bldP spid="67"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6" name="Table 6">
                <a:extLst>
                  <a:ext uri="{FF2B5EF4-FFF2-40B4-BE49-F238E27FC236}">
                    <a16:creationId xmlns="" xmlns:a16="http://schemas.microsoft.com/office/drawing/2014/main" id="{7B553E4E-2A48-4DB3-90AC-68797F1DA3F2}"/>
                  </a:ext>
                </a:extLst>
              </p:cNvPr>
              <p:cNvGraphicFramePr>
                <a:graphicFrameLocks noGrp="1"/>
              </p:cNvGraphicFramePr>
              <p:nvPr>
                <p:extLst>
                  <p:ext uri="{D42A27DB-BD31-4B8C-83A1-F6EECF244321}">
                    <p14:modId xmlns:p14="http://schemas.microsoft.com/office/powerpoint/2010/main" val="2889636651"/>
                  </p:ext>
                </p:extLst>
              </p:nvPr>
            </p:nvGraphicFramePr>
            <p:xfrm>
              <a:off x="670761" y="0"/>
              <a:ext cx="10850478" cy="6798365"/>
            </p:xfrm>
            <a:graphic>
              <a:graphicData uri="http://schemas.openxmlformats.org/drawingml/2006/table">
                <a:tbl>
                  <a:tblPr firstRow="1" bandRow="1">
                    <a:tableStyleId>{7DF18680-E054-41AD-8BC1-D1AEF772440D}</a:tableStyleId>
                  </a:tblPr>
                  <a:tblGrid>
                    <a:gridCol w="1915975">
                      <a:extLst>
                        <a:ext uri="{9D8B030D-6E8A-4147-A177-3AD203B41FA5}">
                          <a16:colId xmlns="" xmlns:a16="http://schemas.microsoft.com/office/drawing/2014/main" val="3847982046"/>
                        </a:ext>
                      </a:extLst>
                    </a:gridCol>
                    <a:gridCol w="8934503">
                      <a:extLst>
                        <a:ext uri="{9D8B030D-6E8A-4147-A177-3AD203B41FA5}">
                          <a16:colId xmlns="" xmlns:a16="http://schemas.microsoft.com/office/drawing/2014/main" val="340461730"/>
                        </a:ext>
                      </a:extLst>
                    </a:gridCol>
                  </a:tblGrid>
                  <a:tr h="2226365">
                    <a:tc>
                      <a:txBody>
                        <a:bodyPr/>
                        <a:lstStyle/>
                        <a:p>
                          <a:pPr>
                            <a:lnSpc>
                              <a:spcPct val="150000"/>
                            </a:lnSpc>
                          </a:pPr>
                          <a14:m>
                            <m:oMathPara xmlns:m="http://schemas.openxmlformats.org/officeDocument/2006/math">
                              <m:oMathParaPr>
                                <m:jc m:val="center"/>
                              </m:oMathParaPr>
                              <m:oMath xmlns:m="http://schemas.openxmlformats.org/officeDocument/2006/math">
                                <m:f>
                                  <m:fPr>
                                    <m:ctrlPr>
                                      <a:rPr lang="en-US" altLang="en-US" sz="3200" b="1" i="1" smtClean="0">
                                        <a:solidFill>
                                          <a:schemeClr val="tx1"/>
                                        </a:solidFill>
                                        <a:latin typeface="Cambria Math" panose="02040503050406030204" pitchFamily="18" charset="0"/>
                                      </a:rPr>
                                    </m:ctrlPr>
                                  </m:fPr>
                                  <m:num>
                                    <m:r>
                                      <a:rPr lang="en-US" altLang="en-US" sz="3200" b="1" smtClean="0">
                                        <a:solidFill>
                                          <a:schemeClr val="tx1"/>
                                        </a:solidFill>
                                        <a:latin typeface="Cambria Math" panose="02040503050406030204" pitchFamily="18" charset="0"/>
                                      </a:rPr>
                                      <m:t>𝟗𝟏</m:t>
                                    </m:r>
                                  </m:num>
                                  <m:den>
                                    <m:r>
                                      <a:rPr lang="en-US" altLang="en-US" sz="3200" b="1" smtClean="0">
                                        <a:solidFill>
                                          <a:schemeClr val="tx1"/>
                                        </a:solidFill>
                                        <a:latin typeface="Cambria Math" panose="02040503050406030204" pitchFamily="18" charset="0"/>
                                      </a:rPr>
                                      <m:t>𝟑𝟖</m:t>
                                    </m:r>
                                  </m:den>
                                </m:f>
                              </m:oMath>
                            </m:oMathPara>
                          </a14:m>
                          <a:endParaRPr lang="en-US" sz="3200" b="1" dirty="0">
                            <a:latin typeface="HP001 4 hàng" panose="020B06030503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nSpc>
                              <a:spcPct val="150000"/>
                            </a:lnSpc>
                            <a:buFontTx/>
                            <a:buChar char="-"/>
                          </a:pPr>
                          <a:r>
                            <a:rPr lang="en-US" sz="3200" b="1" dirty="0" err="1">
                              <a:solidFill>
                                <a:schemeClr val="tx1"/>
                              </a:solidFill>
                              <a:latin typeface="Times New Roman" panose="02020603050405020304" pitchFamily="18" charset="0"/>
                              <a:cs typeface="Times New Roman" panose="02020603050405020304" pitchFamily="18" charset="0"/>
                            </a:rPr>
                            <a:t>Chín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mươi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mốt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phần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mươi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tám</a:t>
                          </a:r>
                          <a:endParaRPr lang="en-US" sz="3200" b="1" dirty="0">
                            <a:solidFill>
                              <a:schemeClr val="tx1"/>
                            </a:solidFill>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200" b="1" dirty="0" err="1">
                              <a:solidFill>
                                <a:schemeClr val="tx1"/>
                              </a:solidFill>
                              <a:latin typeface="Times New Roman" panose="02020603050405020304" pitchFamily="18" charset="0"/>
                              <a:cs typeface="Times New Roman" panose="02020603050405020304" pitchFamily="18" charset="0"/>
                            </a:rPr>
                            <a:t>Tử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91</a:t>
                          </a:r>
                        </a:p>
                        <a:p>
                          <a:pPr marL="457200" indent="-457200">
                            <a:lnSpc>
                              <a:spcPct val="150000"/>
                            </a:lnSpc>
                            <a:buFontTx/>
                            <a:buChar char="-"/>
                          </a:pPr>
                          <a:r>
                            <a:rPr lang="en-US" sz="3200" b="1" dirty="0" err="1">
                              <a:solidFill>
                                <a:schemeClr val="tx1"/>
                              </a:solidFill>
                              <a:latin typeface="Times New Roman" panose="02020603050405020304" pitchFamily="18" charset="0"/>
                              <a:cs typeface="Times New Roman" panose="02020603050405020304" pitchFamily="18" charset="0"/>
                            </a:rPr>
                            <a:t>Mẫu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23803620"/>
                      </a:ext>
                    </a:extLst>
                  </a:tr>
                  <a:tr h="2226365">
                    <a:tc>
                      <a:txBody>
                        <a:bodyPr/>
                        <a:lstStyle/>
                        <a:p>
                          <a:pPr algn="ctr">
                            <a:lnSpc>
                              <a:spcPct val="150000"/>
                            </a:lnSpc>
                          </a:pPr>
                          <a14:m>
                            <m:oMathPara xmlns:m="http://schemas.openxmlformats.org/officeDocument/2006/math">
                              <m:oMathParaPr>
                                <m:jc m:val="centerGroup"/>
                              </m:oMathParaPr>
                              <m:oMath xmlns:m="http://schemas.openxmlformats.org/officeDocument/2006/math">
                                <m:f>
                                  <m:fPr>
                                    <m:ctrlPr>
                                      <a:rPr lang="en-US" altLang="en-US" sz="3200" b="1" i="1" smtClean="0">
                                        <a:solidFill>
                                          <a:schemeClr val="tx1"/>
                                        </a:solidFill>
                                        <a:latin typeface="Cambria Math" panose="02040503050406030204" pitchFamily="18" charset="0"/>
                                      </a:rPr>
                                    </m:ctrlPr>
                                  </m:fPr>
                                  <m:num>
                                    <m:r>
                                      <a:rPr lang="en-US" altLang="en-US" sz="3200" b="1" smtClean="0">
                                        <a:solidFill>
                                          <a:schemeClr val="tx1"/>
                                        </a:solidFill>
                                        <a:latin typeface="Cambria Math" panose="02040503050406030204" pitchFamily="18" charset="0"/>
                                      </a:rPr>
                                      <m:t>𝟔𝟎</m:t>
                                    </m:r>
                                  </m:num>
                                  <m:den>
                                    <m:r>
                                      <a:rPr lang="en-US" altLang="en-US" sz="3200" b="1" smtClean="0">
                                        <a:solidFill>
                                          <a:schemeClr val="tx1"/>
                                        </a:solidFill>
                                        <a:latin typeface="Cambria Math" panose="02040503050406030204" pitchFamily="18" charset="0"/>
                                      </a:rPr>
                                      <m:t>𝟏𝟕</m:t>
                                    </m:r>
                                  </m:den>
                                </m:f>
                              </m:oMath>
                            </m:oMathPara>
                          </a14:m>
                          <a:endParaRPr lang="en-US" sz="3200" b="1" dirty="0">
                            <a:latin typeface="HP001 4 hàng" panose="020B06030503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Sáu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bảy</a:t>
                          </a:r>
                          <a:endParaRPr lang="en-US" sz="3200" b="1"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60</a:t>
                          </a:r>
                        </a:p>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8119105"/>
                      </a:ext>
                    </a:extLst>
                  </a:tr>
                  <a:tr h="2226365">
                    <a:tc>
                      <a:txBody>
                        <a:bodyPr/>
                        <a:lstStyle/>
                        <a:p>
                          <a:pPr algn="ctr">
                            <a:lnSpc>
                              <a:spcPct val="150000"/>
                            </a:lnSpc>
                          </a:pPr>
                          <a14:m>
                            <m:oMathPara xmlns:m="http://schemas.openxmlformats.org/officeDocument/2006/math">
                              <m:oMathParaPr>
                                <m:jc m:val="centerGroup"/>
                              </m:oMathParaPr>
                              <m:oMath xmlns:m="http://schemas.openxmlformats.org/officeDocument/2006/math">
                                <m:f>
                                  <m:fPr>
                                    <m:ctrlPr>
                                      <a:rPr lang="en-US" altLang="en-US" sz="3200" b="1" i="1" smtClean="0">
                                        <a:solidFill>
                                          <a:schemeClr val="tx1"/>
                                        </a:solidFill>
                                        <a:latin typeface="Cambria Math" panose="02040503050406030204" pitchFamily="18" charset="0"/>
                                      </a:rPr>
                                    </m:ctrlPr>
                                  </m:fPr>
                                  <m:num>
                                    <m:r>
                                      <a:rPr lang="en-US" altLang="en-US" sz="3200" b="1" smtClean="0">
                                        <a:solidFill>
                                          <a:schemeClr val="tx1"/>
                                        </a:solidFill>
                                        <a:latin typeface="Cambria Math" panose="02040503050406030204" pitchFamily="18" charset="0"/>
                                      </a:rPr>
                                      <m:t>𝟖𝟓</m:t>
                                    </m:r>
                                  </m:num>
                                  <m:den>
                                    <m:r>
                                      <a:rPr lang="en-US" altLang="en-US" sz="3200" b="1" smtClean="0">
                                        <a:solidFill>
                                          <a:schemeClr val="tx1"/>
                                        </a:solidFill>
                                        <a:latin typeface="Cambria Math" panose="02040503050406030204" pitchFamily="18" charset="0"/>
                                      </a:rPr>
                                      <m:t>𝟏𝟎𝟎𝟎</m:t>
                                    </m:r>
                                  </m:den>
                                </m:f>
                              </m:oMath>
                            </m:oMathPara>
                          </a14:m>
                          <a:endParaRPr lang="en-US" sz="3200" b="1" dirty="0">
                            <a:latin typeface="HP001 4 hàng" panose="020B06030503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Tám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nghìn</a:t>
                          </a:r>
                          <a:endParaRPr lang="en-US" sz="3200" b="1"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85</a:t>
                          </a:r>
                        </a:p>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81840682"/>
                      </a:ext>
                    </a:extLst>
                  </a:tr>
                </a:tbl>
              </a:graphicData>
            </a:graphic>
          </p:graphicFrame>
        </mc:Choice>
        <mc:Fallback>
          <p:graphicFrame>
            <p:nvGraphicFramePr>
              <p:cNvPr id="6" name="Table 6">
                <a:extLst>
                  <a:ext uri="{FF2B5EF4-FFF2-40B4-BE49-F238E27FC236}">
                    <a16:creationId xmlns="" xmlns:a16="http://schemas.microsoft.com/office/drawing/2014/main" xmlns:a14="http://schemas.microsoft.com/office/drawing/2010/main" id="{7B553E4E-2A48-4DB3-90AC-68797F1DA3F2}"/>
                  </a:ext>
                </a:extLst>
              </p:cNvPr>
              <p:cNvGraphicFramePr>
                <a:graphicFrameLocks noGrp="1"/>
              </p:cNvGraphicFramePr>
              <p:nvPr>
                <p:extLst>
                  <p:ext uri="{D42A27DB-BD31-4B8C-83A1-F6EECF244321}">
                    <p14:modId xmlns:p14="http://schemas.microsoft.com/office/powerpoint/2010/main" val="2889636651"/>
                  </p:ext>
                </p:extLst>
              </p:nvPr>
            </p:nvGraphicFramePr>
            <p:xfrm>
              <a:off x="670761" y="0"/>
              <a:ext cx="10850478" cy="6798365"/>
            </p:xfrm>
            <a:graphic>
              <a:graphicData uri="http://schemas.openxmlformats.org/drawingml/2006/table">
                <a:tbl>
                  <a:tblPr firstRow="1" bandRow="1">
                    <a:tableStyleId>{7DF18680-E054-41AD-8BC1-D1AEF772440D}</a:tableStyleId>
                  </a:tblPr>
                  <a:tblGrid>
                    <a:gridCol w="1915975">
                      <a:extLst>
                        <a:ext uri="{9D8B030D-6E8A-4147-A177-3AD203B41FA5}">
                          <a16:colId xmlns="" xmlns:a16="http://schemas.microsoft.com/office/drawing/2014/main" xmlns:a14="http://schemas.microsoft.com/office/drawing/2010/main" val="3847982046"/>
                        </a:ext>
                      </a:extLst>
                    </a:gridCol>
                    <a:gridCol w="8934503">
                      <a:extLst>
                        <a:ext uri="{9D8B030D-6E8A-4147-A177-3AD203B41FA5}">
                          <a16:colId xmlns="" xmlns:a16="http://schemas.microsoft.com/office/drawing/2014/main" xmlns:a14="http://schemas.microsoft.com/office/drawing/2010/main" val="340461730"/>
                        </a:ext>
                      </a:extLst>
                    </a:gridCol>
                  </a:tblGrid>
                  <a:tr h="222636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637" t="-548" r="-467834" b="-210411"/>
                          </a:stretch>
                        </a:blipFill>
                      </a:tcPr>
                    </a:tc>
                    <a:tc>
                      <a:txBody>
                        <a:bodyPr/>
                        <a:lstStyle/>
                        <a:p>
                          <a:pPr marL="457200" indent="-457200">
                            <a:lnSpc>
                              <a:spcPct val="150000"/>
                            </a:lnSpc>
                            <a:buFontTx/>
                            <a:buChar char="-"/>
                          </a:pPr>
                          <a:r>
                            <a:rPr lang="en-US" sz="3200" b="1" dirty="0" err="1">
                              <a:solidFill>
                                <a:schemeClr val="tx1"/>
                              </a:solidFill>
                              <a:latin typeface="Times New Roman" panose="02020603050405020304" pitchFamily="18" charset="0"/>
                              <a:cs typeface="Times New Roman" panose="02020603050405020304" pitchFamily="18" charset="0"/>
                            </a:rPr>
                            <a:t>Chín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mươi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mốt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phần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mươi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tám</a:t>
                          </a:r>
                          <a:endParaRPr lang="en-US" sz="3200" b="1" dirty="0">
                            <a:solidFill>
                              <a:schemeClr val="tx1"/>
                            </a:solidFill>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200" b="1" dirty="0" err="1">
                              <a:solidFill>
                                <a:schemeClr val="tx1"/>
                              </a:solidFill>
                              <a:latin typeface="Times New Roman" panose="02020603050405020304" pitchFamily="18" charset="0"/>
                              <a:cs typeface="Times New Roman" panose="02020603050405020304" pitchFamily="18" charset="0"/>
                            </a:rPr>
                            <a:t>Tử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91</a:t>
                          </a:r>
                        </a:p>
                        <a:p>
                          <a:pPr marL="457200" indent="-457200">
                            <a:lnSpc>
                              <a:spcPct val="150000"/>
                            </a:lnSpc>
                            <a:buFontTx/>
                            <a:buChar char="-"/>
                          </a:pPr>
                          <a:r>
                            <a:rPr lang="en-US" sz="3200" b="1" dirty="0" err="1">
                              <a:solidFill>
                                <a:schemeClr val="tx1"/>
                              </a:solidFill>
                              <a:latin typeface="Times New Roman" panose="02020603050405020304" pitchFamily="18" charset="0"/>
                              <a:cs typeface="Times New Roman" panose="02020603050405020304" pitchFamily="18" charset="0"/>
                            </a:rPr>
                            <a:t>Mẫu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623803620"/>
                      </a:ext>
                    </a:extLst>
                  </a:tr>
                  <a:tr h="2286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637" t="-97606" r="-467834" b="-104255"/>
                          </a:stretch>
                        </a:blipFill>
                      </a:tcPr>
                    </a:tc>
                    <a:tc>
                      <a:txBody>
                        <a:bodyPr/>
                        <a:lstStyle/>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Sáu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bảy</a:t>
                          </a:r>
                          <a:endParaRPr lang="en-US" sz="3200" b="1"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60</a:t>
                          </a:r>
                        </a:p>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38119105"/>
                      </a:ext>
                    </a:extLst>
                  </a:tr>
                  <a:tr h="2286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637" t="-198133" r="-467834" b="-4533"/>
                          </a:stretch>
                        </a:blipFill>
                      </a:tcPr>
                    </a:tc>
                    <a:tc>
                      <a:txBody>
                        <a:bodyPr/>
                        <a:lstStyle/>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Tám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nghìn</a:t>
                          </a:r>
                          <a:endParaRPr lang="en-US" sz="3200" b="1"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85</a:t>
                          </a:r>
                        </a:p>
                        <a:p>
                          <a:pPr marL="457200" indent="-457200">
                            <a:lnSpc>
                              <a:spcPct val="150000"/>
                            </a:lnSpc>
                            <a:buFontTx/>
                            <a:buChar char="-"/>
                          </a:pP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681840682"/>
                      </a:ext>
                    </a:extLst>
                  </a:tr>
                </a:tbl>
              </a:graphicData>
            </a:graphic>
          </p:graphicFrame>
        </mc:Fallback>
      </mc:AlternateContent>
    </p:spTree>
    <p:extLst>
      <p:ext uri="{BB962C8B-B14F-4D97-AF65-F5344CB8AC3E}">
        <p14:creationId xmlns:p14="http://schemas.microsoft.com/office/powerpoint/2010/main" val="296440845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3" y="9656"/>
            <a:ext cx="12192000" cy="681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08135"/>
      </p:ext>
    </p:extLst>
  </p:cSld>
  <p:clrMapOvr>
    <a:masterClrMapping/>
  </p:clrMapOvr>
  <p:transition spd="slow" advTm="22208">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B2715B2-716E-4B89-8C58-020A76B09CAE}"/>
              </a:ext>
            </a:extLst>
          </p:cNvPr>
          <p:cNvSpPr/>
          <p:nvPr/>
        </p:nvSpPr>
        <p:spPr>
          <a:xfrm>
            <a:off x="253104" y="1151491"/>
            <a:ext cx="9550400"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0"/>
              </a:spcBef>
            </a:pPr>
            <a:r>
              <a:rPr lang="en-US" altLang="en-US" sz="3200" b="1" u="sng" dirty="0" err="1">
                <a:solidFill>
                  <a:srgbClr val="C00000"/>
                </a:solidFill>
                <a:latin typeface="Times New Roman" panose="02020603050405020304" pitchFamily="18" charset="0"/>
                <a:cs typeface="Times New Roman" panose="02020603050405020304" pitchFamily="18" charset="0"/>
              </a:rPr>
              <a:t>Bài</a:t>
            </a:r>
            <a:r>
              <a:rPr lang="en-US" altLang="en-US" sz="3200" b="1" u="sng" dirty="0">
                <a:solidFill>
                  <a:srgbClr val="C00000"/>
                </a:solidFill>
                <a:latin typeface="Times New Roman" panose="02020603050405020304" pitchFamily="18" charset="0"/>
                <a:cs typeface="Times New Roman" panose="02020603050405020304" pitchFamily="18" charset="0"/>
              </a:rPr>
              <a:t> 2</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Viết</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các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a:t>
            </a:r>
            <a:r>
              <a:rPr lang="vi-VN" altLang="en-US" sz="3200" b="1" dirty="0">
                <a:solidFill>
                  <a:srgbClr val="C00000"/>
                </a:solidFill>
                <a:latin typeface="Times New Roman" panose="02020603050405020304" pitchFamily="18" charset="0"/>
                <a:cs typeface="Times New Roman" panose="02020603050405020304" pitchFamily="18" charset="0"/>
              </a:rPr>
              <a:t>ư</a:t>
            </a:r>
            <a:r>
              <a:rPr lang="en-US" altLang="en-US" sz="3200" b="1" dirty="0" err="1">
                <a:solidFill>
                  <a:srgbClr val="C00000"/>
                </a:solidFill>
                <a:latin typeface="Times New Roman" panose="02020603050405020304" pitchFamily="18" charset="0"/>
                <a:cs typeface="Times New Roman" panose="02020603050405020304" pitchFamily="18" charset="0"/>
              </a:rPr>
              <a:t>ơng</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sau</a:t>
            </a:r>
            <a:r>
              <a:rPr lang="en-US" altLang="en-US" sz="3200" b="1" dirty="0">
                <a:solidFill>
                  <a:srgbClr val="C00000"/>
                </a:solidFill>
                <a:latin typeface="Times New Roman" panose="02020603050405020304" pitchFamily="18" charset="0"/>
                <a:cs typeface="Times New Roman" panose="02020603050405020304" pitchFamily="18" charset="0"/>
              </a:rPr>
              <a:t> d</a:t>
            </a:r>
            <a:r>
              <a:rPr lang="vi-VN" altLang="en-US" sz="3200" b="1" dirty="0">
                <a:solidFill>
                  <a:srgbClr val="C00000"/>
                </a:solidFill>
                <a:latin typeface="Times New Roman" panose="02020603050405020304" pitchFamily="18" charset="0"/>
                <a:cs typeface="Times New Roman" panose="02020603050405020304" pitchFamily="18" charset="0"/>
              </a:rPr>
              <a:t>ư</a:t>
            </a:r>
            <a:r>
              <a:rPr lang="en-US" altLang="en-US" sz="3200" b="1" dirty="0" err="1">
                <a:solidFill>
                  <a:srgbClr val="C00000"/>
                </a:solidFill>
                <a:latin typeface="Times New Roman" panose="02020603050405020304" pitchFamily="18" charset="0"/>
                <a:cs typeface="Times New Roman" panose="02020603050405020304" pitchFamily="18" charset="0"/>
              </a:rPr>
              <a:t>ới</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dạng</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phân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a:t>
            </a:r>
          </a:p>
        </p:txBody>
      </p:sp>
      <p:sp>
        <p:nvSpPr>
          <p:cNvPr id="8" name="Text Box 5">
            <a:extLst>
              <a:ext uri="{FF2B5EF4-FFF2-40B4-BE49-F238E27FC236}">
                <a16:creationId xmlns="" xmlns:a16="http://schemas.microsoft.com/office/drawing/2014/main" id="{B9FFE662-9F85-4381-93E4-96ED0044BC1E}"/>
              </a:ext>
            </a:extLst>
          </p:cNvPr>
          <p:cNvSpPr txBox="1">
            <a:spLocks noChangeArrowheads="1"/>
          </p:cNvSpPr>
          <p:nvPr/>
        </p:nvSpPr>
        <p:spPr bwMode="auto">
          <a:xfrm>
            <a:off x="442585" y="2240929"/>
            <a:ext cx="12731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1409C3"/>
                </a:solidFill>
                <a:latin typeface="Times New Roman" panose="02020603050405020304" pitchFamily="18" charset="0"/>
                <a:cs typeface="Times New Roman" panose="02020603050405020304" pitchFamily="18" charset="0"/>
              </a:rPr>
              <a:t>3 : 5 =</a:t>
            </a:r>
          </a:p>
        </p:txBody>
      </p:sp>
      <p:grpSp>
        <p:nvGrpSpPr>
          <p:cNvPr id="7" name="Group 8">
            <a:extLst>
              <a:ext uri="{FF2B5EF4-FFF2-40B4-BE49-F238E27FC236}">
                <a16:creationId xmlns="" xmlns:a16="http://schemas.microsoft.com/office/drawing/2014/main" id="{DBC1A792-D28C-4C74-8D1B-24CB77BD4BAB}"/>
              </a:ext>
            </a:extLst>
          </p:cNvPr>
          <p:cNvGrpSpPr/>
          <p:nvPr/>
        </p:nvGrpSpPr>
        <p:grpSpPr>
          <a:xfrm>
            <a:off x="1946523" y="1990773"/>
            <a:ext cx="711200" cy="1085086"/>
            <a:chOff x="1833021" y="3136960"/>
            <a:chExt cx="533400" cy="1085086"/>
          </a:xfrm>
        </p:grpSpPr>
        <p:sp>
          <p:nvSpPr>
            <p:cNvPr id="10" name="Text Box 6">
              <a:extLst>
                <a:ext uri="{FF2B5EF4-FFF2-40B4-BE49-F238E27FC236}">
                  <a16:creationId xmlns="" xmlns:a16="http://schemas.microsoft.com/office/drawing/2014/main" id="{F4419A53-3F92-42A5-BC81-D62A75014132}"/>
                </a:ext>
              </a:extLst>
            </p:cNvPr>
            <p:cNvSpPr txBox="1">
              <a:spLocks noChangeArrowheads="1"/>
            </p:cNvSpPr>
            <p:nvPr/>
          </p:nvSpPr>
          <p:spPr bwMode="auto">
            <a:xfrm>
              <a:off x="1933444" y="3136960"/>
              <a:ext cx="292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3</a:t>
              </a:r>
            </a:p>
          </p:txBody>
        </p:sp>
        <p:sp>
          <p:nvSpPr>
            <p:cNvPr id="11" name="Text Box 7">
              <a:extLst>
                <a:ext uri="{FF2B5EF4-FFF2-40B4-BE49-F238E27FC236}">
                  <a16:creationId xmlns="" xmlns:a16="http://schemas.microsoft.com/office/drawing/2014/main" id="{D2C401B3-2A12-4A6F-8368-A7FF3C189633}"/>
                </a:ext>
              </a:extLst>
            </p:cNvPr>
            <p:cNvSpPr txBox="1">
              <a:spLocks noChangeArrowheads="1"/>
            </p:cNvSpPr>
            <p:nvPr/>
          </p:nvSpPr>
          <p:spPr bwMode="auto">
            <a:xfrm>
              <a:off x="1929224" y="3637271"/>
              <a:ext cx="292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5</a:t>
              </a:r>
            </a:p>
          </p:txBody>
        </p:sp>
        <p:sp>
          <p:nvSpPr>
            <p:cNvPr id="12" name="Line 8">
              <a:extLst>
                <a:ext uri="{FF2B5EF4-FFF2-40B4-BE49-F238E27FC236}">
                  <a16:creationId xmlns="" xmlns:a16="http://schemas.microsoft.com/office/drawing/2014/main" id="{85E35CA4-EF0A-4207-AE43-7163565B65A8}"/>
                </a:ext>
              </a:extLst>
            </p:cNvPr>
            <p:cNvSpPr>
              <a:spLocks noChangeShapeType="1"/>
            </p:cNvSpPr>
            <p:nvPr/>
          </p:nvSpPr>
          <p:spPr bwMode="auto">
            <a:xfrm>
              <a:off x="1833021" y="3575011"/>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13" name="Text Box 5">
            <a:extLst>
              <a:ext uri="{FF2B5EF4-FFF2-40B4-BE49-F238E27FC236}">
                <a16:creationId xmlns="" xmlns:a16="http://schemas.microsoft.com/office/drawing/2014/main" id="{5DD562E2-AB8C-426B-8263-C10B54CDC170}"/>
              </a:ext>
            </a:extLst>
          </p:cNvPr>
          <p:cNvSpPr txBox="1">
            <a:spLocks noChangeArrowheads="1"/>
          </p:cNvSpPr>
          <p:nvPr/>
        </p:nvSpPr>
        <p:spPr bwMode="auto">
          <a:xfrm>
            <a:off x="3883777" y="2261423"/>
            <a:ext cx="1888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1409C3"/>
                </a:solidFill>
                <a:latin typeface="Times New Roman" panose="02020603050405020304" pitchFamily="18" charset="0"/>
                <a:cs typeface="Times New Roman" panose="02020603050405020304" pitchFamily="18" charset="0"/>
              </a:rPr>
              <a:t>75 : 100 =</a:t>
            </a:r>
          </a:p>
        </p:txBody>
      </p:sp>
      <p:sp>
        <p:nvSpPr>
          <p:cNvPr id="14" name="Text Box 5">
            <a:extLst>
              <a:ext uri="{FF2B5EF4-FFF2-40B4-BE49-F238E27FC236}">
                <a16:creationId xmlns="" xmlns:a16="http://schemas.microsoft.com/office/drawing/2014/main" id="{642F91DE-E991-4DCA-A1B5-BE81B2835D35}"/>
              </a:ext>
            </a:extLst>
          </p:cNvPr>
          <p:cNvSpPr txBox="1">
            <a:spLocks noChangeArrowheads="1"/>
          </p:cNvSpPr>
          <p:nvPr/>
        </p:nvSpPr>
        <p:spPr bwMode="auto">
          <a:xfrm>
            <a:off x="8001585" y="2172854"/>
            <a:ext cx="14782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1409C3"/>
                </a:solidFill>
                <a:latin typeface="Times New Roman" panose="02020603050405020304" pitchFamily="18" charset="0"/>
                <a:cs typeface="Times New Roman" panose="02020603050405020304" pitchFamily="18" charset="0"/>
              </a:rPr>
              <a:t>9 : 17 =</a:t>
            </a:r>
          </a:p>
        </p:txBody>
      </p:sp>
      <p:grpSp>
        <p:nvGrpSpPr>
          <p:cNvPr id="9" name="Group 14">
            <a:extLst>
              <a:ext uri="{FF2B5EF4-FFF2-40B4-BE49-F238E27FC236}">
                <a16:creationId xmlns="" xmlns:a16="http://schemas.microsoft.com/office/drawing/2014/main" id="{D53A1026-1AD1-4E91-8912-1D605F213BF5}"/>
              </a:ext>
            </a:extLst>
          </p:cNvPr>
          <p:cNvGrpSpPr/>
          <p:nvPr/>
        </p:nvGrpSpPr>
        <p:grpSpPr>
          <a:xfrm>
            <a:off x="5972075" y="1983855"/>
            <a:ext cx="800219" cy="1139910"/>
            <a:chOff x="1814555" y="3150408"/>
            <a:chExt cx="600164" cy="1139910"/>
          </a:xfrm>
        </p:grpSpPr>
        <p:sp>
          <p:nvSpPr>
            <p:cNvPr id="16" name="Text Box 6">
              <a:extLst>
                <a:ext uri="{FF2B5EF4-FFF2-40B4-BE49-F238E27FC236}">
                  <a16:creationId xmlns="" xmlns:a16="http://schemas.microsoft.com/office/drawing/2014/main" id="{368276BE-6E8D-428F-A257-2BE906B17AFB}"/>
                </a:ext>
              </a:extLst>
            </p:cNvPr>
            <p:cNvSpPr txBox="1">
              <a:spLocks noChangeArrowheads="1"/>
            </p:cNvSpPr>
            <p:nvPr/>
          </p:nvSpPr>
          <p:spPr bwMode="auto">
            <a:xfrm>
              <a:off x="1867455" y="3150408"/>
              <a:ext cx="4462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75</a:t>
              </a:r>
            </a:p>
          </p:txBody>
        </p:sp>
        <p:sp>
          <p:nvSpPr>
            <p:cNvPr id="17" name="Text Box 7">
              <a:extLst>
                <a:ext uri="{FF2B5EF4-FFF2-40B4-BE49-F238E27FC236}">
                  <a16:creationId xmlns="" xmlns:a16="http://schemas.microsoft.com/office/drawing/2014/main" id="{B86C422A-B287-4F65-9C19-5980D95E8048}"/>
                </a:ext>
              </a:extLst>
            </p:cNvPr>
            <p:cNvSpPr txBox="1">
              <a:spLocks noChangeArrowheads="1"/>
            </p:cNvSpPr>
            <p:nvPr/>
          </p:nvSpPr>
          <p:spPr bwMode="auto">
            <a:xfrm>
              <a:off x="1814555" y="3705543"/>
              <a:ext cx="6001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100</a:t>
              </a:r>
            </a:p>
          </p:txBody>
        </p:sp>
        <p:sp>
          <p:nvSpPr>
            <p:cNvPr id="18" name="Line 8">
              <a:extLst>
                <a:ext uri="{FF2B5EF4-FFF2-40B4-BE49-F238E27FC236}">
                  <a16:creationId xmlns="" xmlns:a16="http://schemas.microsoft.com/office/drawing/2014/main" id="{BC005294-9096-4AD5-BE13-3FBE4183744E}"/>
                </a:ext>
              </a:extLst>
            </p:cNvPr>
            <p:cNvSpPr>
              <a:spLocks noChangeShapeType="1"/>
            </p:cNvSpPr>
            <p:nvPr/>
          </p:nvSpPr>
          <p:spPr bwMode="auto">
            <a:xfrm>
              <a:off x="1846983" y="3613098"/>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grpSp>
        <p:nvGrpSpPr>
          <p:cNvPr id="15" name="Group 18">
            <a:extLst>
              <a:ext uri="{FF2B5EF4-FFF2-40B4-BE49-F238E27FC236}">
                <a16:creationId xmlns="" xmlns:a16="http://schemas.microsoft.com/office/drawing/2014/main" id="{8BEFE4BB-AD9A-495E-AB7D-78EA69C7C722}"/>
              </a:ext>
            </a:extLst>
          </p:cNvPr>
          <p:cNvGrpSpPr/>
          <p:nvPr/>
        </p:nvGrpSpPr>
        <p:grpSpPr>
          <a:xfrm>
            <a:off x="9652999" y="1837439"/>
            <a:ext cx="711201" cy="1218211"/>
            <a:chOff x="1669835" y="3208939"/>
            <a:chExt cx="533400" cy="1218211"/>
          </a:xfrm>
        </p:grpSpPr>
        <p:sp>
          <p:nvSpPr>
            <p:cNvPr id="20" name="Text Box 6">
              <a:extLst>
                <a:ext uri="{FF2B5EF4-FFF2-40B4-BE49-F238E27FC236}">
                  <a16:creationId xmlns="" xmlns:a16="http://schemas.microsoft.com/office/drawing/2014/main" id="{E8E723C0-BB06-4941-8740-69A27512B210}"/>
                </a:ext>
              </a:extLst>
            </p:cNvPr>
            <p:cNvSpPr txBox="1">
              <a:spLocks noChangeArrowheads="1"/>
            </p:cNvSpPr>
            <p:nvPr/>
          </p:nvSpPr>
          <p:spPr bwMode="auto">
            <a:xfrm>
              <a:off x="1783729" y="3208939"/>
              <a:ext cx="292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9</a:t>
              </a:r>
            </a:p>
          </p:txBody>
        </p:sp>
        <p:sp>
          <p:nvSpPr>
            <p:cNvPr id="21" name="Text Box 7">
              <a:extLst>
                <a:ext uri="{FF2B5EF4-FFF2-40B4-BE49-F238E27FC236}">
                  <a16:creationId xmlns="" xmlns:a16="http://schemas.microsoft.com/office/drawing/2014/main" id="{AB42B01D-B350-4249-97D7-98922B7368F4}"/>
                </a:ext>
              </a:extLst>
            </p:cNvPr>
            <p:cNvSpPr txBox="1">
              <a:spLocks noChangeArrowheads="1"/>
            </p:cNvSpPr>
            <p:nvPr/>
          </p:nvSpPr>
          <p:spPr bwMode="auto">
            <a:xfrm>
              <a:off x="1741650" y="3842375"/>
              <a:ext cx="4462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17</a:t>
              </a:r>
            </a:p>
          </p:txBody>
        </p:sp>
        <p:sp>
          <p:nvSpPr>
            <p:cNvPr id="22" name="Line 8">
              <a:extLst>
                <a:ext uri="{FF2B5EF4-FFF2-40B4-BE49-F238E27FC236}">
                  <a16:creationId xmlns="" xmlns:a16="http://schemas.microsoft.com/office/drawing/2014/main" id="{B782FDC3-BAA4-4A30-907D-E25C6CAC3927}"/>
                </a:ext>
              </a:extLst>
            </p:cNvPr>
            <p:cNvSpPr>
              <a:spLocks noChangeShapeType="1"/>
            </p:cNvSpPr>
            <p:nvPr/>
          </p:nvSpPr>
          <p:spPr bwMode="auto">
            <a:xfrm>
              <a:off x="1669835" y="3719385"/>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27" name="Rectangle 26">
            <a:extLst>
              <a:ext uri="{FF2B5EF4-FFF2-40B4-BE49-F238E27FC236}">
                <a16:creationId xmlns="" xmlns:a16="http://schemas.microsoft.com/office/drawing/2014/main" id="{8B27E731-B841-432E-88BD-DD9FD95C0D45}"/>
              </a:ext>
            </a:extLst>
          </p:cNvPr>
          <p:cNvSpPr/>
          <p:nvPr/>
        </p:nvSpPr>
        <p:spPr>
          <a:xfrm>
            <a:off x="-25137" y="4036371"/>
            <a:ext cx="12192000"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pPr>
            <a:r>
              <a:rPr lang="en-US" sz="3200" b="1" dirty="0" err="1">
                <a:solidFill>
                  <a:srgbClr val="009900"/>
                </a:solidFill>
                <a:latin typeface="Times New Roman" panose="02020603050405020304" pitchFamily="18" charset="0"/>
                <a:cs typeface="Times New Roman" panose="02020603050405020304" pitchFamily="18" charset="0"/>
              </a:rPr>
              <a:t>Phân</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số</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vừa</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viết</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cũng</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được</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gọi</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là</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gì</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của</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phép</a:t>
            </a:r>
            <a:r>
              <a:rPr lang="en-US" sz="3200" b="1" dirty="0">
                <a:solidFill>
                  <a:srgbClr val="009900"/>
                </a:solidFill>
                <a:latin typeface="Times New Roman" panose="02020603050405020304" pitchFamily="18" charset="0"/>
                <a:cs typeface="Times New Roman" panose="02020603050405020304" pitchFamily="18" charset="0"/>
              </a:rPr>
              <a:t> chia?</a:t>
            </a:r>
            <a:endParaRPr lang="en-US" altLang="en-US" sz="3200" b="1" dirty="0">
              <a:solidFill>
                <a:srgbClr val="009900"/>
              </a:solidFill>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 xmlns:a16="http://schemas.microsoft.com/office/drawing/2014/main" id="{8EA7266D-177F-4534-9253-EBBB2D16ED5D}"/>
              </a:ext>
            </a:extLst>
          </p:cNvPr>
          <p:cNvGrpSpPr/>
          <p:nvPr/>
        </p:nvGrpSpPr>
        <p:grpSpPr>
          <a:xfrm>
            <a:off x="253104" y="20475"/>
            <a:ext cx="2785932" cy="848527"/>
            <a:chOff x="0" y="3143"/>
            <a:chExt cx="12166863" cy="848527"/>
          </a:xfrm>
          <a:solidFill>
            <a:srgbClr val="92D050"/>
          </a:solidFill>
        </p:grpSpPr>
        <p:sp>
          <p:nvSpPr>
            <p:cNvPr id="6" name="TextBox 5">
              <a:extLst>
                <a:ext uri="{FF2B5EF4-FFF2-40B4-BE49-F238E27FC236}">
                  <a16:creationId xmlns="" xmlns:a16="http://schemas.microsoft.com/office/drawing/2014/main" id="{67884139-60EB-4568-8236-E6E760DAD3D1}"/>
                </a:ext>
              </a:extLst>
            </p:cNvPr>
            <p:cNvSpPr txBox="1"/>
            <p:nvPr/>
          </p:nvSpPr>
          <p:spPr>
            <a:xfrm>
              <a:off x="50800" y="20673"/>
              <a:ext cx="12116063" cy="830997"/>
            </a:xfrm>
            <a:prstGeom prst="rect">
              <a:avLst/>
            </a:prstGeom>
            <a:solidFill>
              <a:srgbClr val="66FFFF"/>
            </a:solid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50000"/>
                </a:lnSpc>
              </a:pPr>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Luyện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p>
          </p:txBody>
        </p:sp>
        <p:pic>
          <p:nvPicPr>
            <p:cNvPr id="29" name="Picture 28">
              <a:extLst>
                <a:ext uri="{FF2B5EF4-FFF2-40B4-BE49-F238E27FC236}">
                  <a16:creationId xmlns="" xmlns:a16="http://schemas.microsoft.com/office/drawing/2014/main" id="{B5A0E61E-5F86-479E-AD6C-3B8C1B8CDC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14" t="19895" r="18969" b="15132"/>
            <a:stretch/>
          </p:blipFill>
          <p:spPr>
            <a:xfrm>
              <a:off x="0" y="3143"/>
              <a:ext cx="1205345" cy="829075"/>
            </a:xfrm>
            <a:prstGeom prst="rect">
              <a:avLst/>
            </a:prstGeom>
            <a:grpFill/>
          </p:spPr>
        </p:pic>
      </p:grpSp>
    </p:spTree>
    <p:extLst>
      <p:ext uri="{BB962C8B-B14F-4D97-AF65-F5344CB8AC3E}">
        <p14:creationId xmlns:p14="http://schemas.microsoft.com/office/powerpoint/2010/main" val="327794495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3" grpId="0"/>
      <p:bldP spid="14"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DECB98-A714-4B2C-AF0F-88D17A604DD2}"/>
              </a:ext>
            </a:extLst>
          </p:cNvPr>
          <p:cNvSpPr/>
          <p:nvPr/>
        </p:nvSpPr>
        <p:spPr>
          <a:xfrm>
            <a:off x="423300" y="1555567"/>
            <a:ext cx="11645153" cy="584775"/>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0"/>
              </a:spcBef>
            </a:pPr>
            <a:r>
              <a:rPr lang="en-US" altLang="en-US" sz="3200" b="1" u="sng" dirty="0" err="1">
                <a:solidFill>
                  <a:srgbClr val="C00000"/>
                </a:solidFill>
                <a:latin typeface="Times New Roman" panose="02020603050405020304" pitchFamily="18" charset="0"/>
                <a:cs typeface="Times New Roman" panose="02020603050405020304" pitchFamily="18" charset="0"/>
              </a:rPr>
              <a:t>Bài</a:t>
            </a:r>
            <a:r>
              <a:rPr lang="en-US" altLang="en-US" sz="3200" b="1" u="sng" dirty="0">
                <a:solidFill>
                  <a:srgbClr val="C00000"/>
                </a:solidFill>
                <a:latin typeface="Times New Roman" panose="02020603050405020304" pitchFamily="18" charset="0"/>
                <a:cs typeface="Times New Roman" panose="02020603050405020304" pitchFamily="18" charset="0"/>
              </a:rPr>
              <a:t> 3</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Viết</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các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tự</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nhiên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sau</a:t>
            </a:r>
            <a:r>
              <a:rPr lang="en-US" altLang="en-US" sz="3200" b="1" dirty="0">
                <a:solidFill>
                  <a:srgbClr val="C00000"/>
                </a:solidFill>
                <a:latin typeface="Times New Roman" panose="02020603050405020304" pitchFamily="18" charset="0"/>
                <a:cs typeface="Times New Roman" panose="02020603050405020304" pitchFamily="18" charset="0"/>
              </a:rPr>
              <a:t> d</a:t>
            </a:r>
            <a:r>
              <a:rPr lang="vi-VN" altLang="en-US" sz="3200" b="1" dirty="0">
                <a:solidFill>
                  <a:srgbClr val="C00000"/>
                </a:solidFill>
                <a:latin typeface="Times New Roman" panose="02020603050405020304" pitchFamily="18" charset="0"/>
                <a:cs typeface="Times New Roman" panose="02020603050405020304" pitchFamily="18" charset="0"/>
              </a:rPr>
              <a:t>ư</a:t>
            </a:r>
            <a:r>
              <a:rPr lang="en-US" altLang="en-US" sz="3200" b="1" dirty="0" err="1">
                <a:solidFill>
                  <a:srgbClr val="C00000"/>
                </a:solidFill>
                <a:latin typeface="Times New Roman" panose="02020603050405020304" pitchFamily="18" charset="0"/>
                <a:cs typeface="Times New Roman" panose="02020603050405020304" pitchFamily="18" charset="0"/>
              </a:rPr>
              <a:t>ới</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dạng</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phân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có</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mẫu</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là</a:t>
            </a:r>
            <a:r>
              <a:rPr lang="en-US" altLang="en-US" sz="3200" b="1" dirty="0">
                <a:solidFill>
                  <a:srgbClr val="C00000"/>
                </a:solidFill>
                <a:latin typeface="Times New Roman" panose="02020603050405020304" pitchFamily="18" charset="0"/>
                <a:cs typeface="Times New Roman" panose="02020603050405020304" pitchFamily="18" charset="0"/>
              </a:rPr>
              <a:t> 1:</a:t>
            </a:r>
          </a:p>
        </p:txBody>
      </p:sp>
      <p:sp>
        <p:nvSpPr>
          <p:cNvPr id="7" name="Text Box 5">
            <a:extLst>
              <a:ext uri="{FF2B5EF4-FFF2-40B4-BE49-F238E27FC236}">
                <a16:creationId xmlns="" xmlns:a16="http://schemas.microsoft.com/office/drawing/2014/main" id="{60B3BA1D-52FF-41BE-BD99-E9CED3B1C5EC}"/>
              </a:ext>
            </a:extLst>
          </p:cNvPr>
          <p:cNvSpPr txBox="1">
            <a:spLocks noChangeArrowheads="1"/>
          </p:cNvSpPr>
          <p:nvPr/>
        </p:nvSpPr>
        <p:spPr bwMode="auto">
          <a:xfrm>
            <a:off x="547618" y="2659313"/>
            <a:ext cx="889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1409C3"/>
                </a:solidFill>
                <a:latin typeface="Times New Roman" panose="02020603050405020304" pitchFamily="18" charset="0"/>
                <a:cs typeface="Times New Roman" panose="02020603050405020304" pitchFamily="18" charset="0"/>
              </a:rPr>
              <a:t>32</a:t>
            </a:r>
            <a:r>
              <a:rPr lang="en-US" altLang="en-US" sz="2800" b="1" dirty="0">
                <a:solidFill>
                  <a:srgbClr val="1409C3"/>
                </a:solidFill>
                <a:latin typeface="Times New Roman" panose="02020603050405020304" pitchFamily="18" charset="0"/>
                <a:cs typeface="Times New Roman" panose="02020603050405020304" pitchFamily="18" charset="0"/>
              </a:rPr>
              <a:t> =</a:t>
            </a:r>
          </a:p>
        </p:txBody>
      </p:sp>
      <p:grpSp>
        <p:nvGrpSpPr>
          <p:cNvPr id="8" name="Group 7">
            <a:extLst>
              <a:ext uri="{FF2B5EF4-FFF2-40B4-BE49-F238E27FC236}">
                <a16:creationId xmlns="" xmlns:a16="http://schemas.microsoft.com/office/drawing/2014/main" id="{926630BC-6BB3-4973-8D8C-0ACDAEDC0609}"/>
              </a:ext>
            </a:extLst>
          </p:cNvPr>
          <p:cNvGrpSpPr/>
          <p:nvPr/>
        </p:nvGrpSpPr>
        <p:grpSpPr>
          <a:xfrm>
            <a:off x="1592585" y="2395413"/>
            <a:ext cx="724330" cy="1368172"/>
            <a:chOff x="1854872" y="3276141"/>
            <a:chExt cx="543248" cy="1021287"/>
          </a:xfrm>
        </p:grpSpPr>
        <p:sp>
          <p:nvSpPr>
            <p:cNvPr id="9" name="Text Box 6">
              <a:extLst>
                <a:ext uri="{FF2B5EF4-FFF2-40B4-BE49-F238E27FC236}">
                  <a16:creationId xmlns="" xmlns:a16="http://schemas.microsoft.com/office/drawing/2014/main" id="{76A47400-52E9-40A0-8AE9-FF6E7536B05A}"/>
                </a:ext>
              </a:extLst>
            </p:cNvPr>
            <p:cNvSpPr txBox="1">
              <a:spLocks noChangeArrowheads="1"/>
            </p:cNvSpPr>
            <p:nvPr/>
          </p:nvSpPr>
          <p:spPr bwMode="auto">
            <a:xfrm>
              <a:off x="1854872" y="3276141"/>
              <a:ext cx="446277" cy="4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32</a:t>
              </a:r>
            </a:p>
          </p:txBody>
        </p:sp>
        <p:sp>
          <p:nvSpPr>
            <p:cNvPr id="10" name="Text Box 7">
              <a:extLst>
                <a:ext uri="{FF2B5EF4-FFF2-40B4-BE49-F238E27FC236}">
                  <a16:creationId xmlns="" xmlns:a16="http://schemas.microsoft.com/office/drawing/2014/main" id="{904A967C-DBB5-4338-9D1C-445B480BDA12}"/>
                </a:ext>
              </a:extLst>
            </p:cNvPr>
            <p:cNvSpPr txBox="1">
              <a:spLocks noChangeArrowheads="1"/>
            </p:cNvSpPr>
            <p:nvPr/>
          </p:nvSpPr>
          <p:spPr bwMode="auto">
            <a:xfrm>
              <a:off x="1949320" y="3860916"/>
              <a:ext cx="440795" cy="4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a:t>
              </a:r>
            </a:p>
          </p:txBody>
        </p:sp>
        <p:sp>
          <p:nvSpPr>
            <p:cNvPr id="11" name="Line 8">
              <a:extLst>
                <a:ext uri="{FF2B5EF4-FFF2-40B4-BE49-F238E27FC236}">
                  <a16:creationId xmlns="" xmlns:a16="http://schemas.microsoft.com/office/drawing/2014/main" id="{46814801-6B05-4C3D-A963-B9588E21482F}"/>
                </a:ext>
              </a:extLst>
            </p:cNvPr>
            <p:cNvSpPr>
              <a:spLocks noChangeShapeType="1"/>
            </p:cNvSpPr>
            <p:nvPr/>
          </p:nvSpPr>
          <p:spPr bwMode="auto">
            <a:xfrm>
              <a:off x="1864720" y="3724197"/>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16" name="Text Box 5">
            <a:extLst>
              <a:ext uri="{FF2B5EF4-FFF2-40B4-BE49-F238E27FC236}">
                <a16:creationId xmlns="" xmlns:a16="http://schemas.microsoft.com/office/drawing/2014/main" id="{D3D4643F-3481-4492-8507-72B215C46099}"/>
              </a:ext>
            </a:extLst>
          </p:cNvPr>
          <p:cNvSpPr txBox="1">
            <a:spLocks noChangeArrowheads="1"/>
          </p:cNvSpPr>
          <p:nvPr/>
        </p:nvSpPr>
        <p:spPr bwMode="auto">
          <a:xfrm>
            <a:off x="4470401" y="2659313"/>
            <a:ext cx="11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1409C3"/>
                </a:solidFill>
                <a:latin typeface="Times New Roman" panose="02020603050405020304" pitchFamily="18" charset="0"/>
                <a:cs typeface="Times New Roman" panose="02020603050405020304" pitchFamily="18" charset="0"/>
              </a:rPr>
              <a:t>105 =</a:t>
            </a:r>
          </a:p>
        </p:txBody>
      </p:sp>
      <p:grpSp>
        <p:nvGrpSpPr>
          <p:cNvPr id="12" name="Group 16">
            <a:extLst>
              <a:ext uri="{FF2B5EF4-FFF2-40B4-BE49-F238E27FC236}">
                <a16:creationId xmlns="" xmlns:a16="http://schemas.microsoft.com/office/drawing/2014/main" id="{7B2E192E-2E3D-4801-B877-94C1FC04C83D}"/>
              </a:ext>
            </a:extLst>
          </p:cNvPr>
          <p:cNvGrpSpPr/>
          <p:nvPr/>
        </p:nvGrpSpPr>
        <p:grpSpPr>
          <a:xfrm>
            <a:off x="5644430" y="2221577"/>
            <a:ext cx="800218" cy="1542509"/>
            <a:chOff x="1763134" y="3184028"/>
            <a:chExt cx="600164" cy="1148533"/>
          </a:xfrm>
        </p:grpSpPr>
        <p:sp>
          <p:nvSpPr>
            <p:cNvPr id="18" name="Text Box 6">
              <a:extLst>
                <a:ext uri="{FF2B5EF4-FFF2-40B4-BE49-F238E27FC236}">
                  <a16:creationId xmlns="" xmlns:a16="http://schemas.microsoft.com/office/drawing/2014/main" id="{FA35EBC2-B72D-4097-949C-6A5D7B14C79F}"/>
                </a:ext>
              </a:extLst>
            </p:cNvPr>
            <p:cNvSpPr txBox="1">
              <a:spLocks noChangeArrowheads="1"/>
            </p:cNvSpPr>
            <p:nvPr/>
          </p:nvSpPr>
          <p:spPr bwMode="auto">
            <a:xfrm>
              <a:off x="1763134" y="3184028"/>
              <a:ext cx="600164" cy="4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105</a:t>
              </a:r>
            </a:p>
          </p:txBody>
        </p:sp>
        <p:sp>
          <p:nvSpPr>
            <p:cNvPr id="19" name="Text Box 7">
              <a:extLst>
                <a:ext uri="{FF2B5EF4-FFF2-40B4-BE49-F238E27FC236}">
                  <a16:creationId xmlns="" xmlns:a16="http://schemas.microsoft.com/office/drawing/2014/main" id="{76AF307E-6244-4CE4-91B9-7C50F104567A}"/>
                </a:ext>
              </a:extLst>
            </p:cNvPr>
            <p:cNvSpPr txBox="1">
              <a:spLocks noChangeArrowheads="1"/>
            </p:cNvSpPr>
            <p:nvPr/>
          </p:nvSpPr>
          <p:spPr bwMode="auto">
            <a:xfrm>
              <a:off x="1952367" y="3897145"/>
              <a:ext cx="261853" cy="4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a:t>
              </a:r>
            </a:p>
          </p:txBody>
        </p:sp>
        <p:sp>
          <p:nvSpPr>
            <p:cNvPr id="20" name="Line 8">
              <a:extLst>
                <a:ext uri="{FF2B5EF4-FFF2-40B4-BE49-F238E27FC236}">
                  <a16:creationId xmlns="" xmlns:a16="http://schemas.microsoft.com/office/drawing/2014/main" id="{A59A9BA4-9574-4EAD-BD08-FF6D4D026737}"/>
                </a:ext>
              </a:extLst>
            </p:cNvPr>
            <p:cNvSpPr>
              <a:spLocks noChangeShapeType="1"/>
            </p:cNvSpPr>
            <p:nvPr/>
          </p:nvSpPr>
          <p:spPr bwMode="auto">
            <a:xfrm>
              <a:off x="1816593" y="3724197"/>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21" name="Text Box 5">
            <a:extLst>
              <a:ext uri="{FF2B5EF4-FFF2-40B4-BE49-F238E27FC236}">
                <a16:creationId xmlns="" xmlns:a16="http://schemas.microsoft.com/office/drawing/2014/main" id="{72D1E4B6-9A7E-4872-8A21-ABBE59EF3340}"/>
              </a:ext>
            </a:extLst>
          </p:cNvPr>
          <p:cNvSpPr txBox="1">
            <a:spLocks noChangeArrowheads="1"/>
          </p:cNvSpPr>
          <p:nvPr/>
        </p:nvSpPr>
        <p:spPr bwMode="auto">
          <a:xfrm>
            <a:off x="8699892" y="2700445"/>
            <a:ext cx="13420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1409C3"/>
                </a:solidFill>
                <a:latin typeface="Times New Roman" panose="02020603050405020304" pitchFamily="18" charset="0"/>
                <a:cs typeface="Times New Roman" panose="02020603050405020304" pitchFamily="18" charset="0"/>
              </a:rPr>
              <a:t>1000 =</a:t>
            </a:r>
          </a:p>
        </p:txBody>
      </p:sp>
      <p:grpSp>
        <p:nvGrpSpPr>
          <p:cNvPr id="13" name="Group 25">
            <a:extLst>
              <a:ext uri="{FF2B5EF4-FFF2-40B4-BE49-F238E27FC236}">
                <a16:creationId xmlns="" xmlns:a16="http://schemas.microsoft.com/office/drawing/2014/main" id="{B2A9B51A-E282-4B48-AFC2-7CCE6EC838FD}"/>
              </a:ext>
            </a:extLst>
          </p:cNvPr>
          <p:cNvGrpSpPr/>
          <p:nvPr/>
        </p:nvGrpSpPr>
        <p:grpSpPr>
          <a:xfrm>
            <a:off x="10189499" y="2324083"/>
            <a:ext cx="1005403" cy="1473504"/>
            <a:chOff x="7725265" y="2101070"/>
            <a:chExt cx="765511" cy="1066657"/>
          </a:xfrm>
        </p:grpSpPr>
        <p:sp>
          <p:nvSpPr>
            <p:cNvPr id="23" name="Text Box 6">
              <a:extLst>
                <a:ext uri="{FF2B5EF4-FFF2-40B4-BE49-F238E27FC236}">
                  <a16:creationId xmlns="" xmlns:a16="http://schemas.microsoft.com/office/drawing/2014/main" id="{F1A00921-6EF7-4BB2-8375-E0A652286D84}"/>
                </a:ext>
              </a:extLst>
            </p:cNvPr>
            <p:cNvSpPr txBox="1">
              <a:spLocks noChangeArrowheads="1"/>
            </p:cNvSpPr>
            <p:nvPr/>
          </p:nvSpPr>
          <p:spPr bwMode="auto">
            <a:xfrm>
              <a:off x="7725265" y="2101070"/>
              <a:ext cx="765511" cy="42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1000</a:t>
              </a:r>
            </a:p>
          </p:txBody>
        </p:sp>
        <p:sp>
          <p:nvSpPr>
            <p:cNvPr id="24" name="Text Box 7">
              <a:extLst>
                <a:ext uri="{FF2B5EF4-FFF2-40B4-BE49-F238E27FC236}">
                  <a16:creationId xmlns="" xmlns:a16="http://schemas.microsoft.com/office/drawing/2014/main" id="{467A8C0E-DA2B-416B-8AE1-2EF7FBE48AB1}"/>
                </a:ext>
              </a:extLst>
            </p:cNvPr>
            <p:cNvSpPr txBox="1">
              <a:spLocks noChangeArrowheads="1"/>
            </p:cNvSpPr>
            <p:nvPr/>
          </p:nvSpPr>
          <p:spPr bwMode="auto">
            <a:xfrm>
              <a:off x="7946703" y="2744413"/>
              <a:ext cx="296831" cy="42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a:t>
              </a:r>
            </a:p>
          </p:txBody>
        </p:sp>
        <p:sp>
          <p:nvSpPr>
            <p:cNvPr id="25" name="Line 8">
              <a:extLst>
                <a:ext uri="{FF2B5EF4-FFF2-40B4-BE49-F238E27FC236}">
                  <a16:creationId xmlns="" xmlns:a16="http://schemas.microsoft.com/office/drawing/2014/main" id="{7A3537E6-68C6-454B-A4EA-4D8A8C12A6FE}"/>
                </a:ext>
              </a:extLst>
            </p:cNvPr>
            <p:cNvSpPr>
              <a:spLocks noChangeShapeType="1"/>
            </p:cNvSpPr>
            <p:nvPr/>
          </p:nvSpPr>
          <p:spPr bwMode="auto">
            <a:xfrm>
              <a:off x="7725265" y="2583189"/>
              <a:ext cx="7251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 xmlns:a16="http://schemas.microsoft.com/office/drawing/2014/main" id="{1801996A-C0B0-4096-8CE9-F44751827842}"/>
              </a:ext>
            </a:extLst>
          </p:cNvPr>
          <p:cNvGrpSpPr/>
          <p:nvPr/>
        </p:nvGrpSpPr>
        <p:grpSpPr>
          <a:xfrm>
            <a:off x="937739" y="255343"/>
            <a:ext cx="2689413" cy="848527"/>
            <a:chOff x="0" y="3143"/>
            <a:chExt cx="12166863" cy="848527"/>
          </a:xfrm>
          <a:solidFill>
            <a:srgbClr val="66FFFF"/>
          </a:solidFill>
        </p:grpSpPr>
        <p:sp>
          <p:nvSpPr>
            <p:cNvPr id="27" name="TextBox 26">
              <a:extLst>
                <a:ext uri="{FF2B5EF4-FFF2-40B4-BE49-F238E27FC236}">
                  <a16:creationId xmlns="" xmlns:a16="http://schemas.microsoft.com/office/drawing/2014/main" id="{6E534996-8E09-443F-BDA8-72D14221B96E}"/>
                </a:ext>
              </a:extLst>
            </p:cNvPr>
            <p:cNvSpPr txBox="1"/>
            <p:nvPr/>
          </p:nvSpPr>
          <p:spPr>
            <a:xfrm>
              <a:off x="50800" y="20673"/>
              <a:ext cx="12116063" cy="830997"/>
            </a:xfrm>
            <a:prstGeom prst="rect">
              <a:avLst/>
            </a:prstGeom>
            <a:grp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50000"/>
                </a:lnSpc>
              </a:pPr>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Luyện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p>
          </p:txBody>
        </p:sp>
        <p:pic>
          <p:nvPicPr>
            <p:cNvPr id="28" name="Picture 27">
              <a:extLst>
                <a:ext uri="{FF2B5EF4-FFF2-40B4-BE49-F238E27FC236}">
                  <a16:creationId xmlns="" xmlns:a16="http://schemas.microsoft.com/office/drawing/2014/main" id="{35A8D460-88E1-4AF8-B4E7-AEDF4A2FE1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14" t="19895" r="18969" b="15132"/>
            <a:stretch/>
          </p:blipFill>
          <p:spPr>
            <a:xfrm>
              <a:off x="0" y="3143"/>
              <a:ext cx="1205345" cy="829075"/>
            </a:xfrm>
            <a:prstGeom prst="rect">
              <a:avLst/>
            </a:prstGeom>
            <a:grpFill/>
          </p:spPr>
        </p:pic>
      </p:grpSp>
    </p:spTree>
    <p:extLst>
      <p:ext uri="{BB962C8B-B14F-4D97-AF65-F5344CB8AC3E}">
        <p14:creationId xmlns:p14="http://schemas.microsoft.com/office/powerpoint/2010/main" val="175481191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6"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DECB98-A714-4B2C-AF0F-88D17A604DD2}"/>
              </a:ext>
            </a:extLst>
          </p:cNvPr>
          <p:cNvSpPr/>
          <p:nvPr/>
        </p:nvSpPr>
        <p:spPr>
          <a:xfrm>
            <a:off x="470647" y="1087017"/>
            <a:ext cx="7382435"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0"/>
              </a:spcBef>
            </a:pPr>
            <a:r>
              <a:rPr lang="en-US" altLang="en-US" sz="3200" b="1" u="sng" dirty="0" err="1">
                <a:solidFill>
                  <a:srgbClr val="C00000"/>
                </a:solidFill>
                <a:latin typeface="Times New Roman" panose="02020603050405020304" pitchFamily="18" charset="0"/>
                <a:cs typeface="Times New Roman" panose="02020603050405020304" pitchFamily="18" charset="0"/>
              </a:rPr>
              <a:t>Bài</a:t>
            </a:r>
            <a:r>
              <a:rPr lang="en-US" altLang="en-US" sz="3200" b="1" u="sng" dirty="0">
                <a:solidFill>
                  <a:srgbClr val="C00000"/>
                </a:solidFill>
                <a:latin typeface="Times New Roman" panose="02020603050405020304" pitchFamily="18" charset="0"/>
                <a:cs typeface="Times New Roman" panose="02020603050405020304" pitchFamily="18" charset="0"/>
              </a:rPr>
              <a:t> 4</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Viết</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số</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thích</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hợp</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vào</a:t>
            </a:r>
            <a:r>
              <a:rPr lang="en-US" altLang="en-US" sz="3200" b="1" dirty="0">
                <a:solidFill>
                  <a:srgbClr val="C00000"/>
                </a:solidFill>
                <a:latin typeface="Times New Roman" panose="02020603050405020304" pitchFamily="18" charset="0"/>
                <a:cs typeface="Times New Roman" panose="02020603050405020304" pitchFamily="18" charset="0"/>
              </a:rPr>
              <a:t> ô </a:t>
            </a:r>
            <a:r>
              <a:rPr lang="en-US" altLang="en-US" sz="3200" b="1" dirty="0" err="1">
                <a:solidFill>
                  <a:srgbClr val="C00000"/>
                </a:solidFill>
                <a:latin typeface="Times New Roman" panose="02020603050405020304" pitchFamily="18" charset="0"/>
                <a:cs typeface="Times New Roman" panose="02020603050405020304" pitchFamily="18" charset="0"/>
              </a:rPr>
              <a:t>trống</a:t>
            </a:r>
            <a:r>
              <a:rPr lang="en-US" altLang="en-US" sz="3200" b="1" dirty="0">
                <a:solidFill>
                  <a:srgbClr val="C00000"/>
                </a:solidFill>
                <a:latin typeface="Times New Roman" panose="02020603050405020304" pitchFamily="18" charset="0"/>
                <a:cs typeface="Times New Roman" panose="02020603050405020304" pitchFamily="18" charset="0"/>
              </a:rPr>
              <a:t>:</a:t>
            </a:r>
          </a:p>
        </p:txBody>
      </p:sp>
      <p:sp>
        <p:nvSpPr>
          <p:cNvPr id="7" name="Text Box 5">
            <a:extLst>
              <a:ext uri="{FF2B5EF4-FFF2-40B4-BE49-F238E27FC236}">
                <a16:creationId xmlns="" xmlns:a16="http://schemas.microsoft.com/office/drawing/2014/main" id="{60B3BA1D-52FF-41BE-BD99-E9CED3B1C5EC}"/>
              </a:ext>
            </a:extLst>
          </p:cNvPr>
          <p:cNvSpPr txBox="1">
            <a:spLocks noChangeArrowheads="1"/>
          </p:cNvSpPr>
          <p:nvPr/>
        </p:nvSpPr>
        <p:spPr bwMode="auto">
          <a:xfrm>
            <a:off x="615645" y="2057156"/>
            <a:ext cx="1170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a) 1 =</a:t>
            </a:r>
          </a:p>
        </p:txBody>
      </p:sp>
      <p:sp>
        <p:nvSpPr>
          <p:cNvPr id="10" name="Text Box 7">
            <a:extLst>
              <a:ext uri="{FF2B5EF4-FFF2-40B4-BE49-F238E27FC236}">
                <a16:creationId xmlns="" xmlns:a16="http://schemas.microsoft.com/office/drawing/2014/main" id="{904A967C-DBB5-4338-9D1C-445B480BDA12}"/>
              </a:ext>
            </a:extLst>
          </p:cNvPr>
          <p:cNvSpPr txBox="1">
            <a:spLocks noChangeArrowheads="1"/>
          </p:cNvSpPr>
          <p:nvPr/>
        </p:nvSpPr>
        <p:spPr bwMode="auto">
          <a:xfrm>
            <a:off x="1861970" y="2507044"/>
            <a:ext cx="4760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0000CC"/>
                </a:solidFill>
                <a:latin typeface="Times New Roman" panose="02020603050405020304" pitchFamily="18" charset="0"/>
                <a:cs typeface="Times New Roman" panose="02020603050405020304" pitchFamily="18" charset="0"/>
              </a:rPr>
              <a:t>6</a:t>
            </a:r>
          </a:p>
        </p:txBody>
      </p:sp>
      <p:grpSp>
        <p:nvGrpSpPr>
          <p:cNvPr id="8" name="Group 12">
            <a:extLst>
              <a:ext uri="{FF2B5EF4-FFF2-40B4-BE49-F238E27FC236}">
                <a16:creationId xmlns="" xmlns:a16="http://schemas.microsoft.com/office/drawing/2014/main" id="{7E014118-4AD0-4721-AF01-5364174632C7}"/>
              </a:ext>
            </a:extLst>
          </p:cNvPr>
          <p:cNvGrpSpPr/>
          <p:nvPr/>
        </p:nvGrpSpPr>
        <p:grpSpPr>
          <a:xfrm>
            <a:off x="1786158" y="1835433"/>
            <a:ext cx="711200" cy="1211335"/>
            <a:chOff x="1783756" y="2400481"/>
            <a:chExt cx="533400" cy="1211335"/>
          </a:xfrm>
        </p:grpSpPr>
        <p:sp>
          <p:nvSpPr>
            <p:cNvPr id="9" name="Text Box 6">
              <a:extLst>
                <a:ext uri="{FF2B5EF4-FFF2-40B4-BE49-F238E27FC236}">
                  <a16:creationId xmlns="" xmlns:a16="http://schemas.microsoft.com/office/drawing/2014/main" id="{76A47400-52E9-40A0-8AE9-FF6E7536B05A}"/>
                </a:ext>
              </a:extLst>
            </p:cNvPr>
            <p:cNvSpPr txBox="1">
              <a:spLocks noChangeArrowheads="1"/>
            </p:cNvSpPr>
            <p:nvPr/>
          </p:nvSpPr>
          <p:spPr bwMode="auto">
            <a:xfrm>
              <a:off x="1912578" y="2400481"/>
              <a:ext cx="292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6</a:t>
              </a:r>
            </a:p>
          </p:txBody>
        </p:sp>
        <p:sp>
          <p:nvSpPr>
            <p:cNvPr id="11" name="Line 8">
              <a:extLst>
                <a:ext uri="{FF2B5EF4-FFF2-40B4-BE49-F238E27FC236}">
                  <a16:creationId xmlns="" xmlns:a16="http://schemas.microsoft.com/office/drawing/2014/main" id="{46814801-6B05-4C3D-A963-B9588E21482F}"/>
                </a:ext>
              </a:extLst>
            </p:cNvPr>
            <p:cNvSpPr>
              <a:spLocks noChangeShapeType="1"/>
            </p:cNvSpPr>
            <p:nvPr/>
          </p:nvSpPr>
          <p:spPr bwMode="auto">
            <a:xfrm>
              <a:off x="1783756" y="2921796"/>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B115E675-4D4C-4831-9946-5EEAA9121981}"/>
                </a:ext>
              </a:extLst>
            </p:cNvPr>
            <p:cNvSpPr/>
            <p:nvPr/>
          </p:nvSpPr>
          <p:spPr>
            <a:xfrm>
              <a:off x="1801963" y="3003679"/>
              <a:ext cx="487086" cy="608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sp>
        <p:nvSpPr>
          <p:cNvPr id="27" name="Text Box 5">
            <a:extLst>
              <a:ext uri="{FF2B5EF4-FFF2-40B4-BE49-F238E27FC236}">
                <a16:creationId xmlns="" xmlns:a16="http://schemas.microsoft.com/office/drawing/2014/main" id="{F66F1909-C8DE-4BAC-B416-71D3B62D10B1}"/>
              </a:ext>
            </a:extLst>
          </p:cNvPr>
          <p:cNvSpPr txBox="1">
            <a:spLocks noChangeArrowheads="1"/>
          </p:cNvSpPr>
          <p:nvPr/>
        </p:nvSpPr>
        <p:spPr bwMode="auto">
          <a:xfrm>
            <a:off x="7664086" y="2057155"/>
            <a:ext cx="1192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0 =</a:t>
            </a:r>
          </a:p>
        </p:txBody>
      </p:sp>
      <p:grpSp>
        <p:nvGrpSpPr>
          <p:cNvPr id="13" name="Group 13">
            <a:extLst>
              <a:ext uri="{FF2B5EF4-FFF2-40B4-BE49-F238E27FC236}">
                <a16:creationId xmlns="" xmlns:a16="http://schemas.microsoft.com/office/drawing/2014/main" id="{23EE97A2-2FDC-4981-8F92-26ACA55B630F}"/>
              </a:ext>
            </a:extLst>
          </p:cNvPr>
          <p:cNvGrpSpPr/>
          <p:nvPr/>
        </p:nvGrpSpPr>
        <p:grpSpPr>
          <a:xfrm>
            <a:off x="9024146" y="1825962"/>
            <a:ext cx="932654" cy="1185141"/>
            <a:chOff x="6934200" y="2340359"/>
            <a:chExt cx="533400" cy="1185141"/>
          </a:xfrm>
        </p:grpSpPr>
        <p:sp>
          <p:nvSpPr>
            <p:cNvPr id="32" name="Text Box 6">
              <a:extLst>
                <a:ext uri="{FF2B5EF4-FFF2-40B4-BE49-F238E27FC236}">
                  <a16:creationId xmlns="" xmlns:a16="http://schemas.microsoft.com/office/drawing/2014/main" id="{0B35530A-EABD-4B32-A3F5-2FD11925F6A0}"/>
                </a:ext>
              </a:extLst>
            </p:cNvPr>
            <p:cNvSpPr txBox="1">
              <a:spLocks noChangeArrowheads="1"/>
            </p:cNvSpPr>
            <p:nvPr/>
          </p:nvSpPr>
          <p:spPr bwMode="auto">
            <a:xfrm>
              <a:off x="6990986" y="2940725"/>
              <a:ext cx="222962"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5</a:t>
              </a:r>
            </a:p>
          </p:txBody>
        </p:sp>
        <p:sp>
          <p:nvSpPr>
            <p:cNvPr id="33" name="Line 8">
              <a:extLst>
                <a:ext uri="{FF2B5EF4-FFF2-40B4-BE49-F238E27FC236}">
                  <a16:creationId xmlns="" xmlns:a16="http://schemas.microsoft.com/office/drawing/2014/main" id="{740BC0D3-4789-4ED3-96EB-831BF16BEB31}"/>
                </a:ext>
              </a:extLst>
            </p:cNvPr>
            <p:cNvSpPr>
              <a:spLocks noChangeShapeType="1"/>
            </p:cNvSpPr>
            <p:nvPr/>
          </p:nvSpPr>
          <p:spPr bwMode="auto">
            <a:xfrm>
              <a:off x="6934200" y="2855808"/>
              <a:ext cx="533400" cy="0"/>
            </a:xfrm>
            <a:prstGeom prst="line">
              <a:avLst/>
            </a:prstGeom>
            <a:noFill/>
            <a:ln w="28575">
              <a:no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 xmlns:a16="http://schemas.microsoft.com/office/drawing/2014/main" id="{03E474FB-393F-4094-9B1F-762A97DABB59}"/>
                </a:ext>
              </a:extLst>
            </p:cNvPr>
            <p:cNvSpPr/>
            <p:nvPr/>
          </p:nvSpPr>
          <p:spPr>
            <a:xfrm>
              <a:off x="6934200" y="2340359"/>
              <a:ext cx="533400" cy="45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 xmlns:a16="http://schemas.microsoft.com/office/drawing/2014/main" id="{7ED536F7-B56E-4E75-87DE-AC4E8E9EB7BB}"/>
              </a:ext>
            </a:extLst>
          </p:cNvPr>
          <p:cNvGrpSpPr/>
          <p:nvPr/>
        </p:nvGrpSpPr>
        <p:grpSpPr>
          <a:xfrm>
            <a:off x="470647" y="3143"/>
            <a:ext cx="2877671" cy="848527"/>
            <a:chOff x="0" y="3143"/>
            <a:chExt cx="12166863" cy="848527"/>
          </a:xfrm>
          <a:solidFill>
            <a:srgbClr val="66FFFF"/>
          </a:solidFill>
        </p:grpSpPr>
        <p:sp>
          <p:nvSpPr>
            <p:cNvPr id="24" name="TextBox 23">
              <a:extLst>
                <a:ext uri="{FF2B5EF4-FFF2-40B4-BE49-F238E27FC236}">
                  <a16:creationId xmlns="" xmlns:a16="http://schemas.microsoft.com/office/drawing/2014/main" id="{2AFD80D5-6573-46A1-AC38-3129989DAC3B}"/>
                </a:ext>
              </a:extLst>
            </p:cNvPr>
            <p:cNvSpPr txBox="1"/>
            <p:nvPr/>
          </p:nvSpPr>
          <p:spPr>
            <a:xfrm>
              <a:off x="50800" y="20673"/>
              <a:ext cx="12116063" cy="830997"/>
            </a:xfrm>
            <a:prstGeom prst="rect">
              <a:avLst/>
            </a:prstGeom>
            <a:grp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50000"/>
                </a:lnSpc>
              </a:pPr>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Luyện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p>
          </p:txBody>
        </p:sp>
        <p:pic>
          <p:nvPicPr>
            <p:cNvPr id="25" name="Picture 24">
              <a:extLst>
                <a:ext uri="{FF2B5EF4-FFF2-40B4-BE49-F238E27FC236}">
                  <a16:creationId xmlns="" xmlns:a16="http://schemas.microsoft.com/office/drawing/2014/main" id="{6CD5FB97-AD86-4ACA-A6DA-C6C566D863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14" t="19895" r="18969" b="15132"/>
            <a:stretch/>
          </p:blipFill>
          <p:spPr>
            <a:xfrm>
              <a:off x="0" y="3143"/>
              <a:ext cx="1205345" cy="829075"/>
            </a:xfrm>
            <a:prstGeom prst="rect">
              <a:avLst/>
            </a:prstGeom>
            <a:grpFill/>
          </p:spPr>
        </p:pic>
      </p:grpSp>
      <p:sp>
        <p:nvSpPr>
          <p:cNvPr id="26" name="Rectangle 25">
            <a:extLst>
              <a:ext uri="{FF2B5EF4-FFF2-40B4-BE49-F238E27FC236}">
                <a16:creationId xmlns="" xmlns:a16="http://schemas.microsoft.com/office/drawing/2014/main" id="{62E7C1C6-0989-400B-9896-01637C809287}"/>
              </a:ext>
            </a:extLst>
          </p:cNvPr>
          <p:cNvSpPr/>
          <p:nvPr/>
        </p:nvSpPr>
        <p:spPr>
          <a:xfrm>
            <a:off x="8993638" y="1634994"/>
            <a:ext cx="649448" cy="608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8" name="Text Box 7">
            <a:extLst>
              <a:ext uri="{FF2B5EF4-FFF2-40B4-BE49-F238E27FC236}">
                <a16:creationId xmlns="" xmlns:a16="http://schemas.microsoft.com/office/drawing/2014/main" id="{C40E9DFF-B5FB-440B-97D1-577F77AEBCA0}"/>
              </a:ext>
            </a:extLst>
          </p:cNvPr>
          <p:cNvSpPr txBox="1">
            <a:spLocks noChangeArrowheads="1"/>
          </p:cNvSpPr>
          <p:nvPr/>
        </p:nvSpPr>
        <p:spPr bwMode="auto">
          <a:xfrm>
            <a:off x="9136599" y="1664587"/>
            <a:ext cx="4760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hangingPunct="1"/>
            <a:r>
              <a:rPr lang="en-US" altLang="en-US" sz="3200" b="1" dirty="0">
                <a:solidFill>
                  <a:srgbClr val="0000CC"/>
                </a:solidFill>
                <a:latin typeface="Times New Roman" panose="02020603050405020304" pitchFamily="18" charset="0"/>
                <a:cs typeface="Times New Roman" panose="02020603050405020304" pitchFamily="18" charset="0"/>
              </a:rPr>
              <a:t>0</a:t>
            </a:r>
          </a:p>
        </p:txBody>
      </p:sp>
      <p:sp>
        <p:nvSpPr>
          <p:cNvPr id="30" name="Line 8">
            <a:extLst>
              <a:ext uri="{FF2B5EF4-FFF2-40B4-BE49-F238E27FC236}">
                <a16:creationId xmlns="" xmlns:a16="http://schemas.microsoft.com/office/drawing/2014/main" id="{1D477C03-773F-4FF4-94AA-2AEB1E947369}"/>
              </a:ext>
            </a:extLst>
          </p:cNvPr>
          <p:cNvSpPr>
            <a:spLocks noChangeShapeType="1"/>
          </p:cNvSpPr>
          <p:nvPr/>
        </p:nvSpPr>
        <p:spPr bwMode="auto">
          <a:xfrm>
            <a:off x="8963465" y="2348054"/>
            <a:ext cx="711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15050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heel(1)">
                                      <p:cBhvr>
                                        <p:cTn id="16" dur="1000"/>
                                        <p:tgtEl>
                                          <p:spTgt spid="2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1000"/>
                                        <p:tgtEl>
                                          <p:spTgt spid="3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0" grpId="0"/>
      <p:bldP spid="27" grpId="0"/>
      <p:bldP spid="26" grpId="0" animBg="1"/>
      <p:bldP spid="28"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F708D14-84BD-4604-80D1-3606B1B86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txBox="1">
            <a:spLocks/>
          </p:cNvSpPr>
          <p:nvPr/>
        </p:nvSpPr>
        <p:spPr>
          <a:xfrm>
            <a:off x="304799" y="1967342"/>
            <a:ext cx="11582400" cy="3325092"/>
          </a:xfrm>
          <a:prstGeom prst="rect">
            <a:avLst/>
          </a:prstGeom>
        </p:spPr>
        <p:txBody>
          <a:bodyPr>
            <a:noAutofit/>
          </a:bodyPr>
          <a:lstStyle/>
          <a:p>
            <a:pPr marL="342900" marR="0" lvl="0" indent="-342900" algn="just" defTabSz="914400" rtl="0" eaLnBrk="1" fontAlgn="auto" latinLnBrk="0" hangingPunct="1">
              <a:lnSpc>
                <a:spcPct val="150000"/>
              </a:lnSpc>
              <a:spcBef>
                <a:spcPct val="20000"/>
              </a:spcBef>
              <a:spcAft>
                <a:spcPts val="0"/>
              </a:spcAft>
              <a:buClrTx/>
              <a:buSzTx/>
              <a:buFontTx/>
              <a:buChar char="-"/>
              <a:tabLst/>
              <a:defRPr/>
            </a:pPr>
            <a:r>
              <a:rPr lang="en-US" sz="3200" b="1" dirty="0" err="1" smtClean="0">
                <a:latin typeface="Times New Roman" panose="02020603050405020304" pitchFamily="18" charset="0"/>
                <a:cs typeface="Times New Roman" panose="02020603050405020304" pitchFamily="18" charset="0"/>
              </a:rPr>
              <a:t>Ôn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a:t>
            </a:r>
          </a:p>
          <a:p>
            <a:pPr marL="342900" marR="0" lvl="0" indent="-342900" algn="just" defTabSz="914400" rtl="0" eaLnBrk="1" fontAlgn="auto" latinLnBrk="0" hangingPunct="1">
              <a:lnSpc>
                <a:spcPct val="150000"/>
              </a:lnSpc>
              <a:spcBef>
                <a:spcPct val="20000"/>
              </a:spcBef>
              <a:spcAft>
                <a:spcPts val="0"/>
              </a:spcAft>
              <a:buClrTx/>
              <a:buSzTx/>
              <a:buFontTx/>
              <a:buChar char="-"/>
              <a:tabLst/>
              <a:defRPr/>
            </a:pP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Xem</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tr</a:t>
            </a:r>
            <a:r>
              <a:rPr kumimoji="0" lang="vi-VN"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ư</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ớc</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Ôn</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tập</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chất</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c</a:t>
            </a:r>
            <a:r>
              <a:rPr kumimoji="0" lang="vi-VN"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ơ</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bản</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phân</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177" y="61705"/>
            <a:ext cx="4347645" cy="1843932"/>
          </a:xfrm>
          <a:prstGeom prst="rect">
            <a:avLst/>
          </a:prstGeom>
          <a:ln>
            <a:noFill/>
          </a:ln>
          <a:effectLst>
            <a:softEdge rad="112500"/>
          </a:effectLst>
        </p:spPr>
      </p:pic>
    </p:spTree>
  </p:cSld>
  <p:clrMapOvr>
    <a:masterClrMapping/>
  </p:clrMapOvr>
  <p:transition spd="slow">
    <p:comb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Hình ảnh 2"/>
          <p:cNvPicPr>
            <a:picLocks noChangeAspect="1" noChangeArrowheads="1"/>
          </p:cNvPicPr>
          <p:nvPr/>
        </p:nvPicPr>
        <p:blipFill>
          <a:blip r:embed="rId3"/>
          <a:srcRect/>
          <a:stretch>
            <a:fillRect/>
          </a:stretch>
        </p:blipFill>
        <p:spPr bwMode="auto">
          <a:xfrm>
            <a:off x="0" y="23813"/>
            <a:ext cx="12263438" cy="6834187"/>
          </a:xfrm>
          <a:prstGeom prst="rect">
            <a:avLst/>
          </a:prstGeom>
          <a:noFill/>
          <a:ln w="9525">
            <a:noFill/>
            <a:miter lim="800000"/>
            <a:headEnd/>
            <a:tailEnd/>
          </a:ln>
        </p:spPr>
      </p:pic>
      <p:sp>
        <p:nvSpPr>
          <p:cNvPr id="2" name="Rectangle 1">
            <a:extLst>
              <a:ext uri="{FF2B5EF4-FFF2-40B4-BE49-F238E27FC236}">
                <a16:creationId xmlns="" xmlns:a16="http://schemas.microsoft.com/office/drawing/2014/main" id="{11EDE827-FAC7-4552-AD79-B5C90CE95717}"/>
              </a:ext>
            </a:extLst>
          </p:cNvPr>
          <p:cNvSpPr/>
          <p:nvPr/>
        </p:nvSpPr>
        <p:spPr>
          <a:xfrm>
            <a:off x="2147235" y="1995055"/>
            <a:ext cx="7897530" cy="2629901"/>
          </a:xfrm>
          <a:prstGeom prst="rect">
            <a:avLst/>
          </a:prstGeom>
          <a:noFill/>
        </p:spPr>
        <p:txBody>
          <a:bodyPr wrap="none" lIns="91440" tIns="45720" rIns="91440" bIns="45720">
            <a:prstTxWarp prst="textWave4">
              <a:avLst/>
            </a:prstTxWarp>
            <a:spAutoFit/>
          </a:bodyPr>
          <a:lstStyle/>
          <a:p>
            <a:pPr algn="ctr"/>
            <a:r>
              <a:rPr lang="en-US" sz="5400" b="1" cap="none" spc="0" dirty="0" err="1">
                <a:ln w="12700">
                  <a:solidFill>
                    <a:schemeClr val="tx2">
                      <a:lumMod val="75000"/>
                    </a:schemeClr>
                  </a:solidFill>
                  <a:prstDash val="solid"/>
                </a:ln>
                <a:solidFill>
                  <a:srgbClr val="009900"/>
                </a:solidFill>
                <a:effectLst>
                  <a:outerShdw dist="38100" dir="2640000" algn="bl" rotWithShape="0">
                    <a:schemeClr val="tx2">
                      <a:lumMod val="75000"/>
                    </a:schemeClr>
                  </a:outerShdw>
                </a:effectLst>
              </a:rPr>
              <a:t>HẸN</a:t>
            </a:r>
            <a:r>
              <a:rPr lang="en-US" sz="5400" b="1" cap="none" spc="0" dirty="0">
                <a:ln w="12700">
                  <a:solidFill>
                    <a:schemeClr val="tx2">
                      <a:lumMod val="75000"/>
                    </a:schemeClr>
                  </a:solidFill>
                  <a:prstDash val="solid"/>
                </a:ln>
                <a:solidFill>
                  <a:srgbClr val="009900"/>
                </a:solid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solidFill>
                  <a:srgbClr val="009900"/>
                </a:solidFill>
                <a:effectLst>
                  <a:outerShdw dist="38100" dir="2640000" algn="bl" rotWithShape="0">
                    <a:schemeClr val="tx2">
                      <a:lumMod val="75000"/>
                    </a:schemeClr>
                  </a:outerShdw>
                </a:effectLst>
              </a:rPr>
              <a:t>GẶP</a:t>
            </a:r>
            <a:r>
              <a:rPr lang="en-US" sz="5400" b="1" cap="none" spc="0" dirty="0">
                <a:ln w="12700">
                  <a:solidFill>
                    <a:schemeClr val="tx2">
                      <a:lumMod val="75000"/>
                    </a:schemeClr>
                  </a:solidFill>
                  <a:prstDash val="solid"/>
                </a:ln>
                <a:solidFill>
                  <a:srgbClr val="009900"/>
                </a:solid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solidFill>
                  <a:srgbClr val="009900"/>
                </a:solidFill>
                <a:effectLst>
                  <a:outerShdw dist="38100" dir="2640000" algn="bl" rotWithShape="0">
                    <a:schemeClr val="tx2">
                      <a:lumMod val="75000"/>
                    </a:schemeClr>
                  </a:outerShdw>
                </a:effectLst>
              </a:rPr>
              <a:t>LẠI</a:t>
            </a:r>
            <a:r>
              <a:rPr lang="en-US" sz="5400" b="1" cap="none" spc="0" dirty="0">
                <a:ln w="12700">
                  <a:solidFill>
                    <a:schemeClr val="tx2">
                      <a:lumMod val="75000"/>
                    </a:schemeClr>
                  </a:solidFill>
                  <a:prstDash val="solid"/>
                </a:ln>
                <a:solidFill>
                  <a:srgbClr val="009900"/>
                </a:solid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solidFill>
                  <a:srgbClr val="009900"/>
                </a:solidFill>
                <a:effectLst>
                  <a:outerShdw dist="38100" dir="2640000" algn="bl" rotWithShape="0">
                    <a:schemeClr val="tx2">
                      <a:lumMod val="75000"/>
                    </a:schemeClr>
                  </a:outerShdw>
                </a:effectLst>
              </a:rPr>
              <a:t>CÁC</a:t>
            </a:r>
            <a:r>
              <a:rPr lang="en-US" sz="5400" b="1" cap="none" spc="0" dirty="0">
                <a:ln w="12700">
                  <a:solidFill>
                    <a:schemeClr val="tx2">
                      <a:lumMod val="75000"/>
                    </a:schemeClr>
                  </a:solidFill>
                  <a:prstDash val="solid"/>
                </a:ln>
                <a:solidFill>
                  <a:srgbClr val="009900"/>
                </a:solidFill>
                <a:effectLst>
                  <a:outerShdw dist="38100" dir="2640000" algn="bl" rotWithShape="0">
                    <a:schemeClr val="tx2">
                      <a:lumMod val="75000"/>
                    </a:schemeClr>
                  </a:outerShdw>
                </a:effectLst>
              </a:rPr>
              <a:t> EM</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2000" fill="hold"/>
                                        <p:tgtEl>
                                          <p:spTgt spid="2"/>
                                        </p:tgtEl>
                                        <p:attrNameLst>
                                          <p:attrName>style.color</p:attrName>
                                        </p:attrNameLst>
                                      </p:cBhvr>
                                      <p:to>
                                        <p:clrVal>
                                          <a:srgbClr val="FF0066"/>
                                        </p:clrVal>
                                      </p:to>
                                    </p:set>
                                    <p:set>
                                      <p:cBhvr>
                                        <p:cTn id="7" dur="2000" fill="hold"/>
                                        <p:tgtEl>
                                          <p:spTgt spid="2"/>
                                        </p:tgtEl>
                                        <p:attrNameLst>
                                          <p:attrName>fillcolor</p:attrName>
                                        </p:attrNameLst>
                                      </p:cBhvr>
                                      <p:to>
                                        <p:clrVal>
                                          <a:srgbClr val="FF0066"/>
                                        </p:clrVal>
                                      </p:to>
                                    </p:set>
                                    <p:set>
                                      <p:cBhvr>
                                        <p:cTn id="8" dur="2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zgif.com-gif-maker">
            <a:hlinkClick r:id="" action="ppaction://media"/>
            <a:extLst>
              <a:ext uri="{FF2B5EF4-FFF2-40B4-BE49-F238E27FC236}">
                <a16:creationId xmlns="" xmlns:a16="http://schemas.microsoft.com/office/drawing/2014/main" id="{264F58F9-6EBC-475E-A9CE-329B46217319}"/>
              </a:ext>
            </a:extLst>
          </p:cNvPr>
          <p:cNvPicPr>
            <a:picLocks noGrp="1" noChangeAspect="1"/>
          </p:cNvPicPr>
          <p:nvPr>
            <p:ph idx="1"/>
            <a:videoFile r:link="rId1"/>
            <p:extLst>
              <p:ext uri="{DAA4B4D4-6D71-4841-9C94-3DE7FCFB9230}">
                <p14:media xmlns:p14="http://schemas.microsoft.com/office/powerpoint/2010/main" r:embed="rId2">
                  <p14:trim end="3033"/>
                </p14:media>
              </p:ext>
            </p:extLst>
          </p:nvPr>
        </p:nvPicPr>
        <p:blipFill>
          <a:blip r:embed="rId4"/>
          <a:stretch>
            <a:fillRect/>
          </a:stretch>
        </p:blipFill>
        <p:spPr>
          <a:xfrm>
            <a:off x="1347536" y="216568"/>
            <a:ext cx="9480885" cy="5975685"/>
          </a:xfrm>
          <a:ln>
            <a:solidFill>
              <a:schemeClr val="tx1">
                <a:lumMod val="95000"/>
                <a:lumOff val="5000"/>
              </a:schemeClr>
            </a:solidFill>
          </a:ln>
          <a:effectLst>
            <a:glow rad="228600">
              <a:schemeClr val="accent5">
                <a:satMod val="175000"/>
                <a:alpha val="40000"/>
              </a:schemeClr>
            </a:glow>
          </a:effectLst>
        </p:spPr>
      </p:pic>
    </p:spTree>
    <p:extLst>
      <p:ext uri="{BB962C8B-B14F-4D97-AF65-F5344CB8AC3E}">
        <p14:creationId xmlns:p14="http://schemas.microsoft.com/office/powerpoint/2010/main" val="706155861"/>
      </p:ext>
    </p:extLst>
  </p:cSld>
  <p:clrMapOvr>
    <a:masterClrMapping/>
  </p:clrMapOvr>
  <p:transition spd="slow" advTm="81005">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6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E180D4A7-C9FB-4DFB-919C-405C955672EB}">
      <p14:showEvtLst xmlns:p14="http://schemas.microsoft.com/office/powerpoint/2010/main">
        <p14:playEvt time="60" objId="4"/>
        <p14:stopEvt time="52730"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8008"/>
            <a:ext cx="12192000" cy="2308324"/>
          </a:xfrm>
          <a:prstGeom prst="rect">
            <a:avLst/>
          </a:prstGeom>
          <a:noFill/>
        </p:spPr>
        <p:txBody>
          <a:bodyPr wrap="square" rtlCol="0">
            <a:spAutoFit/>
          </a:bodyPr>
          <a:lstStyle/>
          <a:p>
            <a:pPr algn="ctr">
              <a:lnSpc>
                <a:spcPct val="150000"/>
              </a:lnSpc>
            </a:pPr>
            <a:r>
              <a:rPr lang="en-US" sz="3200" b="1" u="sng" dirty="0" err="1">
                <a:latin typeface="Times New Roman" panose="02020603050405020304" pitchFamily="18" charset="0"/>
                <a:cs typeface="Times New Roman" panose="02020603050405020304" pitchFamily="18" charset="0"/>
              </a:rPr>
              <a:t>Toán</a:t>
            </a:r>
            <a:endParaRPr lang="en-US" sz="3200" b="1" dirty="0">
              <a:latin typeface="Times New Roman" panose="02020603050405020304" pitchFamily="18" charset="0"/>
              <a:cs typeface="Times New Roman" panose="02020603050405020304" pitchFamily="18" charset="0"/>
            </a:endParaRPr>
          </a:p>
          <a:p>
            <a:pPr algn="ctr">
              <a:lnSpc>
                <a:spcPct val="150000"/>
              </a:lnSpc>
            </a:pPr>
            <a:r>
              <a:rPr lang="en-US" sz="3200" b="1" dirty="0" err="1" smtClean="0">
                <a:solidFill>
                  <a:srgbClr val="FF0000"/>
                </a:solidFill>
                <a:latin typeface="Times New Roman" panose="02020603050405020304" pitchFamily="18" charset="0"/>
                <a:cs typeface="Times New Roman" panose="02020603050405020304" pitchFamily="18" charset="0"/>
              </a:rPr>
              <a:t>Ôn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endParaRPr lang="en-US" sz="320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endParaRPr lang="en-US" sz="3200" b="1" dirty="0">
              <a:latin typeface="HP001 4 hàng" panose="020B0603050302020204" pitchFamily="34" charset="0"/>
              <a:cs typeface="Times New Roman" pitchFamily="18" charset="0"/>
            </a:endParaRPr>
          </a:p>
        </p:txBody>
      </p:sp>
      <p:sp>
        <p:nvSpPr>
          <p:cNvPr id="4" name="TextBox 3"/>
          <p:cNvSpPr txBox="1"/>
          <p:nvPr/>
        </p:nvSpPr>
        <p:spPr>
          <a:xfrm>
            <a:off x="0" y="478275"/>
            <a:ext cx="12192000" cy="523220"/>
          </a:xfrm>
          <a:prstGeom prst="rect">
            <a:avLst/>
          </a:prstGeom>
          <a:noFill/>
        </p:spPr>
        <p:txBody>
          <a:bodyPr wrap="square" rtlCol="0">
            <a:spAutoFit/>
          </a:bodyPr>
          <a:lstStyle/>
          <a:p>
            <a:pPr algn="ctr"/>
            <a:r>
              <a:rPr lang="en-US" sz="2800" b="1" dirty="0" err="1">
                <a:solidFill>
                  <a:srgbClr val="0000CC"/>
                </a:solidFill>
                <a:latin typeface="Times New Roman" panose="02020603050405020304" pitchFamily="18" charset="0"/>
                <a:cs typeface="Times New Roman" panose="02020603050405020304" pitchFamily="18" charset="0"/>
              </a:rPr>
              <a:t>Thứ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Ba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06  </a:t>
            </a:r>
            <a:r>
              <a:rPr lang="en-US" sz="2800" b="1" dirty="0" err="1">
                <a:solidFill>
                  <a:srgbClr val="0000CC"/>
                </a:solidFill>
                <a:latin typeface="Times New Roman" panose="02020603050405020304" pitchFamily="18" charset="0"/>
                <a:cs typeface="Times New Roman" panose="02020603050405020304" pitchFamily="18" charset="0"/>
              </a:rPr>
              <a:t>tháng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9 </a:t>
            </a:r>
            <a:r>
              <a:rPr lang="en-US" sz="2800" b="1" dirty="0" err="1">
                <a:solidFill>
                  <a:srgbClr val="0000CC"/>
                </a:solidFill>
                <a:latin typeface="Times New Roman" panose="02020603050405020304" pitchFamily="18" charset="0"/>
                <a:cs typeface="Times New Roman" panose="02020603050405020304" pitchFamily="18" charset="0"/>
              </a:rPr>
              <a:t>năm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2022</a:t>
            </a:r>
            <a:endParaRPr lang="en-US" sz="2800" b="1" dirty="0">
              <a:solidFill>
                <a:srgbClr val="0000CC"/>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3281DC1A-EF60-461F-BD8A-AFFED3D9EE20}"/>
              </a:ext>
            </a:extLst>
          </p:cNvPr>
          <p:cNvGrpSpPr/>
          <p:nvPr/>
        </p:nvGrpSpPr>
        <p:grpSpPr>
          <a:xfrm>
            <a:off x="1065838" y="2811961"/>
            <a:ext cx="10399568" cy="3680884"/>
            <a:chOff x="864132" y="2791047"/>
            <a:chExt cx="10399568" cy="3680884"/>
          </a:xfrm>
        </p:grpSpPr>
        <p:graphicFrame>
          <p:nvGraphicFramePr>
            <p:cNvPr id="6" name="Diagram 5">
              <a:extLst>
                <a:ext uri="{FF2B5EF4-FFF2-40B4-BE49-F238E27FC236}">
                  <a16:creationId xmlns="" xmlns:a16="http://schemas.microsoft.com/office/drawing/2014/main" id="{B042E3A6-ED6A-4201-AB5C-45EC39DECB56}"/>
                </a:ext>
              </a:extLst>
            </p:cNvPr>
            <p:cNvGraphicFramePr/>
            <p:nvPr>
              <p:extLst>
                <p:ext uri="{D42A27DB-BD31-4B8C-83A1-F6EECF244321}">
                  <p14:modId xmlns:p14="http://schemas.microsoft.com/office/powerpoint/2010/main" val="1781854321"/>
                </p:ext>
              </p:extLst>
            </p:nvPr>
          </p:nvGraphicFramePr>
          <p:xfrm>
            <a:off x="864132" y="2791047"/>
            <a:ext cx="10399568" cy="368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 xmlns:a16="http://schemas.microsoft.com/office/drawing/2014/main" id="{03DE4430-B2E3-4EDE-A98D-E5226E1FEF2F}"/>
                </a:ext>
              </a:extLst>
            </p:cNvPr>
            <p:cNvSpPr txBox="1"/>
            <p:nvPr/>
          </p:nvSpPr>
          <p:spPr>
            <a:xfrm>
              <a:off x="976860" y="3309626"/>
              <a:ext cx="74814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 xmlns:a16="http://schemas.microsoft.com/office/drawing/2014/main" id="{94C590F1-4B37-45B9-A41B-ACF91CC591C3}"/>
                </a:ext>
              </a:extLst>
            </p:cNvPr>
            <p:cNvSpPr txBox="1"/>
            <p:nvPr/>
          </p:nvSpPr>
          <p:spPr>
            <a:xfrm>
              <a:off x="1256413" y="4435188"/>
              <a:ext cx="74814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 xmlns:a16="http://schemas.microsoft.com/office/drawing/2014/main" id="{B957C614-E3B0-4ECF-8175-B8A696B9290D}"/>
                </a:ext>
              </a:extLst>
            </p:cNvPr>
            <p:cNvSpPr txBox="1"/>
            <p:nvPr/>
          </p:nvSpPr>
          <p:spPr>
            <a:xfrm>
              <a:off x="964782" y="5532111"/>
              <a:ext cx="74814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3</a:t>
              </a:r>
            </a:p>
          </p:txBody>
        </p:sp>
      </p:grpSp>
      <p:sp>
        <p:nvSpPr>
          <p:cNvPr id="11" name="TextBox 10">
            <a:extLst>
              <a:ext uri="{FF2B5EF4-FFF2-40B4-BE49-F238E27FC236}">
                <a16:creationId xmlns="" xmlns:a16="http://schemas.microsoft.com/office/drawing/2014/main" id="{1706495D-559A-47CE-8972-870182F21A04}"/>
              </a:ext>
            </a:extLst>
          </p:cNvPr>
          <p:cNvSpPr txBox="1"/>
          <p:nvPr/>
        </p:nvSpPr>
        <p:spPr>
          <a:xfrm>
            <a:off x="2004558" y="5493970"/>
            <a:ext cx="9260760" cy="707886"/>
          </a:xfrm>
          <a:prstGeom prst="rect">
            <a:avLst/>
          </a:prstGeom>
          <a:noFill/>
        </p:spPr>
        <p:txBody>
          <a:bodyPr wrap="square">
            <a:spAutoFit/>
          </a:bodyPr>
          <a:lstStyle/>
          <a:p>
            <a:pPr lvl="0"/>
            <a:r>
              <a:rPr lang="en-US" sz="4000" b="1" dirty="0" err="1">
                <a:latin typeface="Times New Roman" panose="02020603050405020304" pitchFamily="18" charset="0"/>
                <a:cs typeface="Times New Roman" panose="02020603050405020304" pitchFamily="18" charset="0"/>
              </a:rPr>
              <a:t>Viết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dưới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endParaRPr lang="en-US" sz="40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7199A3FE-42CB-4C19-AB3D-9D590BD15D14}"/>
              </a:ext>
            </a:extLst>
          </p:cNvPr>
          <p:cNvSpPr txBox="1"/>
          <p:nvPr/>
        </p:nvSpPr>
        <p:spPr>
          <a:xfrm>
            <a:off x="1966458" y="3247489"/>
            <a:ext cx="9014932" cy="646331"/>
          </a:xfrm>
          <a:prstGeom prst="rect">
            <a:avLst/>
          </a:prstGeom>
          <a:noFill/>
        </p:spPr>
        <p:txBody>
          <a:bodyPr wrap="square">
            <a:spAutoFit/>
          </a:bodyPr>
          <a:lstStyle/>
          <a:p>
            <a:pPr lvl="0"/>
            <a:r>
              <a:rPr lang="en-US" sz="3600" b="1" dirty="0" err="1">
                <a:latin typeface="Times New Roman" panose="02020603050405020304" pitchFamily="18" charset="0"/>
                <a:cs typeface="Times New Roman" panose="02020603050405020304" pitchFamily="18" charset="0"/>
              </a:rPr>
              <a: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a:t>
            </a:r>
            <a:r>
              <a:rPr lang="en-US" sz="3600" b="1" dirty="0" err="1">
                <a:solidFill>
                  <a:schemeClr val="tx1"/>
                </a:solidFill>
                <a:latin typeface="Times New Roman" panose="02020603050405020304" pitchFamily="18" charset="0"/>
                <a:cs typeface="Times New Roman" panose="02020603050405020304" pitchFamily="18" charset="0"/>
              </a:rPr>
              <a:t>hái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niệm</a:t>
            </a:r>
            <a:r>
              <a:rPr lang="en-US" sz="3600" b="1" dirty="0">
                <a:solidFill>
                  <a:schemeClr val="tx1"/>
                </a:solidFill>
                <a:latin typeface="Times New Roman" panose="02020603050405020304" pitchFamily="18" charset="0"/>
                <a:cs typeface="Times New Roman" panose="02020603050405020304" pitchFamily="18" charset="0"/>
              </a:rPr>
              <a:t> ban </a:t>
            </a:r>
            <a:r>
              <a:rPr lang="en-US" sz="3600" b="1" dirty="0" err="1">
                <a:solidFill>
                  <a:schemeClr val="tx1"/>
                </a:solidFill>
                <a:latin typeface="Times New Roman" panose="02020603050405020304" pitchFamily="18" charset="0"/>
                <a:cs typeface="Times New Roman" panose="02020603050405020304" pitchFamily="18" charset="0"/>
              </a:rPr>
              <a:t>đầu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số</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DCA78980-1884-4224-A4A1-7D1740CD1637}"/>
              </a:ext>
            </a:extLst>
          </p:cNvPr>
          <p:cNvSpPr txBox="1"/>
          <p:nvPr/>
        </p:nvSpPr>
        <p:spPr>
          <a:xfrm>
            <a:off x="2267409" y="4368408"/>
            <a:ext cx="7454107" cy="707886"/>
          </a:xfrm>
          <a:prstGeom prst="rect">
            <a:avLst/>
          </a:prstGeom>
          <a:noFill/>
        </p:spPr>
        <p:txBody>
          <a:bodyPr wrap="square">
            <a:spAutoFit/>
          </a:bodyPr>
          <a:lstStyle/>
          <a:p>
            <a:pPr lvl="0"/>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endParaRPr lang="en-US" sz="4000" b="1"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 xmlns:a16="http://schemas.microsoft.com/office/drawing/2014/main" id="{90E7DD19-09D2-4AF3-8916-5F9E2A949072}"/>
              </a:ext>
            </a:extLst>
          </p:cNvPr>
          <p:cNvGrpSpPr/>
          <p:nvPr/>
        </p:nvGrpSpPr>
        <p:grpSpPr>
          <a:xfrm>
            <a:off x="176946" y="315669"/>
            <a:ext cx="1979083" cy="2457450"/>
            <a:chOff x="288326" y="236444"/>
            <a:chExt cx="1716232" cy="2221006"/>
          </a:xfrm>
        </p:grpSpPr>
        <p:pic>
          <p:nvPicPr>
            <p:cNvPr id="5" name="Picture 4">
              <a:extLst>
                <a:ext uri="{FF2B5EF4-FFF2-40B4-BE49-F238E27FC236}">
                  <a16:creationId xmlns="" xmlns:a16="http://schemas.microsoft.com/office/drawing/2014/main" id="{0DA4DBEC-8EED-43FD-8135-81AF97594B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326" y="236444"/>
              <a:ext cx="1716232" cy="2221006"/>
            </a:xfrm>
            <a:prstGeom prst="rect">
              <a:avLst/>
            </a:prstGeom>
          </p:spPr>
        </p:pic>
        <p:sp>
          <p:nvSpPr>
            <p:cNvPr id="15" name="TextBox 14">
              <a:extLst>
                <a:ext uri="{FF2B5EF4-FFF2-40B4-BE49-F238E27FC236}">
                  <a16:creationId xmlns="" xmlns:a16="http://schemas.microsoft.com/office/drawing/2014/main" id="{3F0DB2C2-A4CC-483C-A5EF-E67A602CE3BE}"/>
                </a:ext>
              </a:extLst>
            </p:cNvPr>
            <p:cNvSpPr txBox="1"/>
            <p:nvPr/>
          </p:nvSpPr>
          <p:spPr>
            <a:xfrm>
              <a:off x="1242844" y="1068814"/>
              <a:ext cx="455976" cy="528511"/>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a:t>
              </a:r>
            </a:p>
          </p:txBody>
        </p:sp>
      </p:grpSp>
    </p:spTree>
    <p:custDataLst>
      <p:tags r:id="rId1"/>
    </p:custDataLst>
  </p:cSld>
  <p:clrMapOvr>
    <a:masterClrMapping/>
  </p:clrMapOvr>
  <p:transition spd="slow" advTm="53251">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8"/>
          <p:cNvSpPr txBox="1">
            <a:spLocks noChangeArrowheads="1"/>
          </p:cNvSpPr>
          <p:nvPr/>
        </p:nvSpPr>
        <p:spPr bwMode="auto">
          <a:xfrm>
            <a:off x="4784729" y="170815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2" name="Group 1">
            <a:extLst>
              <a:ext uri="{FF2B5EF4-FFF2-40B4-BE49-F238E27FC236}">
                <a16:creationId xmlns="" xmlns:a16="http://schemas.microsoft.com/office/drawing/2014/main" id="{A6869FC5-DF65-4D24-8367-050ABE7AD7C8}"/>
              </a:ext>
            </a:extLst>
          </p:cNvPr>
          <p:cNvGrpSpPr/>
          <p:nvPr/>
        </p:nvGrpSpPr>
        <p:grpSpPr>
          <a:xfrm>
            <a:off x="1841251" y="2898880"/>
            <a:ext cx="609600" cy="1352667"/>
            <a:chOff x="1379409" y="3883356"/>
            <a:chExt cx="609600" cy="1352667"/>
          </a:xfrm>
        </p:grpSpPr>
        <p:sp>
          <p:nvSpPr>
            <p:cNvPr id="5127" name="Text Box 7"/>
            <p:cNvSpPr txBox="1">
              <a:spLocks noChangeArrowheads="1"/>
            </p:cNvSpPr>
            <p:nvPr/>
          </p:nvSpPr>
          <p:spPr bwMode="auto">
            <a:xfrm>
              <a:off x="1453077" y="3883356"/>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a:t>
              </a:r>
            </a:p>
          </p:txBody>
        </p:sp>
        <p:sp>
          <p:nvSpPr>
            <p:cNvPr id="5129" name="Line 9"/>
            <p:cNvSpPr>
              <a:spLocks noChangeShapeType="1"/>
            </p:cNvSpPr>
            <p:nvPr/>
          </p:nvSpPr>
          <p:spPr bwMode="auto">
            <a:xfrm>
              <a:off x="1379409" y="4529687"/>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sp>
          <p:nvSpPr>
            <p:cNvPr id="5130" name="Text Box 10"/>
            <p:cNvSpPr txBox="1">
              <a:spLocks noChangeArrowheads="1"/>
            </p:cNvSpPr>
            <p:nvPr/>
          </p:nvSpPr>
          <p:spPr bwMode="auto">
            <a:xfrm>
              <a:off x="1460000" y="4589692"/>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a:t>
              </a:r>
            </a:p>
          </p:txBody>
        </p:sp>
      </p:grpSp>
      <p:sp>
        <p:nvSpPr>
          <p:cNvPr id="5131" name="Text Box 11"/>
          <p:cNvSpPr txBox="1">
            <a:spLocks noChangeArrowheads="1"/>
          </p:cNvSpPr>
          <p:nvPr/>
        </p:nvSpPr>
        <p:spPr bwMode="auto">
          <a:xfrm>
            <a:off x="616082" y="4520675"/>
            <a:ext cx="40318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Đọc</a:t>
            </a: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hai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ba</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132" name="Text Box 12"/>
          <p:cNvSpPr txBox="1">
            <a:spLocks noChangeArrowheads="1"/>
          </p:cNvSpPr>
          <p:nvPr/>
        </p:nvSpPr>
        <p:spPr bwMode="auto">
          <a:xfrm>
            <a:off x="578645" y="3131533"/>
            <a:ext cx="1142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fontAlgn="base" hangingPunct="1">
              <a:spcBef>
                <a:spcPct val="0"/>
              </a:spcBef>
              <a:spcAft>
                <a:spcPct val="0"/>
              </a:spcAft>
              <a:defRPr/>
            </a:pPr>
            <a:r>
              <a:rPr lang="en-US" altLang="en-US" b="1" dirty="0" err="1">
                <a:latin typeface="Times New Roman" panose="02020603050405020304" pitchFamily="18" charset="0"/>
                <a:cs typeface="Times New Roman" panose="02020603050405020304" pitchFamily="18" charset="0"/>
              </a:rPr>
              <a:t>Viết</a:t>
            </a:r>
            <a:r>
              <a:rPr lang="en-US" altLang="en-US" b="1" dirty="0">
                <a:latin typeface="Times New Roman" panose="02020603050405020304" pitchFamily="18" charset="0"/>
                <a:cs typeface="Times New Roman" panose="02020603050405020304" pitchFamily="18" charset="0"/>
              </a:rPr>
              <a:t>:</a:t>
            </a:r>
          </a:p>
        </p:txBody>
      </p:sp>
      <p:sp>
        <p:nvSpPr>
          <p:cNvPr id="5133" name="Text Box 13"/>
          <p:cNvSpPr txBox="1">
            <a:spLocks noChangeArrowheads="1"/>
          </p:cNvSpPr>
          <p:nvPr/>
        </p:nvSpPr>
        <p:spPr bwMode="auto">
          <a:xfrm>
            <a:off x="396933" y="776802"/>
            <a:ext cx="8007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srgbClr val="C00000"/>
                </a:solidFill>
                <a:latin typeface="Times New Roman" panose="02020603050405020304" pitchFamily="18" charset="0"/>
                <a:cs typeface="Times New Roman" panose="02020603050405020304" pitchFamily="18" charset="0"/>
              </a:rPr>
              <a:t>1</a:t>
            </a:r>
            <a:r>
              <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altLang="en-US" b="1" noProof="0" dirty="0" err="1">
                <a:solidFill>
                  <a:srgbClr val="C00000"/>
                </a:solidFill>
                <a:latin typeface="Times New Roman" panose="02020603050405020304" pitchFamily="18" charset="0"/>
                <a:cs typeface="Times New Roman" panose="02020603050405020304" pitchFamily="18" charset="0"/>
              </a:rPr>
              <a:t>Ôn</a:t>
            </a:r>
            <a:r>
              <a:rPr lang="en-US" altLang="en-US" b="1" noProof="0" dirty="0">
                <a:solidFill>
                  <a:srgbClr val="C00000"/>
                </a:solidFill>
                <a:latin typeface="Times New Roman" panose="02020603050405020304" pitchFamily="18" charset="0"/>
                <a:cs typeface="Times New Roman" panose="02020603050405020304" pitchFamily="18" charset="0"/>
              </a:rPr>
              <a:t> </a:t>
            </a:r>
            <a:r>
              <a:rPr lang="en-US" altLang="en-US" b="1" noProof="0" dirty="0" err="1">
                <a:solidFill>
                  <a:srgbClr val="C00000"/>
                </a:solidFill>
                <a:latin typeface="Times New Roman" panose="02020603050405020304" pitchFamily="18" charset="0"/>
                <a:cs typeface="Times New Roman" panose="02020603050405020304" pitchFamily="18" charset="0"/>
              </a:rPr>
              <a:t>tập</a:t>
            </a:r>
            <a:r>
              <a:rPr lang="en-US" altLang="en-US" b="1" noProof="0" dirty="0">
                <a:solidFill>
                  <a:srgbClr val="C00000"/>
                </a:solidFill>
                <a:latin typeface="Times New Roman" panose="02020603050405020304" pitchFamily="18" charset="0"/>
                <a:cs typeface="Times New Roman" panose="02020603050405020304" pitchFamily="18" charset="0"/>
              </a:rPr>
              <a:t> </a:t>
            </a:r>
            <a:r>
              <a:rPr lang="en-US" altLang="en-US" b="1" noProof="0" dirty="0" err="1">
                <a:solidFill>
                  <a:srgbClr val="C00000"/>
                </a:solidFill>
                <a:latin typeface="Times New Roman" panose="02020603050405020304" pitchFamily="18" charset="0"/>
                <a:cs typeface="Times New Roman" panose="02020603050405020304" pitchFamily="18" charset="0"/>
              </a:rPr>
              <a:t>k</a:t>
            </a:r>
            <a:r>
              <a:rPr kumimoji="0" lang="en-US" altLang="en-US"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hái</a:t>
            </a:r>
            <a:r>
              <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niệm</a:t>
            </a:r>
            <a:r>
              <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ban </a:t>
            </a:r>
            <a:r>
              <a:rPr lang="en-US" altLang="en-US" b="1" dirty="0" err="1">
                <a:solidFill>
                  <a:srgbClr val="C00000"/>
                </a:solidFill>
                <a:latin typeface="Times New Roman" panose="02020603050405020304" pitchFamily="18" charset="0"/>
                <a:cs typeface="Times New Roman" panose="02020603050405020304" pitchFamily="18" charset="0"/>
              </a:rPr>
              <a:t>đầu</a:t>
            </a:r>
            <a:r>
              <a:rPr lang="en-US" altLang="en-US" b="1" dirty="0">
                <a:solidFill>
                  <a:srgbClr val="C00000"/>
                </a:solidFill>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về</a:t>
            </a:r>
            <a:r>
              <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phân</a:t>
            </a:r>
            <a:r>
              <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số</a:t>
            </a:r>
            <a:endPar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27" name="Text Box 18">
            <a:extLst>
              <a:ext uri="{FF2B5EF4-FFF2-40B4-BE49-F238E27FC236}">
                <a16:creationId xmlns="" xmlns:a16="http://schemas.microsoft.com/office/drawing/2014/main" id="{065D824C-1602-46C2-9D11-7A15C2C86216}"/>
              </a:ext>
            </a:extLst>
          </p:cNvPr>
          <p:cNvSpPr txBox="1">
            <a:spLocks noChangeArrowheads="1"/>
          </p:cNvSpPr>
          <p:nvPr/>
        </p:nvSpPr>
        <p:spPr bwMode="auto">
          <a:xfrm>
            <a:off x="6274510" y="3222045"/>
            <a:ext cx="1142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Viết</a:t>
            </a: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grpSp>
        <p:nvGrpSpPr>
          <p:cNvPr id="3" name="Group 2">
            <a:extLst>
              <a:ext uri="{FF2B5EF4-FFF2-40B4-BE49-F238E27FC236}">
                <a16:creationId xmlns="" xmlns:a16="http://schemas.microsoft.com/office/drawing/2014/main" id="{568CC085-DE60-46AA-9923-8DCACC641564}"/>
              </a:ext>
            </a:extLst>
          </p:cNvPr>
          <p:cNvGrpSpPr/>
          <p:nvPr/>
        </p:nvGrpSpPr>
        <p:grpSpPr>
          <a:xfrm>
            <a:off x="7591317" y="2942013"/>
            <a:ext cx="646331" cy="1304569"/>
            <a:chOff x="8212397" y="3871449"/>
            <a:chExt cx="646331" cy="1304569"/>
          </a:xfrm>
        </p:grpSpPr>
        <p:sp>
          <p:nvSpPr>
            <p:cNvPr id="28" name="Text Box 14">
              <a:extLst>
                <a:ext uri="{FF2B5EF4-FFF2-40B4-BE49-F238E27FC236}">
                  <a16:creationId xmlns="" xmlns:a16="http://schemas.microsoft.com/office/drawing/2014/main" id="{24F87EDF-61A4-4A5E-B97C-D9CD2BEE8FF6}"/>
                </a:ext>
              </a:extLst>
            </p:cNvPr>
            <p:cNvSpPr txBox="1">
              <a:spLocks noChangeArrowheads="1"/>
            </p:cNvSpPr>
            <p:nvPr/>
          </p:nvSpPr>
          <p:spPr bwMode="auto">
            <a:xfrm>
              <a:off x="8313789" y="3871449"/>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5</a:t>
              </a:r>
            </a:p>
          </p:txBody>
        </p:sp>
        <p:sp>
          <p:nvSpPr>
            <p:cNvPr id="29" name="Text Box 16">
              <a:extLst>
                <a:ext uri="{FF2B5EF4-FFF2-40B4-BE49-F238E27FC236}">
                  <a16:creationId xmlns="" xmlns:a16="http://schemas.microsoft.com/office/drawing/2014/main" id="{99B1014D-AE16-441E-A853-1402D2877DA5}"/>
                </a:ext>
              </a:extLst>
            </p:cNvPr>
            <p:cNvSpPr txBox="1">
              <a:spLocks noChangeArrowheads="1"/>
            </p:cNvSpPr>
            <p:nvPr/>
          </p:nvSpPr>
          <p:spPr bwMode="auto">
            <a:xfrm>
              <a:off x="8212397" y="4529687"/>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a:t>
              </a:r>
            </a:p>
          </p:txBody>
        </p:sp>
        <p:sp>
          <p:nvSpPr>
            <p:cNvPr id="30" name="Line 15">
              <a:extLst>
                <a:ext uri="{FF2B5EF4-FFF2-40B4-BE49-F238E27FC236}">
                  <a16:creationId xmlns="" xmlns:a16="http://schemas.microsoft.com/office/drawing/2014/main" id="{52C78193-438A-4811-909A-64F9CBCDD9A4}"/>
                </a:ext>
              </a:extLst>
            </p:cNvPr>
            <p:cNvSpPr>
              <a:spLocks noChangeShapeType="1"/>
            </p:cNvSpPr>
            <p:nvPr/>
          </p:nvSpPr>
          <p:spPr bwMode="auto">
            <a:xfrm>
              <a:off x="8212397" y="4529687"/>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sp>
        <p:nvSpPr>
          <p:cNvPr id="31" name="Text Box 17">
            <a:extLst>
              <a:ext uri="{FF2B5EF4-FFF2-40B4-BE49-F238E27FC236}">
                <a16:creationId xmlns="" xmlns:a16="http://schemas.microsoft.com/office/drawing/2014/main" id="{76E161B0-1CF4-4194-813F-B1E3513E0FA4}"/>
              </a:ext>
            </a:extLst>
          </p:cNvPr>
          <p:cNvSpPr txBox="1">
            <a:spLocks noChangeArrowheads="1"/>
          </p:cNvSpPr>
          <p:nvPr/>
        </p:nvSpPr>
        <p:spPr bwMode="auto">
          <a:xfrm>
            <a:off x="6184562" y="4434969"/>
            <a:ext cx="48461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Đọc</a:t>
            </a: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a:t>
            </a: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ă</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m</a:t>
            </a: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ời</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 xmlns:a16="http://schemas.microsoft.com/office/drawing/2014/main" id="{899DCEC0-A3C2-40E7-A0B0-32742909067B}"/>
              </a:ext>
            </a:extLst>
          </p:cNvPr>
          <p:cNvGrpSpPr/>
          <p:nvPr/>
        </p:nvGrpSpPr>
        <p:grpSpPr>
          <a:xfrm>
            <a:off x="629937" y="1859325"/>
            <a:ext cx="3651338" cy="841265"/>
            <a:chOff x="840490" y="1642115"/>
            <a:chExt cx="3651338" cy="841265"/>
          </a:xfrm>
        </p:grpSpPr>
        <p:sp>
          <p:nvSpPr>
            <p:cNvPr id="33" name="Google Shape;503;p10">
              <a:extLst>
                <a:ext uri="{FF2B5EF4-FFF2-40B4-BE49-F238E27FC236}">
                  <a16:creationId xmlns="" xmlns:a16="http://schemas.microsoft.com/office/drawing/2014/main" id="{BC739C7B-FE41-47AB-A658-7AE80E4E3CD4}"/>
                </a:ext>
              </a:extLst>
            </p:cNvPr>
            <p:cNvSpPr/>
            <p:nvPr/>
          </p:nvSpPr>
          <p:spPr>
            <a:xfrm>
              <a:off x="840490" y="1642115"/>
              <a:ext cx="1213853" cy="8412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dirty="0">
                <a:solidFill>
                  <a:srgbClr val="000000"/>
                </a:solidFill>
                <a:latin typeface="Times New Roman"/>
                <a:ea typeface="Times New Roman"/>
                <a:cs typeface="Times New Roman"/>
                <a:sym typeface="Times New Roman"/>
              </a:endParaRPr>
            </a:p>
          </p:txBody>
        </p:sp>
        <p:sp>
          <p:nvSpPr>
            <p:cNvPr id="34" name="Google Shape;503;p10">
              <a:extLst>
                <a:ext uri="{FF2B5EF4-FFF2-40B4-BE49-F238E27FC236}">
                  <a16:creationId xmlns="" xmlns:a16="http://schemas.microsoft.com/office/drawing/2014/main" id="{3AA2D9A7-4832-4A1D-82C9-CB554BC5F73B}"/>
                </a:ext>
              </a:extLst>
            </p:cNvPr>
            <p:cNvSpPr/>
            <p:nvPr/>
          </p:nvSpPr>
          <p:spPr>
            <a:xfrm>
              <a:off x="2064122" y="1642115"/>
              <a:ext cx="1213853" cy="8412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dirty="0">
                <a:solidFill>
                  <a:srgbClr val="000000"/>
                </a:solidFill>
                <a:latin typeface="Times New Roman"/>
                <a:ea typeface="Times New Roman"/>
                <a:cs typeface="Times New Roman"/>
                <a:sym typeface="Times New Roman"/>
              </a:endParaRPr>
            </a:p>
          </p:txBody>
        </p:sp>
        <p:sp>
          <p:nvSpPr>
            <p:cNvPr id="35" name="Google Shape;503;p10">
              <a:extLst>
                <a:ext uri="{FF2B5EF4-FFF2-40B4-BE49-F238E27FC236}">
                  <a16:creationId xmlns="" xmlns:a16="http://schemas.microsoft.com/office/drawing/2014/main" id="{7FE8FB75-D337-4DFE-BF3B-1E3FDD72919F}"/>
                </a:ext>
              </a:extLst>
            </p:cNvPr>
            <p:cNvSpPr/>
            <p:nvPr/>
          </p:nvSpPr>
          <p:spPr>
            <a:xfrm>
              <a:off x="3277975" y="1642115"/>
              <a:ext cx="1213853" cy="8412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grpSp>
        <p:nvGrpSpPr>
          <p:cNvPr id="36" name="Google Shape;500;p10">
            <a:extLst>
              <a:ext uri="{FF2B5EF4-FFF2-40B4-BE49-F238E27FC236}">
                <a16:creationId xmlns="" xmlns:a16="http://schemas.microsoft.com/office/drawing/2014/main" id="{74879F89-AEFC-43F5-91DE-B0D1B894A356}"/>
              </a:ext>
            </a:extLst>
          </p:cNvPr>
          <p:cNvGrpSpPr/>
          <p:nvPr/>
        </p:nvGrpSpPr>
        <p:grpSpPr>
          <a:xfrm>
            <a:off x="616082" y="1859833"/>
            <a:ext cx="2450337" cy="841265"/>
            <a:chOff x="1219200" y="1981200"/>
            <a:chExt cx="4419600" cy="685800"/>
          </a:xfrm>
        </p:grpSpPr>
        <p:sp>
          <p:nvSpPr>
            <p:cNvPr id="37" name="Google Shape;501;p10">
              <a:extLst>
                <a:ext uri="{FF2B5EF4-FFF2-40B4-BE49-F238E27FC236}">
                  <a16:creationId xmlns="" xmlns:a16="http://schemas.microsoft.com/office/drawing/2014/main" id="{1A6D9D3A-CCCB-43EB-8A81-DF8832B7516E}"/>
                </a:ext>
              </a:extLst>
            </p:cNvPr>
            <p:cNvSpPr/>
            <p:nvPr/>
          </p:nvSpPr>
          <p:spPr>
            <a:xfrm>
              <a:off x="1219200" y="1981200"/>
              <a:ext cx="2209800" cy="6858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38" name="Google Shape;502;p10">
              <a:extLst>
                <a:ext uri="{FF2B5EF4-FFF2-40B4-BE49-F238E27FC236}">
                  <a16:creationId xmlns="" xmlns:a16="http://schemas.microsoft.com/office/drawing/2014/main" id="{9FDD58E7-967F-46A3-8FA8-ECBE857B1BCE}"/>
                </a:ext>
              </a:extLst>
            </p:cNvPr>
            <p:cNvSpPr/>
            <p:nvPr/>
          </p:nvSpPr>
          <p:spPr>
            <a:xfrm>
              <a:off x="3429000" y="1981200"/>
              <a:ext cx="2209800" cy="6858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grpSp>
        <p:nvGrpSpPr>
          <p:cNvPr id="45" name="Google Shape;517;p11">
            <a:extLst>
              <a:ext uri="{FF2B5EF4-FFF2-40B4-BE49-F238E27FC236}">
                <a16:creationId xmlns="" xmlns:a16="http://schemas.microsoft.com/office/drawing/2014/main" id="{53F786D6-3143-4BA4-AE11-F6B95D427C83}"/>
              </a:ext>
            </a:extLst>
          </p:cNvPr>
          <p:cNvGrpSpPr/>
          <p:nvPr/>
        </p:nvGrpSpPr>
        <p:grpSpPr>
          <a:xfrm>
            <a:off x="6319072" y="1831270"/>
            <a:ext cx="5088979" cy="881532"/>
            <a:chOff x="1676400" y="2133600"/>
            <a:chExt cx="6096000" cy="1371600"/>
          </a:xfrm>
        </p:grpSpPr>
        <p:sp>
          <p:nvSpPr>
            <p:cNvPr id="46" name="Google Shape;518;p11">
              <a:extLst>
                <a:ext uri="{FF2B5EF4-FFF2-40B4-BE49-F238E27FC236}">
                  <a16:creationId xmlns="" xmlns:a16="http://schemas.microsoft.com/office/drawing/2014/main" id="{0BD3A34F-F59C-432D-B934-755AA2F8EB47}"/>
                </a:ext>
              </a:extLst>
            </p:cNvPr>
            <p:cNvSpPr/>
            <p:nvPr/>
          </p:nvSpPr>
          <p:spPr>
            <a:xfrm>
              <a:off x="6553200" y="2133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nvGrpSpPr>
            <p:cNvPr id="47" name="Google Shape;519;p11">
              <a:extLst>
                <a:ext uri="{FF2B5EF4-FFF2-40B4-BE49-F238E27FC236}">
                  <a16:creationId xmlns="" xmlns:a16="http://schemas.microsoft.com/office/drawing/2014/main" id="{3E8DC698-1A87-4440-A9D1-5C293365AD76}"/>
                </a:ext>
              </a:extLst>
            </p:cNvPr>
            <p:cNvGrpSpPr/>
            <p:nvPr/>
          </p:nvGrpSpPr>
          <p:grpSpPr>
            <a:xfrm>
              <a:off x="1676400" y="2133600"/>
              <a:ext cx="6096000" cy="1371600"/>
              <a:chOff x="1676400" y="990600"/>
              <a:chExt cx="6096000" cy="1371600"/>
            </a:xfrm>
          </p:grpSpPr>
          <p:sp>
            <p:nvSpPr>
              <p:cNvPr id="48" name="Google Shape;520;p11">
                <a:extLst>
                  <a:ext uri="{FF2B5EF4-FFF2-40B4-BE49-F238E27FC236}">
                    <a16:creationId xmlns="" xmlns:a16="http://schemas.microsoft.com/office/drawing/2014/main" id="{C53B8AB7-7694-44F0-B085-F7000730C2B5}"/>
                  </a:ext>
                </a:extLst>
              </p:cNvPr>
              <p:cNvSpPr/>
              <p:nvPr/>
            </p:nvSpPr>
            <p:spPr>
              <a:xfrm>
                <a:off x="16764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49" name="Google Shape;521;p11">
                <a:extLst>
                  <a:ext uri="{FF2B5EF4-FFF2-40B4-BE49-F238E27FC236}">
                    <a16:creationId xmlns="" xmlns:a16="http://schemas.microsoft.com/office/drawing/2014/main" id="{1B0742BE-1F69-4E91-BAF0-61B814420E0D}"/>
                  </a:ext>
                </a:extLst>
              </p:cNvPr>
              <p:cNvSpPr/>
              <p:nvPr/>
            </p:nvSpPr>
            <p:spPr>
              <a:xfrm>
                <a:off x="22860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0" name="Google Shape;522;p11">
                <a:extLst>
                  <a:ext uri="{FF2B5EF4-FFF2-40B4-BE49-F238E27FC236}">
                    <a16:creationId xmlns="" xmlns:a16="http://schemas.microsoft.com/office/drawing/2014/main" id="{E81FCCA1-E506-46D3-A4AE-34EB2B1C8BAB}"/>
                  </a:ext>
                </a:extLst>
              </p:cNvPr>
              <p:cNvSpPr/>
              <p:nvPr/>
            </p:nvSpPr>
            <p:spPr>
              <a:xfrm>
                <a:off x="28956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1" name="Google Shape;523;p11">
                <a:extLst>
                  <a:ext uri="{FF2B5EF4-FFF2-40B4-BE49-F238E27FC236}">
                    <a16:creationId xmlns="" xmlns:a16="http://schemas.microsoft.com/office/drawing/2014/main" id="{349F947B-5576-4BE3-8D5A-4CB93272B253}"/>
                  </a:ext>
                </a:extLst>
              </p:cNvPr>
              <p:cNvSpPr/>
              <p:nvPr/>
            </p:nvSpPr>
            <p:spPr>
              <a:xfrm>
                <a:off x="35052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2" name="Google Shape;524;p11">
                <a:extLst>
                  <a:ext uri="{FF2B5EF4-FFF2-40B4-BE49-F238E27FC236}">
                    <a16:creationId xmlns="" xmlns:a16="http://schemas.microsoft.com/office/drawing/2014/main" id="{EE8B5276-280F-46CD-8EE2-D46CD9C1FC34}"/>
                  </a:ext>
                </a:extLst>
              </p:cNvPr>
              <p:cNvSpPr/>
              <p:nvPr/>
            </p:nvSpPr>
            <p:spPr>
              <a:xfrm>
                <a:off x="41148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3" name="Google Shape;525;p11">
                <a:extLst>
                  <a:ext uri="{FF2B5EF4-FFF2-40B4-BE49-F238E27FC236}">
                    <a16:creationId xmlns="" xmlns:a16="http://schemas.microsoft.com/office/drawing/2014/main" id="{40C34079-B30C-4A5D-BBC1-09D5CDA6DC03}"/>
                  </a:ext>
                </a:extLst>
              </p:cNvPr>
              <p:cNvSpPr/>
              <p:nvPr/>
            </p:nvSpPr>
            <p:spPr>
              <a:xfrm>
                <a:off x="47244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4" name="Google Shape;526;p11">
                <a:extLst>
                  <a:ext uri="{FF2B5EF4-FFF2-40B4-BE49-F238E27FC236}">
                    <a16:creationId xmlns="" xmlns:a16="http://schemas.microsoft.com/office/drawing/2014/main" id="{DABE7331-1243-4BD1-B440-031317EDD5EA}"/>
                  </a:ext>
                </a:extLst>
              </p:cNvPr>
              <p:cNvSpPr/>
              <p:nvPr/>
            </p:nvSpPr>
            <p:spPr>
              <a:xfrm>
                <a:off x="53340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5" name="Google Shape;527;p11">
                <a:extLst>
                  <a:ext uri="{FF2B5EF4-FFF2-40B4-BE49-F238E27FC236}">
                    <a16:creationId xmlns="" xmlns:a16="http://schemas.microsoft.com/office/drawing/2014/main" id="{42633038-F03D-48E0-B6F2-B3209878B64C}"/>
                  </a:ext>
                </a:extLst>
              </p:cNvPr>
              <p:cNvSpPr/>
              <p:nvPr/>
            </p:nvSpPr>
            <p:spPr>
              <a:xfrm>
                <a:off x="59436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6" name="Google Shape;528;p11">
                <a:extLst>
                  <a:ext uri="{FF2B5EF4-FFF2-40B4-BE49-F238E27FC236}">
                    <a16:creationId xmlns="" xmlns:a16="http://schemas.microsoft.com/office/drawing/2014/main" id="{C63EAA9F-D5B4-4FCE-932C-0BF431565C35}"/>
                  </a:ext>
                </a:extLst>
              </p:cNvPr>
              <p:cNvSpPr/>
              <p:nvPr/>
            </p:nvSpPr>
            <p:spPr>
              <a:xfrm>
                <a:off x="71628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grpSp>
      <p:grpSp>
        <p:nvGrpSpPr>
          <p:cNvPr id="39" name="Group 38">
            <a:extLst>
              <a:ext uri="{FF2B5EF4-FFF2-40B4-BE49-F238E27FC236}">
                <a16:creationId xmlns="" xmlns:a16="http://schemas.microsoft.com/office/drawing/2014/main" id="{9025A9EE-BE64-4237-B171-3BC06EEE5A16}"/>
              </a:ext>
            </a:extLst>
          </p:cNvPr>
          <p:cNvGrpSpPr/>
          <p:nvPr/>
        </p:nvGrpSpPr>
        <p:grpSpPr>
          <a:xfrm>
            <a:off x="6323988" y="1829460"/>
            <a:ext cx="2544490" cy="874628"/>
            <a:chOff x="6278452" y="1612793"/>
            <a:chExt cx="2544490" cy="863349"/>
          </a:xfrm>
        </p:grpSpPr>
        <p:sp>
          <p:nvSpPr>
            <p:cNvPr id="40" name="Google Shape;520;p11">
              <a:extLst>
                <a:ext uri="{FF2B5EF4-FFF2-40B4-BE49-F238E27FC236}">
                  <a16:creationId xmlns="" xmlns:a16="http://schemas.microsoft.com/office/drawing/2014/main" id="{9477AD3B-8ABC-442C-9117-DED7D37477CD}"/>
                </a:ext>
              </a:extLst>
            </p:cNvPr>
            <p:cNvSpPr/>
            <p:nvPr/>
          </p:nvSpPr>
          <p:spPr>
            <a:xfrm>
              <a:off x="6278452"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41" name="Google Shape;521;p11">
              <a:extLst>
                <a:ext uri="{FF2B5EF4-FFF2-40B4-BE49-F238E27FC236}">
                  <a16:creationId xmlns="" xmlns:a16="http://schemas.microsoft.com/office/drawing/2014/main" id="{312F08D2-BD0F-4D07-A77C-CC6B5EEEE303}"/>
                </a:ext>
              </a:extLst>
            </p:cNvPr>
            <p:cNvSpPr/>
            <p:nvPr/>
          </p:nvSpPr>
          <p:spPr>
            <a:xfrm>
              <a:off x="6787350"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42" name="Google Shape;522;p11">
              <a:extLst>
                <a:ext uri="{FF2B5EF4-FFF2-40B4-BE49-F238E27FC236}">
                  <a16:creationId xmlns="" xmlns:a16="http://schemas.microsoft.com/office/drawing/2014/main" id="{5C6CC80F-9D08-4453-8B99-F88AF52F4D84}"/>
                </a:ext>
              </a:extLst>
            </p:cNvPr>
            <p:cNvSpPr/>
            <p:nvPr/>
          </p:nvSpPr>
          <p:spPr>
            <a:xfrm>
              <a:off x="7296248"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43" name="Google Shape;523;p11">
              <a:extLst>
                <a:ext uri="{FF2B5EF4-FFF2-40B4-BE49-F238E27FC236}">
                  <a16:creationId xmlns="" xmlns:a16="http://schemas.microsoft.com/office/drawing/2014/main" id="{5A972C29-37FF-4D04-ACB9-07633FBF5608}"/>
                </a:ext>
              </a:extLst>
            </p:cNvPr>
            <p:cNvSpPr/>
            <p:nvPr/>
          </p:nvSpPr>
          <p:spPr>
            <a:xfrm>
              <a:off x="7805146"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44" name="Google Shape;524;p11">
              <a:extLst>
                <a:ext uri="{FF2B5EF4-FFF2-40B4-BE49-F238E27FC236}">
                  <a16:creationId xmlns="" xmlns:a16="http://schemas.microsoft.com/office/drawing/2014/main" id="{D703AB1F-6200-44F4-956D-5613F8D0BDA6}"/>
                </a:ext>
              </a:extLst>
            </p:cNvPr>
            <p:cNvSpPr/>
            <p:nvPr/>
          </p:nvSpPr>
          <p:spPr>
            <a:xfrm>
              <a:off x="8314044"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spTree>
    <p:custDataLst>
      <p:tags r:id="rId1"/>
    </p:custDataLst>
    <p:extLst>
      <p:ext uri="{BB962C8B-B14F-4D97-AF65-F5344CB8AC3E}">
        <p14:creationId xmlns:p14="http://schemas.microsoft.com/office/powerpoint/2010/main" val="3973635703"/>
      </p:ext>
    </p:extLst>
  </p:cSld>
  <p:clrMapOvr>
    <a:masterClrMapping/>
  </p:clrMapOvr>
  <p:transition spd="slow" advTm="137034">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32"/>
                                        </p:tgtEl>
                                        <p:attrNameLst>
                                          <p:attrName>style.visibility</p:attrName>
                                        </p:attrNameLst>
                                      </p:cBhvr>
                                      <p:to>
                                        <p:strVal val="visible"/>
                                      </p:to>
                                    </p:set>
                                    <p:anim calcmode="lin" valueType="num">
                                      <p:cBhvr additive="base">
                                        <p:cTn id="17" dur="1000" fill="hold"/>
                                        <p:tgtEl>
                                          <p:spTgt spid="5132"/>
                                        </p:tgtEl>
                                        <p:attrNameLst>
                                          <p:attrName>ppt_x</p:attrName>
                                        </p:attrNameLst>
                                      </p:cBhvr>
                                      <p:tavLst>
                                        <p:tav tm="0">
                                          <p:val>
                                            <p:strVal val="0-#ppt_w/2"/>
                                          </p:val>
                                        </p:tav>
                                        <p:tav tm="100000">
                                          <p:val>
                                            <p:strVal val="#ppt_x"/>
                                          </p:val>
                                        </p:tav>
                                      </p:tavLst>
                                    </p:anim>
                                    <p:anim calcmode="lin" valueType="num">
                                      <p:cBhvr additive="base">
                                        <p:cTn id="18" dur="1000" fill="hold"/>
                                        <p:tgtEl>
                                          <p:spTgt spid="513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5131"/>
                                        </p:tgtEl>
                                        <p:attrNameLst>
                                          <p:attrName>style.visibility</p:attrName>
                                        </p:attrNameLst>
                                      </p:cBhvr>
                                      <p:to>
                                        <p:strVal val="visible"/>
                                      </p:to>
                                    </p:set>
                                    <p:animEffect transition="in" filter="barn(inVertical)">
                                      <p:cBhvr>
                                        <p:cTn id="26" dur="1000"/>
                                        <p:tgtEl>
                                          <p:spTgt spid="51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4" presetClass="entr" presetSubtype="1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5132" grpId="0"/>
      <p:bldP spid="27"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2"/>
          <p:cNvPicPr>
            <a:picLocks noRot="1" noChangeAspect="1" noChangeArrowheads="1"/>
          </p:cNvPicPr>
          <p:nvPr/>
        </p:nvPicPr>
        <p:blipFill>
          <a:blip r:embed="rId2">
            <a:extLst>
              <a:ext uri="{28A0092B-C50C-407E-A947-70E740481C1C}">
                <a14:useLocalDpi xmlns:a14="http://schemas.microsoft.com/office/drawing/2010/main" val="0"/>
              </a:ext>
            </a:extLst>
          </a:blip>
          <a:srcRect r="63289" b="43999"/>
          <a:stretch>
            <a:fillRect/>
          </a:stretch>
        </p:blipFill>
        <p:spPr bwMode="auto">
          <a:xfrm>
            <a:off x="567636" y="880971"/>
            <a:ext cx="3028182" cy="292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 name="Group 2">
            <a:extLst>
              <a:ext uri="{FF2B5EF4-FFF2-40B4-BE49-F238E27FC236}">
                <a16:creationId xmlns="" xmlns:a16="http://schemas.microsoft.com/office/drawing/2014/main" id="{0720DAA1-E797-4E8C-B7A7-6471F67138E2}"/>
              </a:ext>
            </a:extLst>
          </p:cNvPr>
          <p:cNvGrpSpPr/>
          <p:nvPr/>
        </p:nvGrpSpPr>
        <p:grpSpPr>
          <a:xfrm>
            <a:off x="1569178" y="3559040"/>
            <a:ext cx="609600" cy="1369248"/>
            <a:chOff x="1598508" y="3892764"/>
            <a:chExt cx="609600" cy="1369248"/>
          </a:xfrm>
        </p:grpSpPr>
        <p:sp>
          <p:nvSpPr>
            <p:cNvPr id="7181" name="Text Box 13"/>
            <p:cNvSpPr txBox="1">
              <a:spLocks noChangeArrowheads="1"/>
            </p:cNvSpPr>
            <p:nvPr/>
          </p:nvSpPr>
          <p:spPr bwMode="auto">
            <a:xfrm>
              <a:off x="1733728" y="3892764"/>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a:t>
              </a:r>
            </a:p>
          </p:txBody>
        </p:sp>
        <p:sp>
          <p:nvSpPr>
            <p:cNvPr id="7182" name="Line 14"/>
            <p:cNvSpPr>
              <a:spLocks noChangeShapeType="1"/>
            </p:cNvSpPr>
            <p:nvPr/>
          </p:nvSpPr>
          <p:spPr bwMode="auto">
            <a:xfrm>
              <a:off x="1598508" y="456158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sp>
          <p:nvSpPr>
            <p:cNvPr id="7183" name="Text Box 15"/>
            <p:cNvSpPr txBox="1">
              <a:spLocks noChangeArrowheads="1"/>
            </p:cNvSpPr>
            <p:nvPr/>
          </p:nvSpPr>
          <p:spPr bwMode="auto">
            <a:xfrm>
              <a:off x="1695559" y="4615681"/>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4</a:t>
              </a:r>
            </a:p>
          </p:txBody>
        </p:sp>
      </p:grpSp>
      <p:sp>
        <p:nvSpPr>
          <p:cNvPr id="7184" name="Text Box 16"/>
          <p:cNvSpPr txBox="1">
            <a:spLocks noChangeArrowheads="1"/>
          </p:cNvSpPr>
          <p:nvPr/>
        </p:nvSpPr>
        <p:spPr bwMode="auto">
          <a:xfrm>
            <a:off x="380129" y="4928288"/>
            <a:ext cx="38475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Đọc</a:t>
            </a:r>
            <a:r>
              <a:rPr kumimoji="0" lang="en-US" altLang="en-US" sz="36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là</a:t>
            </a:r>
            <a:r>
              <a:rPr kumimoji="0" lang="en-US" altLang="en-US" sz="36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ba</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a:t>
            </a: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185" name="Text Box 17"/>
          <p:cNvSpPr txBox="1">
            <a:spLocks noChangeArrowheads="1"/>
          </p:cNvSpPr>
          <p:nvPr/>
        </p:nvSpPr>
        <p:spPr bwMode="auto">
          <a:xfrm>
            <a:off x="381609" y="3808797"/>
            <a:ext cx="1142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Viết</a:t>
            </a: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 xmlns:a16="http://schemas.microsoft.com/office/drawing/2014/main" id="{B296A25B-135E-4DFE-946B-072678A219D9}"/>
              </a:ext>
            </a:extLst>
          </p:cNvPr>
          <p:cNvGrpSpPr/>
          <p:nvPr/>
        </p:nvGrpSpPr>
        <p:grpSpPr>
          <a:xfrm>
            <a:off x="6428420" y="3481568"/>
            <a:ext cx="877163" cy="1361749"/>
            <a:chOff x="7347668" y="3953357"/>
            <a:chExt cx="877163" cy="1361749"/>
          </a:xfrm>
        </p:grpSpPr>
        <p:sp>
          <p:nvSpPr>
            <p:cNvPr id="7186" name="Text Box 18"/>
            <p:cNvSpPr txBox="1">
              <a:spLocks noChangeArrowheads="1"/>
            </p:cNvSpPr>
            <p:nvPr/>
          </p:nvSpPr>
          <p:spPr bwMode="auto">
            <a:xfrm>
              <a:off x="7446093" y="3953357"/>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40</a:t>
              </a:r>
            </a:p>
          </p:txBody>
        </p:sp>
        <p:sp>
          <p:nvSpPr>
            <p:cNvPr id="7187" name="Line 19"/>
            <p:cNvSpPr>
              <a:spLocks noChangeShapeType="1"/>
            </p:cNvSpPr>
            <p:nvPr/>
          </p:nvSpPr>
          <p:spPr bwMode="auto">
            <a:xfrm>
              <a:off x="7477840" y="4634231"/>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sp>
          <p:nvSpPr>
            <p:cNvPr id="7188" name="Text Box 20"/>
            <p:cNvSpPr txBox="1">
              <a:spLocks noChangeArrowheads="1"/>
            </p:cNvSpPr>
            <p:nvPr/>
          </p:nvSpPr>
          <p:spPr bwMode="auto">
            <a:xfrm>
              <a:off x="7347668" y="4668775"/>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100</a:t>
              </a:r>
            </a:p>
          </p:txBody>
        </p:sp>
      </p:grpSp>
      <p:sp>
        <p:nvSpPr>
          <p:cNvPr id="7189" name="Text Box 21"/>
          <p:cNvSpPr txBox="1">
            <a:spLocks noChangeArrowheads="1"/>
          </p:cNvSpPr>
          <p:nvPr/>
        </p:nvSpPr>
        <p:spPr bwMode="auto">
          <a:xfrm>
            <a:off x="4836977" y="4974454"/>
            <a:ext cx="72749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Đọc</a:t>
            </a:r>
            <a:r>
              <a:rPr kumimoji="0" lang="en-US" altLang="en-US" sz="36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là</a:t>
            </a:r>
            <a:r>
              <a:rPr kumimoji="0" lang="en-US" altLang="en-US" sz="36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bốn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m</a:t>
            </a: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ươ</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một</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t>
            </a:r>
            <a:r>
              <a:rPr lang="en-US" altLang="en-US" b="1" noProof="0" dirty="0" err="1">
                <a:solidFill>
                  <a:srgbClr val="FF0000"/>
                </a:solidFill>
                <a:latin typeface="Times New Roman" panose="02020603050405020304" pitchFamily="18" charset="0"/>
                <a:cs typeface="Times New Roman" panose="02020603050405020304" pitchFamily="18" charset="0"/>
              </a:rPr>
              <a:t>ăm</a:t>
            </a:r>
            <a:r>
              <a:rPr lang="en-US" altLang="en-US" b="1" noProof="0" dirty="0">
                <a:solidFill>
                  <a:srgbClr val="FF0000"/>
                </a:solidFill>
                <a:latin typeface="Times New Roman" panose="02020603050405020304" pitchFamily="18" charset="0"/>
                <a:cs typeface="Times New Roman" panose="02020603050405020304" pitchFamily="18" charset="0"/>
              </a:rPr>
              <a:t> </a:t>
            </a:r>
            <a:r>
              <a:rPr lang="en-US" altLang="en-US" b="1" i="1" noProof="0" dirty="0">
                <a:latin typeface="Times New Roman" panose="02020603050405020304" pitchFamily="18" charset="0"/>
                <a:cs typeface="Times New Roman" panose="02020603050405020304" pitchFamily="18" charset="0"/>
              </a:rPr>
              <a:t>hay</a:t>
            </a:r>
            <a:r>
              <a:rPr lang="en-US" altLang="en-US" b="1" noProof="0" dirty="0">
                <a:solidFill>
                  <a:srgbClr val="FF0000"/>
                </a:solidFill>
                <a:latin typeface="Times New Roman" panose="02020603050405020304" pitchFamily="18" charset="0"/>
                <a:cs typeface="Times New Roman" panose="02020603050405020304" pitchFamily="18" charset="0"/>
              </a:rPr>
              <a:t> </a:t>
            </a:r>
            <a:r>
              <a:rPr lang="en-US" altLang="en-US" b="1" noProof="0" dirty="0" err="1">
                <a:solidFill>
                  <a:srgbClr val="FF0000"/>
                </a:solidFill>
                <a:latin typeface="Times New Roman" panose="02020603050405020304" pitchFamily="18" charset="0"/>
                <a:cs typeface="Times New Roman" panose="02020603050405020304" pitchFamily="18" charset="0"/>
              </a:rPr>
              <a:t>bốn</a:t>
            </a:r>
            <a:r>
              <a:rPr lang="en-US" altLang="en-US" b="1" noProof="0" dirty="0">
                <a:solidFill>
                  <a:srgbClr val="FF0000"/>
                </a:solidFill>
                <a:latin typeface="Times New Roman" panose="02020603050405020304" pitchFamily="18" charset="0"/>
                <a:cs typeface="Times New Roman" panose="02020603050405020304" pitchFamily="18" charset="0"/>
              </a:rPr>
              <a:t> </a:t>
            </a:r>
            <a:r>
              <a:rPr lang="en-US" altLang="en-US" b="1" noProof="0" dirty="0" err="1">
                <a:solidFill>
                  <a:srgbClr val="FF0000"/>
                </a:solidFill>
                <a:latin typeface="Times New Roman" panose="02020603050405020304" pitchFamily="18" charset="0"/>
                <a:cs typeface="Times New Roman" panose="02020603050405020304" pitchFamily="18" charset="0"/>
              </a:rPr>
              <a:t>mươi</a:t>
            </a:r>
            <a:r>
              <a:rPr lang="en-US" altLang="en-US" b="1" noProof="0" dirty="0">
                <a:solidFill>
                  <a:srgbClr val="FF0000"/>
                </a:solidFill>
                <a:latin typeface="Times New Roman" panose="02020603050405020304" pitchFamily="18" charset="0"/>
                <a:cs typeface="Times New Roman" panose="02020603050405020304" pitchFamily="18" charset="0"/>
              </a:rPr>
              <a:t> </a:t>
            </a:r>
            <a:r>
              <a:rPr lang="en-US" altLang="en-US" b="1" noProof="0" dirty="0" err="1">
                <a:solidFill>
                  <a:srgbClr val="FF0000"/>
                </a:solidFill>
                <a:latin typeface="Times New Roman" panose="02020603050405020304" pitchFamily="18" charset="0"/>
                <a:cs typeface="Times New Roman" panose="02020603050405020304" pitchFamily="18" charset="0"/>
              </a:rPr>
              <a:t>phần</a:t>
            </a:r>
            <a:r>
              <a:rPr lang="en-US" altLang="en-US" b="1" noProof="0" dirty="0">
                <a:solidFill>
                  <a:srgbClr val="FF0000"/>
                </a:solidFill>
                <a:latin typeface="Times New Roman" panose="02020603050405020304" pitchFamily="18" charset="0"/>
                <a:cs typeface="Times New Roman" panose="02020603050405020304" pitchFamily="18" charset="0"/>
              </a:rPr>
              <a:t> </a:t>
            </a:r>
            <a:r>
              <a:rPr lang="en-US" altLang="en-US" b="1" noProof="0" dirty="0" err="1">
                <a:solidFill>
                  <a:srgbClr val="FF0000"/>
                </a:solidFill>
                <a:latin typeface="Times New Roman" panose="02020603050405020304" pitchFamily="18" charset="0"/>
                <a:cs typeface="Times New Roman" panose="02020603050405020304" pitchFamily="18" charset="0"/>
              </a:rPr>
              <a:t>trăm</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190" name="Text Box 22"/>
          <p:cNvSpPr txBox="1">
            <a:spLocks noChangeArrowheads="1"/>
          </p:cNvSpPr>
          <p:nvPr/>
        </p:nvSpPr>
        <p:spPr bwMode="auto">
          <a:xfrm>
            <a:off x="5286248" y="3732735"/>
            <a:ext cx="1142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Viết</a:t>
            </a:r>
            <a:r>
              <a:rPr kumimoji="0" lang="en-US" alt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pic>
        <p:nvPicPr>
          <p:cNvPr id="18" name="Object1"/>
          <p:cNvPicPr>
            <a:picLocks noRot="1" noChangeAspect="1" noChangeArrowheads="1"/>
          </p:cNvPicPr>
          <p:nvPr/>
        </p:nvPicPr>
        <p:blipFill rotWithShape="1">
          <a:blip r:embed="rId3">
            <a:extLst>
              <a:ext uri="{28A0092B-C50C-407E-A947-70E740481C1C}">
                <a14:useLocalDpi xmlns:a14="http://schemas.microsoft.com/office/drawing/2010/main" val="0"/>
              </a:ext>
            </a:extLst>
          </a:blip>
          <a:srcRect l="-337" t="-1421" r="31250" b="2711"/>
          <a:stretch/>
        </p:blipFill>
        <p:spPr bwMode="auto">
          <a:xfrm>
            <a:off x="5433395" y="658058"/>
            <a:ext cx="3041052" cy="2900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748921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diamond(in)">
                                      <p:cBhvr>
                                        <p:cTn id="7" dur="1000"/>
                                        <p:tgtEl>
                                          <p:spTgt spid="7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185"/>
                                        </p:tgtEl>
                                        <p:attrNameLst>
                                          <p:attrName>style.visibility</p:attrName>
                                        </p:attrNameLst>
                                      </p:cBhvr>
                                      <p:to>
                                        <p:strVal val="visible"/>
                                      </p:to>
                                    </p:set>
                                    <p:animEffect transition="in" filter="wedge">
                                      <p:cBhvr>
                                        <p:cTn id="12" dur="500"/>
                                        <p:tgtEl>
                                          <p:spTgt spid="718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7184"/>
                                        </p:tgtEl>
                                        <p:attrNameLst>
                                          <p:attrName>style.visibility</p:attrName>
                                        </p:attrNameLst>
                                      </p:cBhvr>
                                      <p:to>
                                        <p:strVal val="visible"/>
                                      </p:to>
                                    </p:set>
                                    <p:animEffect transition="in" filter="box(in)">
                                      <p:cBhvr>
                                        <p:cTn id="20" dur="500"/>
                                        <p:tgtEl>
                                          <p:spTgt spid="718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7190"/>
                                        </p:tgtEl>
                                        <p:attrNameLst>
                                          <p:attrName>style.visibility</p:attrName>
                                        </p:attrNameLst>
                                      </p:cBhvr>
                                      <p:to>
                                        <p:strVal val="visible"/>
                                      </p:to>
                                    </p:set>
                                    <p:animEffect transition="in" filter="wedge">
                                      <p:cBhvr>
                                        <p:cTn id="30" dur="500"/>
                                        <p:tgtEl>
                                          <p:spTgt spid="7190"/>
                                        </p:tgtEl>
                                      </p:cBhvr>
                                    </p:animEffect>
                                  </p:childTnLst>
                                </p:cTn>
                              </p:par>
                            </p:childTnLst>
                          </p:cTn>
                        </p:par>
                        <p:par>
                          <p:cTn id="31" fill="hold" nodeType="withGroup">
                            <p:stCondLst>
                              <p:cond delay="500"/>
                            </p:stCondLst>
                            <p:childTnLst>
                              <p:par>
                                <p:cTn id="32" presetID="14" presetClass="entr" presetSubtype="1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par>
                          <p:cTn id="35" fill="hold">
                            <p:stCondLst>
                              <p:cond delay="1000"/>
                            </p:stCondLst>
                            <p:childTnLst>
                              <p:par>
                                <p:cTn id="36" presetID="4" presetClass="entr" presetSubtype="16" fill="hold" grpId="0" nodeType="afterEffect">
                                  <p:stCondLst>
                                    <p:cond delay="0"/>
                                  </p:stCondLst>
                                  <p:childTnLst>
                                    <p:set>
                                      <p:cBhvr>
                                        <p:cTn id="37" dur="1" fill="hold">
                                          <p:stCondLst>
                                            <p:cond delay="0"/>
                                          </p:stCondLst>
                                        </p:cTn>
                                        <p:tgtEl>
                                          <p:spTgt spid="7189"/>
                                        </p:tgtEl>
                                        <p:attrNameLst>
                                          <p:attrName>style.visibility</p:attrName>
                                        </p:attrNameLst>
                                      </p:cBhvr>
                                      <p:to>
                                        <p:strVal val="visible"/>
                                      </p:to>
                                    </p:set>
                                    <p:animEffect transition="in" filter="box(in)">
                                      <p:cBhvr>
                                        <p:cTn id="38"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189" grpId="0"/>
      <p:bldP spid="71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Table 10">
                <a:extLst>
                  <a:ext uri="{FF2B5EF4-FFF2-40B4-BE49-F238E27FC236}">
                    <a16:creationId xmlns="" xmlns:a16="http://schemas.microsoft.com/office/drawing/2014/main" id="{4A0B0164-FE22-46C1-B453-9E08B43987CF}"/>
                  </a:ext>
                </a:extLst>
              </p:cNvPr>
              <p:cNvGraphicFramePr>
                <a:graphicFrameLocks noGrp="1"/>
              </p:cNvGraphicFramePr>
              <p:nvPr>
                <p:extLst>
                  <p:ext uri="{D42A27DB-BD31-4B8C-83A1-F6EECF244321}">
                    <p14:modId xmlns:p14="http://schemas.microsoft.com/office/powerpoint/2010/main" val="3193710107"/>
                  </p:ext>
                </p:extLst>
              </p:nvPr>
            </p:nvGraphicFramePr>
            <p:xfrm>
              <a:off x="1116584" y="531254"/>
              <a:ext cx="9007856" cy="4859941"/>
            </p:xfrm>
            <a:graphic>
              <a:graphicData uri="http://schemas.openxmlformats.org/drawingml/2006/table">
                <a:tbl>
                  <a:tblPr firstRow="1" bandRow="1">
                    <a:tableStyleId>{3B4B98B0-60AC-42C2-AFA5-B58CD77FA1E5}</a:tableStyleId>
                  </a:tblPr>
                  <a:tblGrid>
                    <a:gridCol w="2267728">
                      <a:extLst>
                        <a:ext uri="{9D8B030D-6E8A-4147-A177-3AD203B41FA5}">
                          <a16:colId xmlns="" xmlns:a16="http://schemas.microsoft.com/office/drawing/2014/main" val="1862156743"/>
                        </a:ext>
                      </a:extLst>
                    </a:gridCol>
                    <a:gridCol w="6740128">
                      <a:extLst>
                        <a:ext uri="{9D8B030D-6E8A-4147-A177-3AD203B41FA5}">
                          <a16:colId xmlns="" xmlns:a16="http://schemas.microsoft.com/office/drawing/2014/main" val="1912997076"/>
                        </a:ext>
                      </a:extLst>
                    </a:gridCol>
                  </a:tblGrid>
                  <a:tr h="129378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smtClean="0">
                                    <a:latin typeface="Cambria Math" panose="02040503050406030204" pitchFamily="18" charset="0"/>
                                  </a:rPr>
                                  <m:t>  </m:t>
                                </m:r>
                              </m:oMath>
                            </m:oMathPara>
                          </a14:m>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83108590"/>
                      </a:ext>
                    </a:extLst>
                  </a:tr>
                  <a:tr h="1136917">
                    <a:tc>
                      <a:txBody>
                        <a:bodyPr/>
                        <a:lstStyle/>
                        <a:p>
                          <a:pPr>
                            <a:lnSpc>
                              <a:spcPct val="150000"/>
                            </a:lnSpc>
                          </a:pP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97878424"/>
                      </a:ext>
                    </a:extLst>
                  </a:tr>
                  <a:tr h="1121851">
                    <a:tc>
                      <a:txBody>
                        <a:bodyPr/>
                        <a:lstStyle/>
                        <a:p>
                          <a:pPr>
                            <a:lnSpc>
                              <a:spcPct val="150000"/>
                            </a:lnSpc>
                          </a:pP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72832723"/>
                      </a:ext>
                    </a:extLst>
                  </a:tr>
                  <a:tr h="1125507">
                    <a:tc>
                      <a:txBody>
                        <a:bodyPr/>
                        <a:lstStyle/>
                        <a:p>
                          <a:pPr>
                            <a:lnSpc>
                              <a:spcPct val="150000"/>
                            </a:lnSpc>
                          </a:pP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51907057"/>
                      </a:ext>
                    </a:extLst>
                  </a:tr>
                </a:tbl>
              </a:graphicData>
            </a:graphic>
          </p:graphicFrame>
        </mc:Choice>
        <mc:Fallback xmlns="">
          <p:graphicFrame>
            <p:nvGraphicFramePr>
              <p:cNvPr id="10" name="Table 10">
                <a:extLst>
                  <a:ext uri="{FF2B5EF4-FFF2-40B4-BE49-F238E27FC236}">
                    <a16:creationId xmlns:a16="http://schemas.microsoft.com/office/drawing/2014/main" id="{4A0B0164-FE22-46C1-B453-9E08B43987CF}"/>
                  </a:ext>
                </a:extLst>
              </p:cNvPr>
              <p:cNvGraphicFramePr>
                <a:graphicFrameLocks noGrp="1"/>
              </p:cNvGraphicFramePr>
              <p:nvPr>
                <p:extLst>
                  <p:ext uri="{D42A27DB-BD31-4B8C-83A1-F6EECF244321}">
                    <p14:modId xmlns:p14="http://schemas.microsoft.com/office/powerpoint/2010/main" val="3193710107"/>
                  </p:ext>
                </p:extLst>
              </p:nvPr>
            </p:nvGraphicFramePr>
            <p:xfrm>
              <a:off x="1116584" y="531254"/>
              <a:ext cx="9007856" cy="4678056"/>
            </p:xfrm>
            <a:graphic>
              <a:graphicData uri="http://schemas.openxmlformats.org/drawingml/2006/table">
                <a:tbl>
                  <a:tblPr firstRow="1" bandRow="1">
                    <a:tableStyleId>{3B4B98B0-60AC-42C2-AFA5-B58CD77FA1E5}</a:tableStyleId>
                  </a:tblPr>
                  <a:tblGrid>
                    <a:gridCol w="2267728">
                      <a:extLst>
                        <a:ext uri="{9D8B030D-6E8A-4147-A177-3AD203B41FA5}">
                          <a16:colId xmlns:a16="http://schemas.microsoft.com/office/drawing/2014/main" val="1862156743"/>
                        </a:ext>
                      </a:extLst>
                    </a:gridCol>
                    <a:gridCol w="6740128">
                      <a:extLst>
                        <a:ext uri="{9D8B030D-6E8A-4147-A177-3AD203B41FA5}">
                          <a16:colId xmlns:a16="http://schemas.microsoft.com/office/drawing/2014/main" val="1912997076"/>
                        </a:ext>
                      </a:extLst>
                    </a:gridCol>
                  </a:tblGrid>
                  <a:tr h="129378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9" t="-472" r="-297849" b="-263208"/>
                          </a:stretch>
                        </a:blipFill>
                      </a:tcPr>
                    </a:tc>
                    <a:tc>
                      <a:txBody>
                        <a:bodyPr/>
                        <a:lstStyle/>
                        <a:p>
                          <a:pPr>
                            <a:lnSpc>
                              <a:spcPct val="200000"/>
                            </a:lnSpc>
                          </a:pPr>
                          <a:endParaRPr 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108590"/>
                      </a:ext>
                    </a:extLst>
                  </a:tr>
                  <a:tr h="1136917">
                    <a:tc>
                      <a:txBody>
                        <a:bodyPr/>
                        <a:lstStyle/>
                        <a:p>
                          <a:pPr>
                            <a:lnSpc>
                              <a:spcPct val="150000"/>
                            </a:lnSpc>
                          </a:pP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878424"/>
                      </a:ext>
                    </a:extLst>
                  </a:tr>
                  <a:tr h="1121851">
                    <a:tc>
                      <a:txBody>
                        <a:bodyPr/>
                        <a:lstStyle/>
                        <a:p>
                          <a:pPr>
                            <a:lnSpc>
                              <a:spcPct val="150000"/>
                            </a:lnSpc>
                          </a:pP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2832723"/>
                      </a:ext>
                    </a:extLst>
                  </a:tr>
                  <a:tr h="1125507">
                    <a:tc>
                      <a:txBody>
                        <a:bodyPr/>
                        <a:lstStyle/>
                        <a:p>
                          <a:pPr>
                            <a:lnSpc>
                              <a:spcPct val="150000"/>
                            </a:lnSpc>
                          </a:pP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1907057"/>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98948860-3DEA-4C82-B933-D7C680A659FB}"/>
                  </a:ext>
                </a:extLst>
              </p:cNvPr>
              <p:cNvSpPr txBox="1"/>
              <p:nvPr/>
            </p:nvSpPr>
            <p:spPr>
              <a:xfrm>
                <a:off x="1116584" y="686897"/>
                <a:ext cx="2290572" cy="10175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en-US" sz="3200" b="0" smtClean="0">
                              <a:latin typeface="Cambria Math" panose="02040503050406030204" pitchFamily="18" charset="0"/>
                            </a:rPr>
                            <m:t>2</m:t>
                          </m:r>
                        </m:num>
                        <m:den>
                          <m:r>
                            <a:rPr lang="en-US" sz="3200" b="0" smtClean="0">
                              <a:latin typeface="Cambria Math" panose="02040503050406030204" pitchFamily="18" charset="0"/>
                            </a:rPr>
                            <m:t>3</m:t>
                          </m:r>
                        </m:den>
                      </m:f>
                    </m:oMath>
                  </m:oMathPara>
                </a14:m>
                <a:endParaRPr lang="en-US" sz="3200" dirty="0"/>
              </a:p>
            </p:txBody>
          </p:sp>
        </mc:Choice>
        <mc:Fallback xmlns="">
          <p:sp>
            <p:nvSpPr>
              <p:cNvPr id="12" name="TextBox 11">
                <a:extLst>
                  <a:ext uri="{FF2B5EF4-FFF2-40B4-BE49-F238E27FC236}">
                    <a16:creationId xmlns:a16="http://schemas.microsoft.com/office/drawing/2014/main" id="{98948860-3DEA-4C82-B933-D7C680A659FB}"/>
                  </a:ext>
                </a:extLst>
              </p:cNvPr>
              <p:cNvSpPr txBox="1">
                <a:spLocks noRot="1" noChangeAspect="1" noMove="1" noResize="1" noEditPoints="1" noAdjustHandles="1" noChangeArrowheads="1" noChangeShapeType="1" noTextEdit="1"/>
              </p:cNvSpPr>
              <p:nvPr/>
            </p:nvSpPr>
            <p:spPr>
              <a:xfrm>
                <a:off x="1116584" y="686897"/>
                <a:ext cx="2290572" cy="101752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5C53A3E4-B8C2-43C8-BECC-E9BE6BA88308}"/>
                  </a:ext>
                </a:extLst>
              </p:cNvPr>
              <p:cNvSpPr txBox="1"/>
              <p:nvPr/>
            </p:nvSpPr>
            <p:spPr>
              <a:xfrm>
                <a:off x="1116584" y="3123017"/>
                <a:ext cx="2290572" cy="10175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r>
                            <a:rPr lang="en-US" sz="3200">
                              <a:latin typeface="Cambria Math" panose="02040503050406030204" pitchFamily="18" charset="0"/>
                            </a:rPr>
                            <m:t>3</m:t>
                          </m:r>
                        </m:num>
                        <m:den>
                          <m:r>
                            <a:rPr lang="en-US" sz="3200">
                              <a:latin typeface="Cambria Math" panose="02040503050406030204" pitchFamily="18" charset="0"/>
                            </a:rPr>
                            <m:t>4</m:t>
                          </m:r>
                        </m:den>
                      </m:f>
                    </m:oMath>
                  </m:oMathPara>
                </a14:m>
                <a:endParaRPr lang="en-US" sz="3200" dirty="0"/>
              </a:p>
            </p:txBody>
          </p:sp>
        </mc:Choice>
        <mc:Fallback xmlns="">
          <p:sp>
            <p:nvSpPr>
              <p:cNvPr id="13" name="TextBox 12">
                <a:extLst>
                  <a:ext uri="{FF2B5EF4-FFF2-40B4-BE49-F238E27FC236}">
                    <a16:creationId xmlns:a16="http://schemas.microsoft.com/office/drawing/2014/main" id="{5C53A3E4-B8C2-43C8-BECC-E9BE6BA88308}"/>
                  </a:ext>
                </a:extLst>
              </p:cNvPr>
              <p:cNvSpPr txBox="1">
                <a:spLocks noRot="1" noChangeAspect="1" noMove="1" noResize="1" noEditPoints="1" noAdjustHandles="1" noChangeArrowheads="1" noChangeShapeType="1" noTextEdit="1"/>
              </p:cNvSpPr>
              <p:nvPr/>
            </p:nvSpPr>
            <p:spPr>
              <a:xfrm>
                <a:off x="1116584" y="3123017"/>
                <a:ext cx="2290572" cy="10175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D8CA5097-5CA6-4791-93FA-D1C4434170C9}"/>
                  </a:ext>
                </a:extLst>
              </p:cNvPr>
              <p:cNvSpPr txBox="1"/>
              <p:nvPr/>
            </p:nvSpPr>
            <p:spPr>
              <a:xfrm>
                <a:off x="1101852" y="1951826"/>
                <a:ext cx="2290572" cy="10275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r>
                            <a:rPr lang="en-US" sz="3200">
                              <a:latin typeface="Cambria Math" panose="02040503050406030204" pitchFamily="18" charset="0"/>
                            </a:rPr>
                            <m:t>5</m:t>
                          </m:r>
                        </m:num>
                        <m:den>
                          <m:r>
                            <a:rPr lang="en-US" sz="3200">
                              <a:latin typeface="Cambria Math" panose="02040503050406030204" pitchFamily="18" charset="0"/>
                            </a:rPr>
                            <m:t>10</m:t>
                          </m:r>
                        </m:den>
                      </m:f>
                    </m:oMath>
                  </m:oMathPara>
                </a14:m>
                <a:endParaRPr lang="en-US" sz="3200" dirty="0"/>
              </a:p>
            </p:txBody>
          </p:sp>
        </mc:Choice>
        <mc:Fallback xmlns="">
          <p:sp>
            <p:nvSpPr>
              <p:cNvPr id="14" name="TextBox 13">
                <a:extLst>
                  <a:ext uri="{FF2B5EF4-FFF2-40B4-BE49-F238E27FC236}">
                    <a16:creationId xmlns:a16="http://schemas.microsoft.com/office/drawing/2014/main" id="{D8CA5097-5CA6-4791-93FA-D1C4434170C9}"/>
                  </a:ext>
                </a:extLst>
              </p:cNvPr>
              <p:cNvSpPr txBox="1">
                <a:spLocks noRot="1" noChangeAspect="1" noMove="1" noResize="1" noEditPoints="1" noAdjustHandles="1" noChangeArrowheads="1" noChangeShapeType="1" noTextEdit="1"/>
              </p:cNvSpPr>
              <p:nvPr/>
            </p:nvSpPr>
            <p:spPr>
              <a:xfrm>
                <a:off x="1101852" y="1951826"/>
                <a:ext cx="2290572" cy="10275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A05F43EE-672D-47FE-8978-DA3716B0B5F5}"/>
                  </a:ext>
                </a:extLst>
              </p:cNvPr>
              <p:cNvSpPr txBox="1"/>
              <p:nvPr/>
            </p:nvSpPr>
            <p:spPr>
              <a:xfrm>
                <a:off x="1116584" y="4191787"/>
                <a:ext cx="2290572" cy="10175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r>
                            <a:rPr lang="en-US" sz="3200">
                              <a:latin typeface="Cambria Math" panose="02040503050406030204" pitchFamily="18" charset="0"/>
                            </a:rPr>
                            <m:t>40</m:t>
                          </m:r>
                        </m:num>
                        <m:den>
                          <m:r>
                            <a:rPr lang="en-US" sz="3200">
                              <a:latin typeface="Cambria Math" panose="02040503050406030204" pitchFamily="18" charset="0"/>
                            </a:rPr>
                            <m:t>100</m:t>
                          </m:r>
                        </m:den>
                      </m:f>
                    </m:oMath>
                  </m:oMathPara>
                </a14:m>
                <a:endParaRPr lang="en-US" sz="3200" dirty="0"/>
              </a:p>
            </p:txBody>
          </p:sp>
        </mc:Choice>
        <mc:Fallback xmlns="">
          <p:sp>
            <p:nvSpPr>
              <p:cNvPr id="15" name="TextBox 14">
                <a:extLst>
                  <a:ext uri="{FF2B5EF4-FFF2-40B4-BE49-F238E27FC236}">
                    <a16:creationId xmlns:a16="http://schemas.microsoft.com/office/drawing/2014/main" id="{A05F43EE-672D-47FE-8978-DA3716B0B5F5}"/>
                  </a:ext>
                </a:extLst>
              </p:cNvPr>
              <p:cNvSpPr txBox="1">
                <a:spLocks noRot="1" noChangeAspect="1" noMove="1" noResize="1" noEditPoints="1" noAdjustHandles="1" noChangeArrowheads="1" noChangeShapeType="1" noTextEdit="1"/>
              </p:cNvSpPr>
              <p:nvPr/>
            </p:nvSpPr>
            <p:spPr>
              <a:xfrm>
                <a:off x="1116584" y="4191787"/>
                <a:ext cx="2290572" cy="1017523"/>
              </a:xfrm>
              <a:prstGeom prst="rect">
                <a:avLst/>
              </a:prstGeom>
              <a:blipFill>
                <a:blip r:embed="rId6"/>
                <a:stretch>
                  <a:fillRect/>
                </a:stretch>
              </a:blipFill>
            </p:spPr>
            <p:txBody>
              <a:bodyPr/>
              <a:lstStyle/>
              <a:p>
                <a:r>
                  <a:rPr lang="en-US">
                    <a:noFill/>
                  </a:rPr>
                  <a:t> </a:t>
                </a:r>
              </a:p>
            </p:txBody>
          </p:sp>
        </mc:Fallback>
      </mc:AlternateContent>
      <p:sp>
        <p:nvSpPr>
          <p:cNvPr id="17" name="TextBox 16">
            <a:extLst>
              <a:ext uri="{FF2B5EF4-FFF2-40B4-BE49-F238E27FC236}">
                <a16:creationId xmlns="" xmlns:a16="http://schemas.microsoft.com/office/drawing/2014/main" id="{F0029FA4-69A6-4289-A337-B0CEA8E77DF6}"/>
              </a:ext>
            </a:extLst>
          </p:cNvPr>
          <p:cNvSpPr txBox="1"/>
          <p:nvPr/>
        </p:nvSpPr>
        <p:spPr>
          <a:xfrm>
            <a:off x="3716274" y="605505"/>
            <a:ext cx="6099048" cy="1031501"/>
          </a:xfrm>
          <a:prstGeom prst="rect">
            <a:avLst/>
          </a:prstGeom>
          <a:noFill/>
        </p:spPr>
        <p:txBody>
          <a:bodyPr wrap="square">
            <a:spAutoFit/>
          </a:bodyPr>
          <a:lstStyle/>
          <a:p>
            <a:pPr>
              <a:lnSpc>
                <a:spcPct val="200000"/>
              </a:lnSpc>
            </a:pPr>
            <a:r>
              <a:rPr lang="en-US" sz="3600" b="0" dirty="0">
                <a:latin typeface="Times New Roman" panose="02020603050405020304" pitchFamily="18" charset="0"/>
                <a:cs typeface="Times New Roman" panose="02020603050405020304" pitchFamily="18" charset="0"/>
              </a:rPr>
              <a:t>Hai </a:t>
            </a:r>
            <a:r>
              <a:rPr lang="en-US" sz="3600" b="0" dirty="0" err="1">
                <a:latin typeface="Times New Roman" panose="02020603050405020304" pitchFamily="18" charset="0"/>
                <a:cs typeface="Times New Roman" panose="02020603050405020304" pitchFamily="18" charset="0"/>
              </a:rPr>
              <a:t>phần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ba</a:t>
            </a:r>
            <a:endParaRPr lang="en-US" sz="3600" b="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DED004B3-70B7-4BF4-BB72-B8F2551859AB}"/>
              </a:ext>
            </a:extLst>
          </p:cNvPr>
          <p:cNvSpPr txBox="1"/>
          <p:nvPr/>
        </p:nvSpPr>
        <p:spPr>
          <a:xfrm>
            <a:off x="3716274" y="3978777"/>
            <a:ext cx="6099048" cy="1031501"/>
          </a:xfrm>
          <a:prstGeom prst="rect">
            <a:avLst/>
          </a:prstGeom>
          <a:noFill/>
        </p:spPr>
        <p:txBody>
          <a:bodyPr wrap="square">
            <a:spAutoFit/>
          </a:bodyPr>
          <a:lstStyle/>
          <a:p>
            <a:pPr>
              <a:lnSpc>
                <a:spcPct val="200000"/>
              </a:lnSpc>
            </a:pPr>
            <a:r>
              <a:rPr lang="en-US" sz="3600" b="0" dirty="0" err="1">
                <a:latin typeface="Times New Roman" panose="02020603050405020304" pitchFamily="18" charset="0"/>
                <a:cs typeface="Times New Roman" panose="02020603050405020304" pitchFamily="18" charset="0"/>
              </a:rPr>
              <a:t>Bốn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mươi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phần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trăm</a:t>
            </a:r>
            <a:endParaRPr lang="en-US" sz="3600" b="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FD6BE431-A72B-4288-ACAC-FA9E49075ABF}"/>
              </a:ext>
            </a:extLst>
          </p:cNvPr>
          <p:cNvSpPr txBox="1"/>
          <p:nvPr/>
        </p:nvSpPr>
        <p:spPr>
          <a:xfrm>
            <a:off x="3701542" y="2748245"/>
            <a:ext cx="6099048" cy="1031501"/>
          </a:xfrm>
          <a:prstGeom prst="rect">
            <a:avLst/>
          </a:prstGeom>
          <a:noFill/>
        </p:spPr>
        <p:txBody>
          <a:bodyPr wrap="square">
            <a:spAutoFit/>
          </a:bodyPr>
          <a:lstStyle/>
          <a:p>
            <a:pPr>
              <a:lnSpc>
                <a:spcPct val="200000"/>
              </a:lnSpc>
            </a:pPr>
            <a:r>
              <a:rPr lang="en-US" sz="3600" b="0" dirty="0">
                <a:latin typeface="Times New Roman" panose="02020603050405020304" pitchFamily="18" charset="0"/>
                <a:cs typeface="Times New Roman" panose="02020603050405020304" pitchFamily="18" charset="0"/>
              </a:rPr>
              <a:t>Ba </a:t>
            </a:r>
            <a:r>
              <a:rPr lang="en-US" sz="3600" b="0" dirty="0" err="1">
                <a:latin typeface="Times New Roman" panose="02020603050405020304" pitchFamily="18" charset="0"/>
                <a:cs typeface="Times New Roman" panose="02020603050405020304" pitchFamily="18" charset="0"/>
              </a:rPr>
              <a:t>phần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tư</a:t>
            </a:r>
            <a:endParaRPr lang="en-US" sz="3600" b="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25FCE73-2CD4-4CD0-80DA-74AD9455EBD8}"/>
              </a:ext>
            </a:extLst>
          </p:cNvPr>
          <p:cNvSpPr txBox="1"/>
          <p:nvPr/>
        </p:nvSpPr>
        <p:spPr>
          <a:xfrm>
            <a:off x="3701542" y="1704420"/>
            <a:ext cx="6099048" cy="1031501"/>
          </a:xfrm>
          <a:prstGeom prst="rect">
            <a:avLst/>
          </a:prstGeom>
          <a:noFill/>
        </p:spPr>
        <p:txBody>
          <a:bodyPr wrap="square">
            <a:spAutoFit/>
          </a:bodyPr>
          <a:lstStyle/>
          <a:p>
            <a:pPr>
              <a:lnSpc>
                <a:spcPct val="200000"/>
              </a:lnSpc>
            </a:pPr>
            <a:r>
              <a:rPr lang="en-US" sz="3600" b="0" dirty="0" err="1">
                <a:latin typeface="Times New Roman" panose="02020603050405020304" pitchFamily="18" charset="0"/>
                <a:cs typeface="Times New Roman" panose="02020603050405020304" pitchFamily="18" charset="0"/>
              </a:rPr>
              <a:t>Năm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phần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mười</a:t>
            </a:r>
            <a:endParaRPr lang="en-US" sz="3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89942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1750"/>
                                  </p:stCondLst>
                                  <p:childTnLst>
                                    <p:animScale>
                                      <p:cBhvr>
                                        <p:cTn id="6" dur="750" fill="hold"/>
                                        <p:tgtEl>
                                          <p:spTgt spid="12"/>
                                        </p:tgtEl>
                                      </p:cBhvr>
                                      <p:by x="150000" y="150000"/>
                                    </p:animScale>
                                  </p:childTnLst>
                                </p:cTn>
                              </p:par>
                            </p:childTnLst>
                          </p:cTn>
                        </p:par>
                        <p:par>
                          <p:cTn id="7" fill="hold">
                            <p:stCondLst>
                              <p:cond delay="2500"/>
                            </p:stCondLst>
                            <p:childTnLst>
                              <p:par>
                                <p:cTn id="8" presetID="16" presetClass="emph" presetSubtype="0" fill="hold" grpId="0" nodeType="afterEffect">
                                  <p:stCondLst>
                                    <p:cond delay="0"/>
                                  </p:stCondLst>
                                  <p:iterate type="lt">
                                    <p:tmPct val="4000"/>
                                  </p:iterate>
                                  <p:childTnLst>
                                    <p:set>
                                      <p:cBhvr override="childStyle">
                                        <p:cTn id="9" dur="2500" fill="hold"/>
                                        <p:tgtEl>
                                          <p:spTgt spid="17"/>
                                        </p:tgtEl>
                                        <p:attrNameLst>
                                          <p:attrName>style.color</p:attrName>
                                        </p:attrNameLst>
                                      </p:cBhvr>
                                      <p:to>
                                        <p:clrVal>
                                          <a:srgbClr val="FF0066"/>
                                        </p:clrVal>
                                      </p:to>
                                    </p:set>
                                    <p:set>
                                      <p:cBhvr>
                                        <p:cTn id="10" dur="2500" fill="hold"/>
                                        <p:tgtEl>
                                          <p:spTgt spid="17"/>
                                        </p:tgtEl>
                                        <p:attrNameLst>
                                          <p:attrName>fillcolor</p:attrName>
                                        </p:attrNameLst>
                                      </p:cBhvr>
                                      <p:to>
                                        <p:clrVal>
                                          <a:srgbClr val="FF0066"/>
                                        </p:clrVal>
                                      </p:to>
                                    </p:set>
                                    <p:set>
                                      <p:cBhvr>
                                        <p:cTn id="11" dur="2500" fill="hold"/>
                                        <p:tgtEl>
                                          <p:spTgt spid="17"/>
                                        </p:tgtEl>
                                        <p:attrNameLst>
                                          <p:attrName>fill.type</p:attrName>
                                        </p:attrNameLst>
                                      </p:cBhvr>
                                      <p:to>
                                        <p:strVal val="solid"/>
                                      </p:to>
                                    </p:set>
                                  </p:childTnLst>
                                </p:cTn>
                              </p:par>
                            </p:childTnLst>
                          </p:cTn>
                        </p:par>
                        <p:par>
                          <p:cTn id="12" fill="hold">
                            <p:stCondLst>
                              <p:cond delay="5800"/>
                            </p:stCondLst>
                            <p:childTnLst>
                              <p:par>
                                <p:cTn id="13" presetID="6" presetClass="emph" presetSubtype="0" fill="hold" grpId="0" nodeType="afterEffect">
                                  <p:stCondLst>
                                    <p:cond delay="1000"/>
                                  </p:stCondLst>
                                  <p:childTnLst>
                                    <p:animScale>
                                      <p:cBhvr>
                                        <p:cTn id="14" dur="750" fill="hold"/>
                                        <p:tgtEl>
                                          <p:spTgt spid="14"/>
                                        </p:tgtEl>
                                      </p:cBhvr>
                                      <p:by x="150000" y="150000"/>
                                    </p:animScale>
                                  </p:childTnLst>
                                </p:cTn>
                              </p:par>
                            </p:childTnLst>
                          </p:cTn>
                        </p:par>
                        <p:par>
                          <p:cTn id="15" fill="hold">
                            <p:stCondLst>
                              <p:cond delay="7550"/>
                            </p:stCondLst>
                            <p:childTnLst>
                              <p:par>
                                <p:cTn id="16" presetID="16" presetClass="emph" presetSubtype="0" fill="hold" grpId="0" nodeType="afterEffect">
                                  <p:stCondLst>
                                    <p:cond delay="0"/>
                                  </p:stCondLst>
                                  <p:iterate type="lt">
                                    <p:tmPct val="4000"/>
                                  </p:iterate>
                                  <p:childTnLst>
                                    <p:set>
                                      <p:cBhvr override="childStyle">
                                        <p:cTn id="17" dur="2500" fill="hold"/>
                                        <p:tgtEl>
                                          <p:spTgt spid="20"/>
                                        </p:tgtEl>
                                        <p:attrNameLst>
                                          <p:attrName>style.color</p:attrName>
                                        </p:attrNameLst>
                                      </p:cBhvr>
                                      <p:to>
                                        <p:clrVal>
                                          <a:srgbClr val="FF0066"/>
                                        </p:clrVal>
                                      </p:to>
                                    </p:set>
                                    <p:set>
                                      <p:cBhvr>
                                        <p:cTn id="18" dur="2500" fill="hold"/>
                                        <p:tgtEl>
                                          <p:spTgt spid="20"/>
                                        </p:tgtEl>
                                        <p:attrNameLst>
                                          <p:attrName>fillcolor</p:attrName>
                                        </p:attrNameLst>
                                      </p:cBhvr>
                                      <p:to>
                                        <p:clrVal>
                                          <a:srgbClr val="FF0066"/>
                                        </p:clrVal>
                                      </p:to>
                                    </p:set>
                                    <p:set>
                                      <p:cBhvr>
                                        <p:cTn id="19" dur="2500" fill="hold"/>
                                        <p:tgtEl>
                                          <p:spTgt spid="20"/>
                                        </p:tgtEl>
                                        <p:attrNameLst>
                                          <p:attrName>fill.type</p:attrName>
                                        </p:attrNameLst>
                                      </p:cBhvr>
                                      <p:to>
                                        <p:strVal val="solid"/>
                                      </p:to>
                                    </p:set>
                                  </p:childTnLst>
                                </p:cTn>
                              </p:par>
                            </p:childTnLst>
                          </p:cTn>
                        </p:par>
                        <p:par>
                          <p:cTn id="20" fill="hold">
                            <p:stCondLst>
                              <p:cond delay="11050"/>
                            </p:stCondLst>
                            <p:childTnLst>
                              <p:par>
                                <p:cTn id="21" presetID="6" presetClass="emph" presetSubtype="0" fill="hold" grpId="0" nodeType="afterEffect">
                                  <p:stCondLst>
                                    <p:cond delay="1000"/>
                                  </p:stCondLst>
                                  <p:childTnLst>
                                    <p:animScale>
                                      <p:cBhvr>
                                        <p:cTn id="22" dur="750" fill="hold"/>
                                        <p:tgtEl>
                                          <p:spTgt spid="13"/>
                                        </p:tgtEl>
                                      </p:cBhvr>
                                      <p:by x="150000" y="150000"/>
                                    </p:animScale>
                                  </p:childTnLst>
                                </p:cTn>
                              </p:par>
                            </p:childTnLst>
                          </p:cTn>
                        </p:par>
                        <p:par>
                          <p:cTn id="23" fill="hold">
                            <p:stCondLst>
                              <p:cond delay="12800"/>
                            </p:stCondLst>
                            <p:childTnLst>
                              <p:par>
                                <p:cTn id="24" presetID="16" presetClass="emph" presetSubtype="0" fill="hold" grpId="0" nodeType="afterEffect">
                                  <p:stCondLst>
                                    <p:cond delay="0"/>
                                  </p:stCondLst>
                                  <p:iterate type="lt">
                                    <p:tmPct val="4000"/>
                                  </p:iterate>
                                  <p:childTnLst>
                                    <p:set>
                                      <p:cBhvr override="childStyle">
                                        <p:cTn id="25" dur="2500" fill="hold"/>
                                        <p:tgtEl>
                                          <p:spTgt spid="19"/>
                                        </p:tgtEl>
                                        <p:attrNameLst>
                                          <p:attrName>style.color</p:attrName>
                                        </p:attrNameLst>
                                      </p:cBhvr>
                                      <p:to>
                                        <p:clrVal>
                                          <a:srgbClr val="FF0066"/>
                                        </p:clrVal>
                                      </p:to>
                                    </p:set>
                                    <p:set>
                                      <p:cBhvr>
                                        <p:cTn id="26" dur="2500" fill="hold"/>
                                        <p:tgtEl>
                                          <p:spTgt spid="19"/>
                                        </p:tgtEl>
                                        <p:attrNameLst>
                                          <p:attrName>fillcolor</p:attrName>
                                        </p:attrNameLst>
                                      </p:cBhvr>
                                      <p:to>
                                        <p:clrVal>
                                          <a:srgbClr val="FF0066"/>
                                        </p:clrVal>
                                      </p:to>
                                    </p:set>
                                    <p:set>
                                      <p:cBhvr>
                                        <p:cTn id="27" dur="2500" fill="hold"/>
                                        <p:tgtEl>
                                          <p:spTgt spid="19"/>
                                        </p:tgtEl>
                                        <p:attrNameLst>
                                          <p:attrName>fill.type</p:attrName>
                                        </p:attrNameLst>
                                      </p:cBhvr>
                                      <p:to>
                                        <p:strVal val="solid"/>
                                      </p:to>
                                    </p:set>
                                  </p:childTnLst>
                                </p:cTn>
                              </p:par>
                            </p:childTnLst>
                          </p:cTn>
                        </p:par>
                        <p:par>
                          <p:cTn id="28" fill="hold">
                            <p:stCondLst>
                              <p:cond delay="16000"/>
                            </p:stCondLst>
                            <p:childTnLst>
                              <p:par>
                                <p:cTn id="29" presetID="6" presetClass="emph" presetSubtype="0" fill="hold" grpId="0" nodeType="afterEffect">
                                  <p:stCondLst>
                                    <p:cond delay="1000"/>
                                  </p:stCondLst>
                                  <p:childTnLst>
                                    <p:animScale>
                                      <p:cBhvr>
                                        <p:cTn id="30" dur="750" fill="hold"/>
                                        <p:tgtEl>
                                          <p:spTgt spid="15"/>
                                        </p:tgtEl>
                                      </p:cBhvr>
                                      <p:by x="150000" y="150000"/>
                                    </p:animScale>
                                  </p:childTnLst>
                                </p:cTn>
                              </p:par>
                            </p:childTnLst>
                          </p:cTn>
                        </p:par>
                        <p:par>
                          <p:cTn id="31" fill="hold">
                            <p:stCondLst>
                              <p:cond delay="17750"/>
                            </p:stCondLst>
                            <p:childTnLst>
                              <p:par>
                                <p:cTn id="32" presetID="16" presetClass="emph" presetSubtype="0" fill="hold" grpId="0" nodeType="afterEffect">
                                  <p:stCondLst>
                                    <p:cond delay="0"/>
                                  </p:stCondLst>
                                  <p:iterate type="lt">
                                    <p:tmPct val="4000"/>
                                  </p:iterate>
                                  <p:childTnLst>
                                    <p:set>
                                      <p:cBhvr override="childStyle">
                                        <p:cTn id="33" dur="2500" fill="hold"/>
                                        <p:tgtEl>
                                          <p:spTgt spid="18"/>
                                        </p:tgtEl>
                                        <p:attrNameLst>
                                          <p:attrName>style.color</p:attrName>
                                        </p:attrNameLst>
                                      </p:cBhvr>
                                      <p:to>
                                        <p:clrVal>
                                          <a:srgbClr val="FF0066"/>
                                        </p:clrVal>
                                      </p:to>
                                    </p:set>
                                    <p:set>
                                      <p:cBhvr>
                                        <p:cTn id="34" dur="2500" fill="hold"/>
                                        <p:tgtEl>
                                          <p:spTgt spid="18"/>
                                        </p:tgtEl>
                                        <p:attrNameLst>
                                          <p:attrName>fillcolor</p:attrName>
                                        </p:attrNameLst>
                                      </p:cBhvr>
                                      <p:to>
                                        <p:clrVal>
                                          <a:srgbClr val="FF0066"/>
                                        </p:clrVal>
                                      </p:to>
                                    </p:set>
                                    <p:set>
                                      <p:cBhvr>
                                        <p:cTn id="35" dur="2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421663" y="1385832"/>
            <a:ext cx="8170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Viết</a:t>
            </a: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phép</a:t>
            </a: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chia </a:t>
            </a:r>
            <a:r>
              <a:rPr kumimoji="0" lang="en-US" altLang="en-US"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sau</a:t>
            </a: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a:t>
            </a:r>
            <a:r>
              <a:rPr kumimoji="0" lang="vi-VN"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ư</a:t>
            </a:r>
            <a:r>
              <a:rPr kumimoji="0" lang="en-US" altLang="en-US"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ới</a:t>
            </a: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dạng</a:t>
            </a: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phân</a:t>
            </a: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số</a:t>
            </a:r>
            <a:endPar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8198" name="Text Box 6"/>
          <p:cNvSpPr txBox="1">
            <a:spLocks noChangeArrowheads="1"/>
          </p:cNvSpPr>
          <p:nvPr/>
        </p:nvSpPr>
        <p:spPr bwMode="auto">
          <a:xfrm>
            <a:off x="697738" y="2383144"/>
            <a:ext cx="14093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1409C3"/>
                </a:solidFill>
                <a:effectLst/>
                <a:uLnTx/>
                <a:uFillTx/>
                <a:latin typeface="Times New Roman" panose="02020603050405020304" pitchFamily="18" charset="0"/>
                <a:ea typeface="+mn-ea"/>
                <a:cs typeface="+mn-cs"/>
              </a:rPr>
              <a:t>1 : 3 =</a:t>
            </a:r>
          </a:p>
        </p:txBody>
      </p:sp>
      <p:sp>
        <p:nvSpPr>
          <p:cNvPr id="8199" name="Text Box 7"/>
          <p:cNvSpPr txBox="1">
            <a:spLocks noChangeArrowheads="1"/>
          </p:cNvSpPr>
          <p:nvPr/>
        </p:nvSpPr>
        <p:spPr bwMode="auto">
          <a:xfrm>
            <a:off x="3953787" y="2365047"/>
            <a:ext cx="16401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noProof="0" dirty="0">
                <a:solidFill>
                  <a:srgbClr val="1409C3"/>
                </a:solidFill>
                <a:latin typeface="Times New Roman" panose="02020603050405020304" pitchFamily="18" charset="0"/>
              </a:rPr>
              <a:t>4</a:t>
            </a:r>
            <a:r>
              <a:rPr kumimoji="0" lang="en-US" altLang="en-US" sz="3600" b="1" i="0" u="none" strike="noStrike" kern="1200" cap="none" spc="0" normalizeH="0" baseline="0" noProof="0" dirty="0">
                <a:ln>
                  <a:noFill/>
                </a:ln>
                <a:solidFill>
                  <a:srgbClr val="1409C3"/>
                </a:solidFill>
                <a:effectLst/>
                <a:uLnTx/>
                <a:uFillTx/>
                <a:latin typeface="Times New Roman" panose="02020603050405020304" pitchFamily="18" charset="0"/>
                <a:ea typeface="+mn-ea"/>
                <a:cs typeface="+mn-cs"/>
              </a:rPr>
              <a:t> : 10 =</a:t>
            </a:r>
          </a:p>
        </p:txBody>
      </p:sp>
      <p:sp>
        <p:nvSpPr>
          <p:cNvPr id="8200" name="Text Box 8"/>
          <p:cNvSpPr txBox="1">
            <a:spLocks noChangeArrowheads="1"/>
          </p:cNvSpPr>
          <p:nvPr/>
        </p:nvSpPr>
        <p:spPr bwMode="auto">
          <a:xfrm>
            <a:off x="7271308" y="2320983"/>
            <a:ext cx="14093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noProof="0" dirty="0">
                <a:solidFill>
                  <a:srgbClr val="1409C3"/>
                </a:solidFill>
                <a:latin typeface="Times New Roman" panose="02020603050405020304" pitchFamily="18" charset="0"/>
              </a:rPr>
              <a:t>9</a:t>
            </a:r>
            <a:r>
              <a:rPr kumimoji="0" lang="en-US" altLang="en-US" sz="3600" b="1" i="0" u="none" strike="noStrike" kern="1200" cap="none" spc="0" normalizeH="0" baseline="0" noProof="0" dirty="0">
                <a:ln>
                  <a:noFill/>
                </a:ln>
                <a:solidFill>
                  <a:srgbClr val="1409C3"/>
                </a:solidFill>
                <a:effectLst/>
                <a:uLnTx/>
                <a:uFillTx/>
                <a:latin typeface="Times New Roman" panose="02020603050405020304" pitchFamily="18" charset="0"/>
                <a:ea typeface="+mn-ea"/>
                <a:cs typeface="+mn-cs"/>
              </a:rPr>
              <a:t> : 2 =</a:t>
            </a:r>
          </a:p>
        </p:txBody>
      </p:sp>
      <p:grpSp>
        <p:nvGrpSpPr>
          <p:cNvPr id="5" name="Group 4">
            <a:extLst>
              <a:ext uri="{FF2B5EF4-FFF2-40B4-BE49-F238E27FC236}">
                <a16:creationId xmlns="" xmlns:a16="http://schemas.microsoft.com/office/drawing/2014/main" id="{3F361F5E-2750-4FFB-ADB9-85E4CB3DA1AA}"/>
              </a:ext>
            </a:extLst>
          </p:cNvPr>
          <p:cNvGrpSpPr/>
          <p:nvPr/>
        </p:nvGrpSpPr>
        <p:grpSpPr>
          <a:xfrm>
            <a:off x="5643006" y="2100250"/>
            <a:ext cx="646331" cy="1228498"/>
            <a:chOff x="6188078" y="1548443"/>
            <a:chExt cx="646331" cy="1228498"/>
          </a:xfrm>
        </p:grpSpPr>
        <p:sp>
          <p:nvSpPr>
            <p:cNvPr id="8204" name="Text Box 12"/>
            <p:cNvSpPr txBox="1">
              <a:spLocks noChangeArrowheads="1"/>
            </p:cNvSpPr>
            <p:nvPr/>
          </p:nvSpPr>
          <p:spPr bwMode="auto">
            <a:xfrm>
              <a:off x="6324600" y="1548443"/>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noProof="0" dirty="0">
                  <a:solidFill>
                    <a:srgbClr val="FF0000"/>
                  </a:solidFill>
                  <a:latin typeface="Times New Roman" panose="02020603050405020304" pitchFamily="18" charset="0"/>
                </a:rPr>
                <a:t>4</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205" name="Text Box 13"/>
            <p:cNvSpPr txBox="1">
              <a:spLocks noChangeArrowheads="1"/>
            </p:cNvSpPr>
            <p:nvPr/>
          </p:nvSpPr>
          <p:spPr bwMode="auto">
            <a:xfrm>
              <a:off x="6188078" y="2130610"/>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a:t>
              </a:r>
            </a:p>
          </p:txBody>
        </p:sp>
        <p:sp>
          <p:nvSpPr>
            <p:cNvPr id="8206" name="Line 14"/>
            <p:cNvSpPr>
              <a:spLocks noChangeShapeType="1"/>
            </p:cNvSpPr>
            <p:nvPr/>
          </p:nvSpPr>
          <p:spPr bwMode="auto">
            <a:xfrm>
              <a:off x="6264275" y="2149475"/>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sp>
        <p:nvSpPr>
          <p:cNvPr id="28" name="Text Box 4"/>
          <p:cNvSpPr txBox="1">
            <a:spLocks noChangeArrowheads="1"/>
          </p:cNvSpPr>
          <p:nvPr/>
        </p:nvSpPr>
        <p:spPr bwMode="auto">
          <a:xfrm>
            <a:off x="336008" y="613214"/>
            <a:ext cx="109428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C00000"/>
                </a:solidFill>
                <a:effectLst/>
                <a:uLnTx/>
                <a:uFillTx/>
                <a:latin typeface="HP001 4 hàng" panose="020B0603050302020204" pitchFamily="34" charset="0"/>
              </a:rPr>
              <a:t> </a:t>
            </a:r>
            <a:r>
              <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2. </a:t>
            </a:r>
            <a:r>
              <a:rPr kumimoji="0" lang="en-US" altLang="en-US"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Chú</a:t>
            </a:r>
            <a:r>
              <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ý</a:t>
            </a:r>
          </a:p>
        </p:txBody>
      </p:sp>
      <p:sp>
        <p:nvSpPr>
          <p:cNvPr id="29" name="Text Box 22"/>
          <p:cNvSpPr txBox="1">
            <a:spLocks noChangeArrowheads="1"/>
          </p:cNvSpPr>
          <p:nvPr/>
        </p:nvSpPr>
        <p:spPr bwMode="auto">
          <a:xfrm>
            <a:off x="554481" y="3535811"/>
            <a:ext cx="11877915" cy="221983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eaLnBrk="1" fontAlgn="base" hangingPunct="1">
              <a:lnSpc>
                <a:spcPct val="150000"/>
              </a:lnSpc>
              <a:spcBef>
                <a:spcPct val="0"/>
              </a:spcBef>
              <a:spcAft>
                <a:spcPct val="0"/>
              </a:spcAft>
              <a:defRPr/>
            </a:pPr>
            <a:r>
              <a:rPr lang="en-US" altLang="en-US" sz="3200" b="1" dirty="0">
                <a:solidFill>
                  <a:srgbClr val="1409C3"/>
                </a:solidFill>
                <a:latin typeface="Times New Roman" panose="02020603050405020304" pitchFamily="18" charset="0"/>
                <a:cs typeface="Times New Roman" panose="02020603050405020304" pitchFamily="18" charset="0"/>
              </a:rPr>
              <a:t>1) </a:t>
            </a:r>
            <a:r>
              <a:rPr lang="en-US" altLang="en-US" sz="3200" b="1" dirty="0" err="1">
                <a:solidFill>
                  <a:srgbClr val="1409C3"/>
                </a:solidFill>
                <a:latin typeface="Times New Roman" panose="02020603050405020304" pitchFamily="18" charset="0"/>
                <a:cs typeface="Times New Roman" panose="02020603050405020304" pitchFamily="18" charset="0"/>
              </a:rPr>
              <a:t>Có</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thể</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dùng</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phân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vi-VN" altLang="en-US" sz="3200" b="1" dirty="0">
                <a:solidFill>
                  <a:srgbClr val="1409C3"/>
                </a:solidFill>
                <a:latin typeface="Times New Roman" panose="02020603050405020304" pitchFamily="18" charset="0"/>
                <a:cs typeface="Times New Roman" panose="02020603050405020304" pitchFamily="18" charset="0"/>
              </a:rPr>
              <a:t>đ</a:t>
            </a:r>
            <a:r>
              <a:rPr lang="en-US" altLang="en-US" sz="3200" b="1" dirty="0">
                <a:solidFill>
                  <a:srgbClr val="1409C3"/>
                </a:solidFill>
                <a:latin typeface="Times New Roman" panose="02020603050405020304" pitchFamily="18" charset="0"/>
                <a:cs typeface="Times New Roman" panose="02020603050405020304" pitchFamily="18" charset="0"/>
              </a:rPr>
              <a:t>ể </a:t>
            </a:r>
            <a:r>
              <a:rPr lang="en-US" altLang="en-US" sz="3200" b="1" dirty="0" err="1">
                <a:solidFill>
                  <a:srgbClr val="1409C3"/>
                </a:solidFill>
                <a:latin typeface="Times New Roman" panose="02020603050405020304" pitchFamily="18" charset="0"/>
                <a:cs typeface="Times New Roman" panose="02020603050405020304" pitchFamily="18" charset="0"/>
              </a:rPr>
              <a:t>ghi</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kết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quả</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của</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phép</a:t>
            </a:r>
            <a:r>
              <a:rPr lang="en-US" altLang="en-US" sz="3200" b="1" dirty="0">
                <a:solidFill>
                  <a:srgbClr val="1409C3"/>
                </a:solidFill>
                <a:latin typeface="Times New Roman" panose="02020603050405020304" pitchFamily="18" charset="0"/>
                <a:cs typeface="Times New Roman" panose="02020603050405020304" pitchFamily="18" charset="0"/>
              </a:rPr>
              <a:t> chia </a:t>
            </a:r>
            <a:r>
              <a:rPr lang="en-US" altLang="en-US" sz="3200" b="1" dirty="0" err="1">
                <a:solidFill>
                  <a:srgbClr val="1409C3"/>
                </a:solidFill>
                <a:latin typeface="Times New Roman" panose="02020603050405020304" pitchFamily="18" charset="0"/>
                <a:cs typeface="Times New Roman" panose="02020603050405020304" pitchFamily="18" charset="0"/>
              </a:rPr>
              <a:t>một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tự</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nhiên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cho</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một</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tự</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nhiên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khác</a:t>
            </a:r>
            <a:r>
              <a:rPr lang="en-US" altLang="en-US" sz="3200" b="1" dirty="0">
                <a:solidFill>
                  <a:srgbClr val="1409C3"/>
                </a:solidFill>
                <a:latin typeface="Times New Roman" panose="02020603050405020304" pitchFamily="18" charset="0"/>
                <a:cs typeface="Times New Roman" panose="02020603050405020304" pitchFamily="18" charset="0"/>
              </a:rPr>
              <a:t> 0. </a:t>
            </a:r>
            <a:r>
              <a:rPr lang="en-US" altLang="en-US" sz="3200" b="1" dirty="0" err="1">
                <a:solidFill>
                  <a:srgbClr val="1409C3"/>
                </a:solidFill>
                <a:latin typeface="Times New Roman" panose="02020603050405020304" pitchFamily="18" charset="0"/>
                <a:cs typeface="Times New Roman" panose="02020603050405020304" pitchFamily="18" charset="0"/>
              </a:rPr>
              <a:t>Phân</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số</a:t>
            </a:r>
            <a:r>
              <a:rPr lang="en-US" altLang="en-US" sz="3200" b="1" dirty="0">
                <a:solidFill>
                  <a:srgbClr val="1409C3"/>
                </a:solidFill>
                <a:latin typeface="Times New Roman" panose="02020603050405020304" pitchFamily="18" charset="0"/>
                <a:cs typeface="Times New Roman" panose="02020603050405020304" pitchFamily="18" charset="0"/>
              </a:rPr>
              <a:t> </a:t>
            </a:r>
            <a:r>
              <a:rPr lang="vi-VN" altLang="en-US" sz="3200" b="1" dirty="0">
                <a:solidFill>
                  <a:srgbClr val="1409C3"/>
                </a:solidFill>
                <a:latin typeface="Times New Roman" panose="02020603050405020304" pitchFamily="18" charset="0"/>
                <a:cs typeface="Times New Roman" panose="02020603050405020304" pitchFamily="18" charset="0"/>
              </a:rPr>
              <a:t>đ</a:t>
            </a:r>
            <a:r>
              <a:rPr lang="en-US" altLang="en-US" sz="3200" b="1" dirty="0">
                <a:solidFill>
                  <a:srgbClr val="1409C3"/>
                </a:solidFill>
                <a:latin typeface="Times New Roman" panose="02020603050405020304" pitchFamily="18" charset="0"/>
                <a:cs typeface="Times New Roman" panose="02020603050405020304" pitchFamily="18" charset="0"/>
              </a:rPr>
              <a:t>ó </a:t>
            </a:r>
            <a:r>
              <a:rPr lang="en-US" altLang="en-US" sz="3200" b="1" dirty="0" err="1">
                <a:solidFill>
                  <a:srgbClr val="1409C3"/>
                </a:solidFill>
                <a:latin typeface="Times New Roman" panose="02020603050405020304" pitchFamily="18" charset="0"/>
                <a:cs typeface="Times New Roman" panose="02020603050405020304" pitchFamily="18" charset="0"/>
              </a:rPr>
              <a:t>cũng</a:t>
            </a:r>
            <a:r>
              <a:rPr lang="en-US" altLang="en-US" sz="3200" b="1" dirty="0">
                <a:solidFill>
                  <a:srgbClr val="1409C3"/>
                </a:solidFill>
                <a:latin typeface="Times New Roman" panose="02020603050405020304" pitchFamily="18" charset="0"/>
                <a:cs typeface="Times New Roman" panose="02020603050405020304" pitchFamily="18" charset="0"/>
              </a:rPr>
              <a:t> </a:t>
            </a:r>
            <a:r>
              <a:rPr lang="vi-VN" altLang="en-US" sz="3200" b="1" dirty="0">
                <a:solidFill>
                  <a:srgbClr val="1409C3"/>
                </a:solidFill>
                <a:latin typeface="Times New Roman" panose="02020603050405020304" pitchFamily="18" charset="0"/>
                <a:cs typeface="Times New Roman" panose="02020603050405020304" pitchFamily="18" charset="0"/>
              </a:rPr>
              <a:t>đư</a:t>
            </a:r>
            <a:r>
              <a:rPr lang="en-US" altLang="en-US" sz="3200" b="1" dirty="0" err="1">
                <a:solidFill>
                  <a:srgbClr val="1409C3"/>
                </a:solidFill>
                <a:latin typeface="Times New Roman" panose="02020603050405020304" pitchFamily="18" charset="0"/>
                <a:cs typeface="Times New Roman" panose="02020603050405020304" pitchFamily="18" charset="0"/>
              </a:rPr>
              <a:t>ợc</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gọi</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là</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th</a:t>
            </a:r>
            <a:r>
              <a:rPr lang="vi-VN" altLang="en-US" sz="3200" b="1" dirty="0">
                <a:solidFill>
                  <a:srgbClr val="1409C3"/>
                </a:solidFill>
                <a:latin typeface="Times New Roman" panose="02020603050405020304" pitchFamily="18" charset="0"/>
                <a:cs typeface="Times New Roman" panose="02020603050405020304" pitchFamily="18" charset="0"/>
              </a:rPr>
              <a:t>ươ</a:t>
            </a:r>
            <a:r>
              <a:rPr lang="en-US" altLang="en-US" sz="3200" b="1" dirty="0">
                <a:solidFill>
                  <a:srgbClr val="1409C3"/>
                </a:solidFill>
                <a:latin typeface="Times New Roman" panose="02020603050405020304" pitchFamily="18" charset="0"/>
                <a:cs typeface="Times New Roman" panose="02020603050405020304" pitchFamily="18" charset="0"/>
              </a:rPr>
              <a:t>ng </a:t>
            </a:r>
            <a:r>
              <a:rPr lang="en-US" altLang="en-US" sz="3200" b="1" dirty="0" err="1">
                <a:solidFill>
                  <a:srgbClr val="1409C3"/>
                </a:solidFill>
                <a:latin typeface="Times New Roman" panose="02020603050405020304" pitchFamily="18" charset="0"/>
                <a:cs typeface="Times New Roman" panose="02020603050405020304" pitchFamily="18" charset="0"/>
              </a:rPr>
              <a:t>của</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phép</a:t>
            </a:r>
            <a:r>
              <a:rPr lang="en-US" altLang="en-US" sz="3200" b="1" dirty="0">
                <a:solidFill>
                  <a:srgbClr val="1409C3"/>
                </a:solidFill>
                <a:latin typeface="Times New Roman" panose="02020603050405020304" pitchFamily="18" charset="0"/>
                <a:cs typeface="Times New Roman" panose="02020603050405020304" pitchFamily="18" charset="0"/>
              </a:rPr>
              <a:t> chia </a:t>
            </a:r>
            <a:r>
              <a:rPr lang="en-US" altLang="en-US" sz="3200" b="1" dirty="0" err="1">
                <a:solidFill>
                  <a:srgbClr val="1409C3"/>
                </a:solidFill>
                <a:latin typeface="Times New Roman" panose="02020603050405020304" pitchFamily="18" charset="0"/>
                <a:cs typeface="Times New Roman" panose="02020603050405020304" pitchFamily="18" charset="0"/>
              </a:rPr>
              <a:t>đã</a:t>
            </a:r>
            <a:r>
              <a:rPr lang="en-US" altLang="en-US" sz="3200" b="1" dirty="0">
                <a:solidFill>
                  <a:srgbClr val="1409C3"/>
                </a:solidFill>
                <a:latin typeface="Times New Roman" panose="02020603050405020304" pitchFamily="18" charset="0"/>
                <a:cs typeface="Times New Roman" panose="02020603050405020304" pitchFamily="18" charset="0"/>
              </a:rPr>
              <a:t> </a:t>
            </a:r>
            <a:r>
              <a:rPr lang="en-US" altLang="en-US" sz="3200" b="1" dirty="0" err="1">
                <a:solidFill>
                  <a:srgbClr val="1409C3"/>
                </a:solidFill>
                <a:latin typeface="Times New Roman" panose="02020603050405020304" pitchFamily="18" charset="0"/>
                <a:cs typeface="Times New Roman" panose="02020603050405020304" pitchFamily="18" charset="0"/>
              </a:rPr>
              <a:t>cho</a:t>
            </a:r>
            <a:r>
              <a:rPr lang="en-US" altLang="en-US" sz="3200" b="1" dirty="0">
                <a:solidFill>
                  <a:srgbClr val="1409C3"/>
                </a:solidFill>
                <a:latin typeface="Times New Roman" panose="02020603050405020304" pitchFamily="18" charset="0"/>
                <a:cs typeface="Times New Roman" panose="02020603050405020304" pitchFamily="18" charset="0"/>
              </a:rPr>
              <a:t>.</a:t>
            </a:r>
          </a:p>
        </p:txBody>
      </p:sp>
      <p:grpSp>
        <p:nvGrpSpPr>
          <p:cNvPr id="4" name="Group 3">
            <a:extLst>
              <a:ext uri="{FF2B5EF4-FFF2-40B4-BE49-F238E27FC236}">
                <a16:creationId xmlns="" xmlns:a16="http://schemas.microsoft.com/office/drawing/2014/main" id="{50B04D7D-5F7C-4115-A3CC-934A0C32833B}"/>
              </a:ext>
            </a:extLst>
          </p:cNvPr>
          <p:cNvGrpSpPr/>
          <p:nvPr/>
        </p:nvGrpSpPr>
        <p:grpSpPr>
          <a:xfrm>
            <a:off x="2248976" y="2069161"/>
            <a:ext cx="533400" cy="1274295"/>
            <a:chOff x="3154389" y="1473891"/>
            <a:chExt cx="533400" cy="1274295"/>
          </a:xfrm>
        </p:grpSpPr>
        <p:sp>
          <p:nvSpPr>
            <p:cNvPr id="8201" name="Text Box 9"/>
            <p:cNvSpPr txBox="1">
              <a:spLocks noChangeArrowheads="1"/>
            </p:cNvSpPr>
            <p:nvPr/>
          </p:nvSpPr>
          <p:spPr bwMode="auto">
            <a:xfrm>
              <a:off x="3205482" y="1473891"/>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a:t>
              </a:r>
            </a:p>
          </p:txBody>
        </p:sp>
        <p:sp>
          <p:nvSpPr>
            <p:cNvPr id="8202" name="Text Box 10"/>
            <p:cNvSpPr txBox="1">
              <a:spLocks noChangeArrowheads="1"/>
            </p:cNvSpPr>
            <p:nvPr/>
          </p:nvSpPr>
          <p:spPr bwMode="auto">
            <a:xfrm>
              <a:off x="3210413" y="2101855"/>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a:t>
              </a:r>
            </a:p>
          </p:txBody>
        </p:sp>
        <p:sp>
          <p:nvSpPr>
            <p:cNvPr id="17" name="Line 14">
              <a:extLst>
                <a:ext uri="{FF2B5EF4-FFF2-40B4-BE49-F238E27FC236}">
                  <a16:creationId xmlns="" xmlns:a16="http://schemas.microsoft.com/office/drawing/2014/main" id="{DB19D381-93F2-41BC-90D9-7F7DB3AF1440}"/>
                </a:ext>
              </a:extLst>
            </p:cNvPr>
            <p:cNvSpPr>
              <a:spLocks noChangeShapeType="1"/>
            </p:cNvSpPr>
            <p:nvPr/>
          </p:nvSpPr>
          <p:spPr bwMode="auto">
            <a:xfrm>
              <a:off x="3154389" y="2119229"/>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grpSp>
        <p:nvGrpSpPr>
          <p:cNvPr id="6" name="Group 5">
            <a:extLst>
              <a:ext uri="{FF2B5EF4-FFF2-40B4-BE49-F238E27FC236}">
                <a16:creationId xmlns="" xmlns:a16="http://schemas.microsoft.com/office/drawing/2014/main" id="{C7F0231E-D614-4630-9946-492ECE986E7E}"/>
              </a:ext>
            </a:extLst>
          </p:cNvPr>
          <p:cNvGrpSpPr/>
          <p:nvPr/>
        </p:nvGrpSpPr>
        <p:grpSpPr>
          <a:xfrm>
            <a:off x="8725587" y="2079864"/>
            <a:ext cx="533400" cy="1221535"/>
            <a:chOff x="8763000" y="1513264"/>
            <a:chExt cx="533400" cy="1221535"/>
          </a:xfrm>
        </p:grpSpPr>
        <p:sp>
          <p:nvSpPr>
            <p:cNvPr id="8211" name="Text Box 19"/>
            <p:cNvSpPr txBox="1">
              <a:spLocks noChangeArrowheads="1"/>
            </p:cNvSpPr>
            <p:nvPr/>
          </p:nvSpPr>
          <p:spPr bwMode="auto">
            <a:xfrm>
              <a:off x="8842625" y="1513264"/>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noProof="0" dirty="0">
                  <a:solidFill>
                    <a:srgbClr val="FF0000"/>
                  </a:solidFill>
                  <a:latin typeface="Times New Roman" panose="02020603050405020304" pitchFamily="18" charset="0"/>
                </a:rPr>
                <a:t>9</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212" name="Text Box 20"/>
            <p:cNvSpPr txBox="1">
              <a:spLocks noChangeArrowheads="1"/>
            </p:cNvSpPr>
            <p:nvPr/>
          </p:nvSpPr>
          <p:spPr bwMode="auto">
            <a:xfrm>
              <a:off x="8842625" y="2088468"/>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a:t>
              </a:r>
            </a:p>
          </p:txBody>
        </p:sp>
        <p:sp>
          <p:nvSpPr>
            <p:cNvPr id="18" name="Line 14">
              <a:extLst>
                <a:ext uri="{FF2B5EF4-FFF2-40B4-BE49-F238E27FC236}">
                  <a16:creationId xmlns="" xmlns:a16="http://schemas.microsoft.com/office/drawing/2014/main" id="{256D9E50-034C-46DA-ADB2-60DED72D2288}"/>
                </a:ext>
              </a:extLst>
            </p:cNvPr>
            <p:cNvSpPr>
              <a:spLocks noChangeShapeType="1"/>
            </p:cNvSpPr>
            <p:nvPr/>
          </p:nvSpPr>
          <p:spPr bwMode="auto">
            <a:xfrm>
              <a:off x="8763000" y="2120727"/>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spTree>
    <p:extLst>
      <p:ext uri="{BB962C8B-B14F-4D97-AF65-F5344CB8AC3E}">
        <p14:creationId xmlns:p14="http://schemas.microsoft.com/office/powerpoint/2010/main" val="226518526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plus(in)">
                                      <p:cBhvr>
                                        <p:cTn id="7" dur="10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plus(in)">
                                      <p:cBhvr>
                                        <p:cTn id="17" dur="1000"/>
                                        <p:tgtEl>
                                          <p:spTgt spid="8197"/>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8199"/>
                                        </p:tgtEl>
                                        <p:attrNameLst>
                                          <p:attrName>style.visibility</p:attrName>
                                        </p:attrNameLst>
                                      </p:cBhvr>
                                      <p:to>
                                        <p:strVal val="visible"/>
                                      </p:to>
                                    </p:set>
                                    <p:animEffect transition="in" filter="plus(in)">
                                      <p:cBhvr>
                                        <p:cTn id="20" dur="1000"/>
                                        <p:tgtEl>
                                          <p:spTgt spid="8199"/>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plus(in)">
                                      <p:cBhvr>
                                        <p:cTn id="23" dur="1000"/>
                                        <p:tgtEl>
                                          <p:spTgt spid="820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plus(in)">
                                      <p:cBhvr>
                                        <p:cTn id="3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199" grpId="0"/>
      <p:bldP spid="8200"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6" name="Text Box 24"/>
          <p:cNvSpPr txBox="1">
            <a:spLocks noChangeArrowheads="1"/>
          </p:cNvSpPr>
          <p:nvPr/>
        </p:nvSpPr>
        <p:spPr bwMode="auto">
          <a:xfrm>
            <a:off x="1255299" y="3849474"/>
            <a:ext cx="793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5 =</a:t>
            </a:r>
          </a:p>
        </p:txBody>
      </p:sp>
      <p:sp>
        <p:nvSpPr>
          <p:cNvPr id="8217" name="Text Box 25"/>
          <p:cNvSpPr txBox="1">
            <a:spLocks noChangeArrowheads="1"/>
          </p:cNvSpPr>
          <p:nvPr/>
        </p:nvSpPr>
        <p:spPr bwMode="auto">
          <a:xfrm>
            <a:off x="4775837" y="3849473"/>
            <a:ext cx="10246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12 =</a:t>
            </a:r>
          </a:p>
        </p:txBody>
      </p:sp>
      <p:sp>
        <p:nvSpPr>
          <p:cNvPr id="8218" name="Text Box 26"/>
          <p:cNvSpPr txBox="1">
            <a:spLocks noChangeArrowheads="1"/>
          </p:cNvSpPr>
          <p:nvPr/>
        </p:nvSpPr>
        <p:spPr bwMode="auto">
          <a:xfrm>
            <a:off x="8111709" y="3857709"/>
            <a:ext cx="1486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2001 =</a:t>
            </a:r>
          </a:p>
        </p:txBody>
      </p:sp>
      <p:grpSp>
        <p:nvGrpSpPr>
          <p:cNvPr id="5" name="Group 4">
            <a:extLst>
              <a:ext uri="{FF2B5EF4-FFF2-40B4-BE49-F238E27FC236}">
                <a16:creationId xmlns="" xmlns:a16="http://schemas.microsoft.com/office/drawing/2014/main" id="{A4809CD8-89FF-430A-AF1E-3BDD8BFF6386}"/>
              </a:ext>
            </a:extLst>
          </p:cNvPr>
          <p:cNvGrpSpPr/>
          <p:nvPr/>
        </p:nvGrpSpPr>
        <p:grpSpPr>
          <a:xfrm>
            <a:off x="2049106" y="3429000"/>
            <a:ext cx="533400" cy="1389970"/>
            <a:chOff x="2049106" y="3429000"/>
            <a:chExt cx="533400" cy="1389970"/>
          </a:xfrm>
        </p:grpSpPr>
        <p:sp>
          <p:nvSpPr>
            <p:cNvPr id="8220" name="Text Box 28"/>
            <p:cNvSpPr txBox="1">
              <a:spLocks noChangeArrowheads="1"/>
            </p:cNvSpPr>
            <p:nvPr/>
          </p:nvSpPr>
          <p:spPr bwMode="auto">
            <a:xfrm>
              <a:off x="2089647" y="4172639"/>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a:t>
              </a:r>
            </a:p>
          </p:txBody>
        </p:sp>
        <p:grpSp>
          <p:nvGrpSpPr>
            <p:cNvPr id="4" name="Group 3">
              <a:extLst>
                <a:ext uri="{FF2B5EF4-FFF2-40B4-BE49-F238E27FC236}">
                  <a16:creationId xmlns="" xmlns:a16="http://schemas.microsoft.com/office/drawing/2014/main" id="{B4224CDF-DDD3-4EA9-BC72-4E8914844682}"/>
                </a:ext>
              </a:extLst>
            </p:cNvPr>
            <p:cNvGrpSpPr/>
            <p:nvPr/>
          </p:nvGrpSpPr>
          <p:grpSpPr>
            <a:xfrm>
              <a:off x="2049106" y="3429000"/>
              <a:ext cx="533400" cy="743639"/>
              <a:chOff x="2049106" y="3429000"/>
              <a:chExt cx="533400" cy="743639"/>
            </a:xfrm>
          </p:grpSpPr>
          <p:sp>
            <p:nvSpPr>
              <p:cNvPr id="8219" name="Text Box 27"/>
              <p:cNvSpPr txBox="1">
                <a:spLocks noChangeArrowheads="1"/>
              </p:cNvSpPr>
              <p:nvPr/>
            </p:nvSpPr>
            <p:spPr bwMode="auto">
              <a:xfrm>
                <a:off x="2091146" y="3429000"/>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5</a:t>
                </a:r>
              </a:p>
            </p:txBody>
          </p:sp>
          <p:sp>
            <p:nvSpPr>
              <p:cNvPr id="8221" name="Line 29"/>
              <p:cNvSpPr>
                <a:spLocks noChangeShapeType="1"/>
              </p:cNvSpPr>
              <p:nvPr/>
            </p:nvSpPr>
            <p:spPr bwMode="auto">
              <a:xfrm>
                <a:off x="2049106" y="4172639"/>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grpSp>
      </p:grpSp>
      <p:sp>
        <p:nvSpPr>
          <p:cNvPr id="8222" name="Text Box 30"/>
          <p:cNvSpPr txBox="1">
            <a:spLocks noChangeArrowheads="1"/>
          </p:cNvSpPr>
          <p:nvPr/>
        </p:nvSpPr>
        <p:spPr bwMode="auto">
          <a:xfrm>
            <a:off x="5826809" y="3428999"/>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12</a:t>
            </a:r>
          </a:p>
        </p:txBody>
      </p:sp>
      <p:sp>
        <p:nvSpPr>
          <p:cNvPr id="8223" name="Text Box 31"/>
          <p:cNvSpPr txBox="1">
            <a:spLocks noChangeArrowheads="1"/>
          </p:cNvSpPr>
          <p:nvPr/>
        </p:nvSpPr>
        <p:spPr bwMode="auto">
          <a:xfrm>
            <a:off x="5976028" y="4159551"/>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a:t>
            </a:r>
          </a:p>
        </p:txBody>
      </p:sp>
      <p:sp>
        <p:nvSpPr>
          <p:cNvPr id="8224" name="Line 32"/>
          <p:cNvSpPr>
            <a:spLocks noChangeShapeType="1"/>
          </p:cNvSpPr>
          <p:nvPr/>
        </p:nvSpPr>
        <p:spPr bwMode="auto">
          <a:xfrm>
            <a:off x="5927726" y="4159551"/>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sp>
        <p:nvSpPr>
          <p:cNvPr id="8225" name="Text Box 33"/>
          <p:cNvSpPr txBox="1">
            <a:spLocks noChangeArrowheads="1"/>
          </p:cNvSpPr>
          <p:nvPr/>
        </p:nvSpPr>
        <p:spPr bwMode="auto">
          <a:xfrm>
            <a:off x="9588896" y="3513220"/>
            <a:ext cx="11079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2001</a:t>
            </a:r>
          </a:p>
        </p:txBody>
      </p:sp>
      <p:sp>
        <p:nvSpPr>
          <p:cNvPr id="8226" name="Text Box 34"/>
          <p:cNvSpPr txBox="1">
            <a:spLocks noChangeArrowheads="1"/>
          </p:cNvSpPr>
          <p:nvPr/>
        </p:nvSpPr>
        <p:spPr bwMode="auto">
          <a:xfrm>
            <a:off x="9922286" y="4201768"/>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a:t>
            </a:r>
          </a:p>
        </p:txBody>
      </p:sp>
      <p:sp>
        <p:nvSpPr>
          <p:cNvPr id="8227" name="Line 35"/>
          <p:cNvSpPr>
            <a:spLocks noChangeShapeType="1"/>
          </p:cNvSpPr>
          <p:nvPr/>
        </p:nvSpPr>
        <p:spPr bwMode="auto">
          <a:xfrm flipV="1">
            <a:off x="9685694" y="4180659"/>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VNI-Times" pitchFamily="2" charset="0"/>
              <a:ea typeface="+mn-ea"/>
              <a:cs typeface="+mn-cs"/>
            </a:endParaRPr>
          </a:p>
        </p:txBody>
      </p:sp>
      <p:sp>
        <p:nvSpPr>
          <p:cNvPr id="8241" name="Text Box 49"/>
          <p:cNvSpPr txBox="1">
            <a:spLocks noChangeArrowheads="1"/>
          </p:cNvSpPr>
          <p:nvPr/>
        </p:nvSpPr>
        <p:spPr bwMode="auto">
          <a:xfrm>
            <a:off x="488541" y="774344"/>
            <a:ext cx="11411769" cy="83099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eaLnBrk="0" fontAlgn="base" hangingPunct="0">
              <a:spcBef>
                <a:spcPct val="0"/>
              </a:spcBef>
              <a:spcAft>
                <a:spcPct val="0"/>
              </a:spcAft>
              <a:defRPr sz="3600">
                <a:solidFill>
                  <a:schemeClr val="tx1"/>
                </a:solidFill>
                <a:latin typeface="VNI-Times" pitchFamily="2" charset="0"/>
              </a:defRPr>
            </a:lvl6pPr>
            <a:lvl7pPr marL="2971800" indent="-228600" eaLnBrk="0" fontAlgn="base" hangingPunct="0">
              <a:spcBef>
                <a:spcPct val="0"/>
              </a:spcBef>
              <a:spcAft>
                <a:spcPct val="0"/>
              </a:spcAft>
              <a:defRPr sz="3600">
                <a:solidFill>
                  <a:schemeClr val="tx1"/>
                </a:solidFill>
                <a:latin typeface="VNI-Times" pitchFamily="2" charset="0"/>
              </a:defRPr>
            </a:lvl7pPr>
            <a:lvl8pPr marL="3429000" indent="-228600" eaLnBrk="0" fontAlgn="base" hangingPunct="0">
              <a:spcBef>
                <a:spcPct val="0"/>
              </a:spcBef>
              <a:spcAft>
                <a:spcPct val="0"/>
              </a:spcAft>
              <a:defRPr sz="3600">
                <a:solidFill>
                  <a:schemeClr val="tx1"/>
                </a:solidFill>
                <a:latin typeface="VNI-Times" pitchFamily="2" charset="0"/>
              </a:defRPr>
            </a:lvl8pPr>
            <a:lvl9pPr marL="3886200" indent="-228600" eaLnBrk="0" fontAlgn="base" hangingPunct="0">
              <a:spcBef>
                <a:spcPct val="0"/>
              </a:spcBef>
              <a:spcAft>
                <a:spcPct val="0"/>
              </a:spcAft>
              <a:defRPr sz="3600">
                <a:solidFill>
                  <a:schemeClr val="tx1"/>
                </a:solidFill>
                <a:latin typeface="VNI-Times" pitchFamily="2"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2)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Mọi</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tự</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nhiên</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vi-VN"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đ</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ều</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có</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thể</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viết</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thành</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phân</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có</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mẫu</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1409C3"/>
                </a:solidFill>
                <a:effectLst/>
                <a:uLnTx/>
                <a:uFillTx/>
                <a:latin typeface="Times New Roman" panose="02020603050405020304" pitchFamily="18" charset="0"/>
                <a:cs typeface="Times New Roman" panose="02020603050405020304" pitchFamily="18" charset="0"/>
              </a:rPr>
              <a:t>là</a:t>
            </a:r>
            <a:r>
              <a:rPr kumimoji="0" lang="en-US" altLang="en-US" sz="3200" b="1" i="0" u="none" strike="noStrike" kern="1200" cap="none" spc="0" normalizeH="0" baseline="0" noProof="0" dirty="0">
                <a:ln>
                  <a:noFill/>
                </a:ln>
                <a:solidFill>
                  <a:srgbClr val="1409C3"/>
                </a:solidFill>
                <a:effectLst/>
                <a:uLnTx/>
                <a:uFillTx/>
                <a:latin typeface="Times New Roman" panose="02020603050405020304" pitchFamily="18" charset="0"/>
                <a:cs typeface="Times New Roman" panose="02020603050405020304" pitchFamily="18" charset="0"/>
              </a:rPr>
              <a:t> 1.</a:t>
            </a:r>
          </a:p>
        </p:txBody>
      </p:sp>
      <p:sp>
        <p:nvSpPr>
          <p:cNvPr id="2" name="TextBox 1">
            <a:extLst>
              <a:ext uri="{FF2B5EF4-FFF2-40B4-BE49-F238E27FC236}">
                <a16:creationId xmlns="" xmlns:a16="http://schemas.microsoft.com/office/drawing/2014/main" id="{5C72F786-B8ED-49CB-9B8F-3C9755E131A6}"/>
              </a:ext>
            </a:extLst>
          </p:cNvPr>
          <p:cNvSpPr txBox="1"/>
          <p:nvPr/>
        </p:nvSpPr>
        <p:spPr>
          <a:xfrm>
            <a:off x="986294" y="2069494"/>
            <a:ext cx="2482512" cy="646331"/>
          </a:xfrm>
          <a:prstGeom prst="rect">
            <a:avLst/>
          </a:prstGeom>
          <a:solidFill>
            <a:schemeClr val="accent6">
              <a:lumMod val="40000"/>
              <a:lumOff val="60000"/>
            </a:schemeClr>
          </a:solid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5 : 1 = ?</a:t>
            </a:r>
          </a:p>
        </p:txBody>
      </p:sp>
      <p:sp>
        <p:nvSpPr>
          <p:cNvPr id="3" name="TextBox 2">
            <a:extLst>
              <a:ext uri="{FF2B5EF4-FFF2-40B4-BE49-F238E27FC236}">
                <a16:creationId xmlns="" xmlns:a16="http://schemas.microsoft.com/office/drawing/2014/main" id="{BA0FA10A-33B9-4E75-9EF5-D3C4974FD8E2}"/>
              </a:ext>
            </a:extLst>
          </p:cNvPr>
          <p:cNvSpPr txBox="1"/>
          <p:nvPr/>
        </p:nvSpPr>
        <p:spPr>
          <a:xfrm>
            <a:off x="2791215" y="2069493"/>
            <a:ext cx="677591" cy="646331"/>
          </a:xfrm>
          <a:prstGeom prst="rect">
            <a:avLst/>
          </a:prstGeom>
          <a:solidFill>
            <a:schemeClr val="bg1"/>
          </a:solidFill>
          <a:ln>
            <a:solidFill>
              <a:schemeClr val="tx1"/>
            </a:solidFill>
          </a:ln>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26518526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216"/>
                                        </p:tgtEl>
                                        <p:attrNameLst>
                                          <p:attrName>style.visibility</p:attrName>
                                        </p:attrNameLst>
                                      </p:cBhvr>
                                      <p:to>
                                        <p:strVal val="visible"/>
                                      </p:to>
                                    </p:set>
                                    <p:animEffect transition="in" filter="wipe(down)">
                                      <p:cBhvr>
                                        <p:cTn id="23" dur="500"/>
                                        <p:tgtEl>
                                          <p:spTgt spid="82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217"/>
                                        </p:tgtEl>
                                        <p:attrNameLst>
                                          <p:attrName>style.visibility</p:attrName>
                                        </p:attrNameLst>
                                      </p:cBhvr>
                                      <p:to>
                                        <p:strVal val="visible"/>
                                      </p:to>
                                    </p:set>
                                    <p:animEffect transition="in" filter="wipe(down)">
                                      <p:cBhvr>
                                        <p:cTn id="28" dur="500"/>
                                        <p:tgtEl>
                                          <p:spTgt spid="82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218"/>
                                        </p:tgtEl>
                                        <p:attrNameLst>
                                          <p:attrName>style.visibility</p:attrName>
                                        </p:attrNameLst>
                                      </p:cBhvr>
                                      <p:to>
                                        <p:strVal val="visible"/>
                                      </p:to>
                                    </p:set>
                                    <p:animEffect transition="in" filter="wipe(down)">
                                      <p:cBhvr>
                                        <p:cTn id="31" dur="500"/>
                                        <p:tgtEl>
                                          <p:spTgt spid="82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222"/>
                                        </p:tgtEl>
                                        <p:attrNameLst>
                                          <p:attrName>style.visibility</p:attrName>
                                        </p:attrNameLst>
                                      </p:cBhvr>
                                      <p:to>
                                        <p:strVal val="visible"/>
                                      </p:to>
                                    </p:set>
                                    <p:animEffect transition="in" filter="wipe(down)">
                                      <p:cBhvr>
                                        <p:cTn id="36" dur="500"/>
                                        <p:tgtEl>
                                          <p:spTgt spid="82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223"/>
                                        </p:tgtEl>
                                        <p:attrNameLst>
                                          <p:attrName>style.visibility</p:attrName>
                                        </p:attrNameLst>
                                      </p:cBhvr>
                                      <p:to>
                                        <p:strVal val="visible"/>
                                      </p:to>
                                    </p:set>
                                    <p:animEffect transition="in" filter="wipe(down)">
                                      <p:cBhvr>
                                        <p:cTn id="39" dur="500"/>
                                        <p:tgtEl>
                                          <p:spTgt spid="822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224"/>
                                        </p:tgtEl>
                                        <p:attrNameLst>
                                          <p:attrName>style.visibility</p:attrName>
                                        </p:attrNameLst>
                                      </p:cBhvr>
                                      <p:to>
                                        <p:strVal val="visible"/>
                                      </p:to>
                                    </p:set>
                                    <p:animEffect transition="in" filter="wipe(down)">
                                      <p:cBhvr>
                                        <p:cTn id="42" dur="500"/>
                                        <p:tgtEl>
                                          <p:spTgt spid="82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225"/>
                                        </p:tgtEl>
                                        <p:attrNameLst>
                                          <p:attrName>style.visibility</p:attrName>
                                        </p:attrNameLst>
                                      </p:cBhvr>
                                      <p:to>
                                        <p:strVal val="visible"/>
                                      </p:to>
                                    </p:set>
                                    <p:animEffect transition="in" filter="wipe(down)">
                                      <p:cBhvr>
                                        <p:cTn id="47" dur="500"/>
                                        <p:tgtEl>
                                          <p:spTgt spid="82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227"/>
                                        </p:tgtEl>
                                        <p:attrNameLst>
                                          <p:attrName>style.visibility</p:attrName>
                                        </p:attrNameLst>
                                      </p:cBhvr>
                                      <p:to>
                                        <p:strVal val="visible"/>
                                      </p:to>
                                    </p:set>
                                    <p:animEffect transition="in" filter="wipe(down)">
                                      <p:cBhvr>
                                        <p:cTn id="50" dur="500"/>
                                        <p:tgtEl>
                                          <p:spTgt spid="822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226"/>
                                        </p:tgtEl>
                                        <p:attrNameLst>
                                          <p:attrName>style.visibility</p:attrName>
                                        </p:attrNameLst>
                                      </p:cBhvr>
                                      <p:to>
                                        <p:strVal val="visible"/>
                                      </p:to>
                                    </p:set>
                                    <p:animEffect transition="in" filter="wipe(down)">
                                      <p:cBhvr>
                                        <p:cTn id="53" dur="500"/>
                                        <p:tgtEl>
                                          <p:spTgt spid="822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241"/>
                                        </p:tgtEl>
                                        <p:attrNameLst>
                                          <p:attrName>style.visibility</p:attrName>
                                        </p:attrNameLst>
                                      </p:cBhvr>
                                      <p:to>
                                        <p:strVal val="visible"/>
                                      </p:to>
                                    </p:set>
                                    <p:animEffect transition="in" filter="barn(inVertical)">
                                      <p:cBhvr>
                                        <p:cTn id="58" dur="500"/>
                                        <p:tgtEl>
                                          <p:spTgt spid="8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p:bldP spid="8217" grpId="0"/>
      <p:bldP spid="8218" grpId="0"/>
      <p:bldP spid="8222" grpId="0"/>
      <p:bldP spid="8223" grpId="0"/>
      <p:bldP spid="8224" grpId="0" animBg="1"/>
      <p:bldP spid="8225" grpId="0"/>
      <p:bldP spid="8226" grpId="0"/>
      <p:bldP spid="8227" grpId="0" animBg="1"/>
      <p:bldP spid="8241" grpId="0" animBg="1"/>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4|12.2|8.5|2.1|4.3|2.6"/>
</p:tagLst>
</file>

<file path=ppt/tags/tag2.xml><?xml version="1.0" encoding="utf-8"?>
<p:tagLst xmlns:a="http://schemas.openxmlformats.org/drawingml/2006/main" xmlns:r="http://schemas.openxmlformats.org/officeDocument/2006/relationships" xmlns:p="http://schemas.openxmlformats.org/presentationml/2006/main">
  <p:tag name="TIMING" val="|9.4|6.9|15.1|77.3|6.2|1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661</Words>
  <Application>Microsoft Office PowerPoint</Application>
  <PresentationFormat>Widescreen</PresentationFormat>
  <Paragraphs>170</Paragraphs>
  <Slides>24</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.VnTimeH</vt:lpstr>
      <vt:lpstr>Arial</vt:lpstr>
      <vt:lpstr>Calibri</vt:lpstr>
      <vt:lpstr>Cambria Math</vt:lpstr>
      <vt:lpstr>HP001 4 hàng</vt:lpstr>
      <vt:lpstr>Palatino Linotype</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Có thể dùng phân số để ghi kết quả của phép chia một số tự nhiên cho một số tự nhiên khác 0. Phân số đó cũng được gọi là thương của phép chia đã cho.  2) Mọi số tự nhiên đều có thể viết thành phân số có mẫu số là 1.  3) Số 1 có thể viết thành phân số có tử số và mẫu số bằng nhau và khác 0.  4) Số 0 có thể viết thành phân số có tử số là 0 và mẫu số khác 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BICH NGA</dc:creator>
  <cp:lastModifiedBy>Administrator</cp:lastModifiedBy>
  <cp:revision>109</cp:revision>
  <dcterms:created xsi:type="dcterms:W3CDTF">2021-08-27T00:18:31Z</dcterms:created>
  <dcterms:modified xsi:type="dcterms:W3CDTF">2023-03-21T23:10:09Z</dcterms:modified>
</cp:coreProperties>
</file>