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98" r:id="rId3"/>
    <p:sldId id="261" r:id="rId4"/>
    <p:sldId id="269" r:id="rId5"/>
    <p:sldId id="291" r:id="rId6"/>
    <p:sldId id="300" r:id="rId7"/>
    <p:sldId id="293" r:id="rId8"/>
    <p:sldId id="302" r:id="rId9"/>
    <p:sldId id="287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8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8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4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2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A2972-51EF-430C-B390-208017CF9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3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6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1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5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9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F6DE3-427F-4608-8007-4EBAE38814E9}" type="datetimeFigureOut">
              <a:rPr lang="en-US" smtClean="0"/>
              <a:pPr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60886-1075-4929-A409-4CAD9058D6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8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7" descr="flower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0" y="1028700"/>
            <a:ext cx="2857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flower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5150" y="1085850"/>
            <a:ext cx="2286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35"/>
          <p:cNvSpPr>
            <a:spLocks noChangeArrowheads="1" noChangeShapeType="1" noTextEdit="1"/>
          </p:cNvSpPr>
          <p:nvPr/>
        </p:nvSpPr>
        <p:spPr bwMode="auto">
          <a:xfrm>
            <a:off x="2010542" y="5381626"/>
            <a:ext cx="5551487" cy="8794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5A</a:t>
            </a:r>
          </a:p>
          <a:p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Hải</a:t>
            </a:r>
            <a:r>
              <a:rPr lang="en-US" sz="2700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Minh</a:t>
            </a:r>
            <a:endParaRPr lang="en-US" sz="2700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WordArt 121"/>
          <p:cNvSpPr>
            <a:spLocks noChangeArrowheads="1" noChangeShapeType="1" noTextEdit="1"/>
          </p:cNvSpPr>
          <p:nvPr/>
        </p:nvSpPr>
        <p:spPr bwMode="auto">
          <a:xfrm>
            <a:off x="3347864" y="1758950"/>
            <a:ext cx="3567286" cy="588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  </a:t>
            </a:r>
          </a:p>
        </p:txBody>
      </p:sp>
      <p:sp>
        <p:nvSpPr>
          <p:cNvPr id="2056" name="WordArt 122"/>
          <p:cNvSpPr>
            <a:spLocks noChangeArrowheads="1" noChangeShapeType="1" noTextEdit="1"/>
          </p:cNvSpPr>
          <p:nvPr/>
        </p:nvSpPr>
        <p:spPr bwMode="auto">
          <a:xfrm>
            <a:off x="441325" y="3803650"/>
            <a:ext cx="8180388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1000" y="1447800"/>
            <a:ext cx="2057400" cy="2057400"/>
            <a:chOff x="3633788" y="2438399"/>
            <a:chExt cx="2081212" cy="2199961"/>
          </a:xfrm>
        </p:grpSpPr>
        <p:pic>
          <p:nvPicPr>
            <p:cNvPr id="2065" name="Picture 13" descr="Logo dep 5 (nen trong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33788" y="2438399"/>
              <a:ext cx="2081212" cy="2199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2"/>
            <p:cNvSpPr txBox="1">
              <a:spLocks noChangeArrowheads="1"/>
            </p:cNvSpPr>
            <p:nvPr/>
          </p:nvSpPr>
          <p:spPr bwMode="auto">
            <a:xfrm>
              <a:off x="4093068" y="4371853"/>
              <a:ext cx="1448498" cy="2206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750">
                  <a:solidFill>
                    <a:schemeClr val="bg1"/>
                  </a:solidFill>
                  <a:latin typeface="Times New Roman" panose="02020603050405020304" pitchFamily="18" charset="0"/>
                </a:rPr>
                <a:t>DẠY TỐT-HỌC TỐT</a:t>
              </a:r>
              <a:endParaRPr lang="vi-VN" altLang="en-US" sz="75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058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2088" y="5603875"/>
            <a:ext cx="9683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8" descr="Hinh dong khong ne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563" y="142875"/>
            <a:ext cx="6286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7" descr="Hinh dong khong ne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59775" y="142875"/>
            <a:ext cx="6286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53975" y="0"/>
            <a:ext cx="90757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en-US" sz="1300"/>
          </a:p>
        </p:txBody>
      </p:sp>
      <p:sp>
        <p:nvSpPr>
          <p:cNvPr id="17" name="WordArt 5"/>
          <p:cNvSpPr>
            <a:spLocks noChangeArrowheads="1" noChangeShapeType="1" noTextEdit="1"/>
          </p:cNvSpPr>
          <p:nvPr/>
        </p:nvSpPr>
        <p:spPr bwMode="auto">
          <a:xfrm>
            <a:off x="785786" y="3429000"/>
            <a:ext cx="80010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63" name="WordArt 7"/>
          <p:cNvSpPr>
            <a:spLocks noChangeArrowheads="1" noChangeShapeType="1" noTextEdit="1"/>
          </p:cNvSpPr>
          <p:nvPr/>
        </p:nvSpPr>
        <p:spPr bwMode="auto">
          <a:xfrm>
            <a:off x="2506663" y="3257546"/>
            <a:ext cx="4929222" cy="7366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2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tập</a:t>
            </a:r>
            <a:endParaRPr lang="en-US" sz="3200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4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5562600"/>
            <a:ext cx="9683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  <p:bldP spid="2056" grpId="0"/>
      <p:bldP spid="2061" grpId="0" animBg="1"/>
      <p:bldP spid="17" grpId="0"/>
      <p:bldP spid="20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78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685800" y="1295400"/>
            <a:ext cx="76962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các em</a:t>
            </a:r>
          </a:p>
          <a:p>
            <a:pPr algn="ctr"/>
            <a:r>
              <a:rPr lang="vi-VN" sz="3600" b="1" i="1" kern="10" dirty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</a:t>
            </a:r>
            <a:r>
              <a:rPr lang="vi-VN" sz="3600" b="1" i="1" kern="10" dirty="0" smtClean="0">
                <a:ln w="1270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 </a:t>
            </a:r>
            <a:endParaRPr lang="en-US" sz="3600" b="1" i="1" kern="10" dirty="0">
              <a:ln w="1270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24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39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45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51" presetID="21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57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63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69" presetID="24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75" presetID="25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81" presetID="25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87" presetID="30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93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99" presetID="19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105" presetID="21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111" presetID="23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117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123" presetID="19" presetClass="emph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129" presetID="22" presetClass="emph" presetSubtype="0" fill="hold" grpId="2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135" presetID="22" presetClass="emph" presetSubtype="0" fill="hold" grpId="2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141" presetID="23" presetClass="emph" presetSubtype="0" fill="hold" grpId="2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3000"/>
                            </p:stCondLst>
                            <p:childTnLst>
                              <p:par>
                                <p:cTn id="147" presetID="22" presetClass="emph" presetSubtype="0" fill="hold" grpId="2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3500"/>
                            </p:stCondLst>
                            <p:childTnLst>
                              <p:par>
                                <p:cTn id="153" presetID="25" presetClass="emph" presetSubtype="0" fill="hold" grpId="2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25500"/>
                            </p:stCondLst>
                            <p:childTnLst>
                              <p:par>
                                <p:cTn id="159" presetID="22" presetClass="emph" presetSubtype="0" fill="hold" grpId="2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28500"/>
                            </p:stCondLst>
                            <p:childTnLst>
                              <p:par>
                                <p:cTn id="165" presetID="33" presetClass="emph" presetSubtype="0" fill="remove" grpId="2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6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0" dur="2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  <p:bldP spid="5" grpId="17" animBg="1"/>
      <p:bldP spid="5" grpId="18" animBg="1"/>
      <p:bldP spid="5" grpId="19" animBg="1"/>
      <p:bldP spid="5" grpId="20" animBg="1"/>
      <p:bldP spid="5" grpId="21" animBg="1"/>
      <p:bldP spid="5" grpId="22" animBg="1"/>
      <p:bldP spid="5" grpId="23" animBg="1"/>
      <p:bldP spid="5" grpId="24" animBg="1"/>
      <p:bldP spid="5" grpId="25" animBg="1"/>
      <p:bldP spid="5" grpId="26" animBg="1"/>
      <p:bldP spid="5" grpId="27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7" y="1667010"/>
            <a:ext cx="2213556" cy="2514600"/>
          </a:xfrm>
        </p:spPr>
      </p:pic>
      <p:sp>
        <p:nvSpPr>
          <p:cNvPr id="4" name="Rectangle 3"/>
          <p:cNvSpPr/>
          <p:nvPr/>
        </p:nvSpPr>
        <p:spPr>
          <a:xfrm>
            <a:off x="2743200" y="1905000"/>
            <a:ext cx="6293296" cy="2138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750206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685800">
              <a:lnSpc>
                <a:spcPct val="120000"/>
              </a:lnSpc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50 km/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150 km.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685800">
              <a:lnSpc>
                <a:spcPct val="12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A. 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B. 30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C. 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D. 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15616" y="2899196"/>
            <a:ext cx="504056" cy="50405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8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2852936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34" y="3429000"/>
            <a:ext cx="864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4077"/>
              </p:ext>
            </p:extLst>
          </p:nvPr>
        </p:nvGraphicFramePr>
        <p:xfrm>
          <a:off x="496040" y="3669209"/>
          <a:ext cx="850112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993"/>
                <a:gridCol w="1538997"/>
                <a:gridCol w="1685568"/>
                <a:gridCol w="1538997"/>
                <a:gridCol w="1172567"/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s ( km )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261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v (km/</a:t>
                      </a:r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WordArt 121"/>
          <p:cNvSpPr>
            <a:spLocks noChangeArrowheads="1" noChangeShapeType="1" noTextEdit="1"/>
          </p:cNvSpPr>
          <p:nvPr/>
        </p:nvSpPr>
        <p:spPr bwMode="auto">
          <a:xfrm>
            <a:off x="2483768" y="1244362"/>
            <a:ext cx="3567286" cy="588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121"/>
          <p:cNvSpPr>
            <a:spLocks noChangeArrowheads="1" noChangeShapeType="1" noTextEdit="1"/>
          </p:cNvSpPr>
          <p:nvPr/>
        </p:nvSpPr>
        <p:spPr bwMode="auto">
          <a:xfrm>
            <a:off x="3131840" y="1177727"/>
            <a:ext cx="3567286" cy="588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74790" y="1630163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483076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marL="342900" indent="-342900"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" y="6000750"/>
            <a:ext cx="6858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073944" y="2114550"/>
            <a:ext cx="6286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073944" y="2114550"/>
            <a:ext cx="6286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6869" name="Group 10"/>
          <p:cNvGrpSpPr>
            <a:grpSpLocks/>
          </p:cNvGrpSpPr>
          <p:nvPr/>
        </p:nvGrpSpPr>
        <p:grpSpPr bwMode="auto">
          <a:xfrm rot="10800000">
            <a:off x="3779044" y="2750344"/>
            <a:ext cx="4343400" cy="3250406"/>
            <a:chOff x="1105" y="686"/>
            <a:chExt cx="2864" cy="2730"/>
          </a:xfrm>
        </p:grpSpPr>
        <p:sp>
          <p:nvSpPr>
            <p:cNvPr id="36903" name="Line 11"/>
            <p:cNvSpPr>
              <a:spLocks noChangeShapeType="1"/>
            </p:cNvSpPr>
            <p:nvPr/>
          </p:nvSpPr>
          <p:spPr bwMode="auto">
            <a:xfrm>
              <a:off x="1200" y="686"/>
              <a:ext cx="0" cy="273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904" name="Line 12"/>
            <p:cNvSpPr>
              <a:spLocks noChangeShapeType="1"/>
            </p:cNvSpPr>
            <p:nvPr/>
          </p:nvSpPr>
          <p:spPr bwMode="auto">
            <a:xfrm>
              <a:off x="1105" y="766"/>
              <a:ext cx="286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905" name="Line 13"/>
            <p:cNvSpPr>
              <a:spLocks noChangeShapeType="1"/>
            </p:cNvSpPr>
            <p:nvPr/>
          </p:nvSpPr>
          <p:spPr bwMode="auto">
            <a:xfrm>
              <a:off x="1287" y="758"/>
              <a:ext cx="0" cy="206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906" name="Line 14"/>
            <p:cNvSpPr>
              <a:spLocks noChangeShapeType="1"/>
            </p:cNvSpPr>
            <p:nvPr/>
          </p:nvSpPr>
          <p:spPr bwMode="auto">
            <a:xfrm>
              <a:off x="1193" y="837"/>
              <a:ext cx="231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pic>
        <p:nvPicPr>
          <p:cNvPr id="36870" name="Picture 15" descr="Flash Lang hoa de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144" y="5348287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6" descr="Flash Lang hoa de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294" y="5211366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52"/>
          <p:cNvSpPr txBox="1">
            <a:spLocks noChangeArrowheads="1"/>
          </p:cNvSpPr>
          <p:nvPr/>
        </p:nvSpPr>
        <p:spPr bwMode="auto">
          <a:xfrm>
            <a:off x="645101" y="920435"/>
            <a:ext cx="73332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8947" name="Group 9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916991748"/>
              </p:ext>
            </p:extLst>
          </p:nvPr>
        </p:nvGraphicFramePr>
        <p:xfrm>
          <a:off x="755575" y="1828800"/>
          <a:ext cx="7488834" cy="1582341"/>
        </p:xfrm>
        <a:graphic>
          <a:graphicData uri="http://schemas.openxmlformats.org/drawingml/2006/table">
            <a:tbl>
              <a:tblPr/>
              <a:tblGrid>
                <a:gridCol w="19036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6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92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2785">
                  <a:extLst>
                    <a:ext uri="{9D8B030D-6E8A-4147-A177-3AD203B41FA5}">
                      <a16:colId xmlns="" xmlns:a16="http://schemas.microsoft.com/office/drawing/2014/main" val="1442752547"/>
                    </a:ext>
                  </a:extLst>
                </a:gridCol>
                <a:gridCol w="1196825">
                  <a:extLst>
                    <a:ext uri="{9D8B030D-6E8A-4147-A177-3AD203B41FA5}">
                      <a16:colId xmlns="" xmlns:a16="http://schemas.microsoft.com/office/drawing/2014/main" val="3622678773"/>
                    </a:ext>
                  </a:extLst>
                </a:gridCol>
              </a:tblGrid>
              <a:tr h="527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(km)</a:t>
                      </a:r>
                    </a:p>
                  </a:txBody>
                  <a:tcPr marL="68589" marR="68589"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</a:p>
                  </a:txBody>
                  <a:tcPr marL="68589" marR="68589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7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 (km/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9" marR="68589"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9" marR="68589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800" b="1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b="1" i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(giờ)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34290" marB="3429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9" marR="68589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936" name="Rectangle 88"/>
          <p:cNvSpPr>
            <a:spLocks noChangeArrowheads="1"/>
          </p:cNvSpPr>
          <p:nvPr/>
        </p:nvSpPr>
        <p:spPr bwMode="auto">
          <a:xfrm>
            <a:off x="2997994" y="2876550"/>
            <a:ext cx="683419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4,35 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37" name="Rectangle 89"/>
          <p:cNvSpPr>
            <a:spLocks noChangeArrowheads="1"/>
          </p:cNvSpPr>
          <p:nvPr/>
        </p:nvSpPr>
        <p:spPr bwMode="auto">
          <a:xfrm>
            <a:off x="4393419" y="2908116"/>
            <a:ext cx="97036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89"/>
          <p:cNvSpPr>
            <a:spLocks noChangeArrowheads="1"/>
          </p:cNvSpPr>
          <p:nvPr/>
        </p:nvSpPr>
        <p:spPr bwMode="auto">
          <a:xfrm>
            <a:off x="5872176" y="2890837"/>
            <a:ext cx="926306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89"/>
          <p:cNvSpPr>
            <a:spLocks noChangeArrowheads="1"/>
          </p:cNvSpPr>
          <p:nvPr/>
        </p:nvSpPr>
        <p:spPr bwMode="auto">
          <a:xfrm>
            <a:off x="7303294" y="2845594"/>
            <a:ext cx="82748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</a:t>
            </a:r>
            <a:r>
              <a:rPr lang="en-US" altLang="en-US" sz="210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04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36" grpId="0"/>
      <p:bldP spid="78937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85728"/>
            <a:ext cx="8964488" cy="2457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2.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12 cm/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1,08m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?</a:t>
            </a:r>
            <a:endParaRPr lang="en-US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4642" y="1929617"/>
            <a:ext cx="181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329545" y="836712"/>
            <a:ext cx="34909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750579" y="1340768"/>
            <a:ext cx="320579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95506" y="1844824"/>
            <a:ext cx="276432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051720" y="1949524"/>
            <a:ext cx="357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 : 1,08 m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 : 12 cm /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 : …?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9556" y="3704447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8875" y="4226294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: 1,08 m = 108 cm </a:t>
            </a:r>
            <a:endParaRPr lang="en-US" sz="32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351" y="4525332"/>
            <a:ext cx="878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1,08m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6170" y="4963938"/>
            <a:ext cx="5514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9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3322" y="5156578"/>
            <a:ext cx="6000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108 : 12 = 9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8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5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85728"/>
            <a:ext cx="8786842" cy="245747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buNone/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3129" y="3349203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7584" y="3692560"/>
            <a:ext cx="8929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72km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69802" y="4239592"/>
            <a:ext cx="6000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72 : 96 = 0,75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792252" y="5256595"/>
            <a:ext cx="8858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7504" y="212402"/>
            <a:ext cx="9201191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Arial" pitchFamily="34" charset="0"/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Vận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bay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96 km/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. 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bay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hết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quãng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72km.</a:t>
            </a:r>
          </a:p>
          <a:p>
            <a:pPr marL="0" indent="0">
              <a:buFont typeface="Arial" pitchFamily="34" charset="0"/>
              <a:buNone/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2973" y="1681502"/>
            <a:ext cx="2847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 : 72 km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 : 96 km/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  : …?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74911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9801" y="4774581"/>
            <a:ext cx="6000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0,75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45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17759" y="692696"/>
            <a:ext cx="162604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516216" y="692696"/>
            <a:ext cx="14401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8759" y="1340768"/>
            <a:ext cx="199898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40152" y="1340768"/>
            <a:ext cx="266429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20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0" grpId="0"/>
      <p:bldP spid="41" grpId="0"/>
      <p:bldP spid="45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/>
          <p:cNvSpPr>
            <a:spLocks noChangeArrowheads="1"/>
          </p:cNvSpPr>
          <p:nvPr/>
        </p:nvSpPr>
        <p:spPr bwMode="auto">
          <a:xfrm>
            <a:off x="4329102" y="3951517"/>
            <a:ext cx="3143272" cy="2857496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 b="1" dirty="0">
              <a:solidFill>
                <a:srgbClr val="000066"/>
              </a:solidFill>
              <a:latin typeface="Times New Roman" pitchFamily="18" charset="0"/>
            </a:endParaRPr>
          </a:p>
          <a:p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Nêu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một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sô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́</a:t>
            </a:r>
          </a:p>
          <a:p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đơn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vị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đo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6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</a:rPr>
              <a:t>gian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</a:endParaRPr>
          </a:p>
          <a:p>
            <a:endParaRPr lang="en-US" sz="2400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2291" name="WordArt 4"/>
          <p:cNvSpPr>
            <a:spLocks noChangeArrowheads="1" noChangeShapeType="1" noTextEdit="1"/>
          </p:cNvSpPr>
          <p:nvPr/>
        </p:nvSpPr>
        <p:spPr bwMode="auto">
          <a:xfrm>
            <a:off x="3048000" y="0"/>
            <a:ext cx="2676525" cy="787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r>
              <a:rPr lang="vi-VN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FF"/>
                    </a:gs>
                  </a:gsLst>
                  <a:lin ang="5400000" scaled="1"/>
                </a:gradFill>
                <a:latin typeface="Arial"/>
                <a:cs typeface="Arial"/>
              </a:rPr>
              <a:t> "Đố bạn ? "</a:t>
            </a:r>
            <a:endParaRPr lang="en-US" sz="4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FF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7786710" y="1643050"/>
            <a:ext cx="762000" cy="7620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7858148" y="2786058"/>
            <a:ext cx="784225" cy="739775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294" name="WordArt 8"/>
          <p:cNvSpPr>
            <a:spLocks noChangeArrowheads="1" noChangeShapeType="1" noTextEdit="1"/>
          </p:cNvSpPr>
          <p:nvPr/>
        </p:nvSpPr>
        <p:spPr bwMode="auto">
          <a:xfrm rot="-1663024">
            <a:off x="-84342" y="249942"/>
            <a:ext cx="180975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chơi: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296" name="AutoShape 12"/>
          <p:cNvSpPr>
            <a:spLocks noChangeArrowheads="1"/>
          </p:cNvSpPr>
          <p:nvPr/>
        </p:nvSpPr>
        <p:spPr bwMode="auto">
          <a:xfrm>
            <a:off x="718458" y="1121226"/>
            <a:ext cx="3048000" cy="27432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tắc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5" name="AutoShape 13"/>
          <p:cNvSpPr>
            <a:spLocks noChangeArrowheads="1"/>
          </p:cNvSpPr>
          <p:nvPr/>
        </p:nvSpPr>
        <p:spPr bwMode="auto">
          <a:xfrm>
            <a:off x="733450" y="1075737"/>
            <a:ext cx="3124200" cy="2819400"/>
          </a:xfrm>
          <a:prstGeom prst="smileyFace">
            <a:avLst>
              <a:gd name="adj" fmla="val 4653"/>
            </a:avLst>
          </a:prstGeom>
          <a:solidFill>
            <a:srgbClr val="FFFF99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8800" dirty="0" smtClean="0">
                <a:latin typeface="Times New Roman" pitchFamily="18" charset="0"/>
              </a:rPr>
              <a:t>   1</a:t>
            </a:r>
            <a:endParaRPr lang="en-US" sz="8800" dirty="0">
              <a:latin typeface="Times New Roman" pitchFamily="18" charset="0"/>
            </a:endParaRPr>
          </a:p>
        </p:txBody>
      </p:sp>
      <p:sp>
        <p:nvSpPr>
          <p:cNvPr id="12298" name="AutoShape 14"/>
          <p:cNvSpPr>
            <a:spLocks noChangeArrowheads="1"/>
          </p:cNvSpPr>
          <p:nvPr/>
        </p:nvSpPr>
        <p:spPr bwMode="auto">
          <a:xfrm>
            <a:off x="4071934" y="1000108"/>
            <a:ext cx="3200400" cy="28956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50 km/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</a:rPr>
              <a:t>giờ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l"/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</a:rPr>
              <a:t>s:   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</a:rPr>
              <a:t>100 km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l"/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</a:rPr>
              <a:t>?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</a:rPr>
              <a:t>giờ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3807" name="AutoShape 15"/>
          <p:cNvSpPr>
            <a:spLocks noChangeArrowheads="1"/>
          </p:cNvSpPr>
          <p:nvPr/>
        </p:nvSpPr>
        <p:spPr bwMode="auto">
          <a:xfrm>
            <a:off x="4059333" y="994294"/>
            <a:ext cx="3200400" cy="2895600"/>
          </a:xfrm>
          <a:prstGeom prst="smileyFace">
            <a:avLst>
              <a:gd name="adj" fmla="val 4653"/>
            </a:avLst>
          </a:prstGeom>
          <a:solidFill>
            <a:srgbClr val="66FF33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9600" dirty="0" smtClean="0">
                <a:latin typeface="Times New Roman" pitchFamily="18" charset="0"/>
              </a:rPr>
              <a:t>   2</a:t>
            </a:r>
            <a:endParaRPr lang="en-US" sz="9600" dirty="0">
              <a:latin typeface="Times New Roman" pitchFamily="18" charset="0"/>
            </a:endParaRPr>
          </a:p>
        </p:txBody>
      </p:sp>
      <p:sp>
        <p:nvSpPr>
          <p:cNvPr id="12300" name="AutoShape 16"/>
          <p:cNvSpPr>
            <a:spLocks noChangeArrowheads="1"/>
          </p:cNvSpPr>
          <p:nvPr/>
        </p:nvSpPr>
        <p:spPr bwMode="auto">
          <a:xfrm>
            <a:off x="838200" y="4038600"/>
            <a:ext cx="3124200" cy="28194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v: 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</a:rPr>
              <a:t>00 m/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</a:rPr>
              <a:t>phút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l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</a:rPr>
              <a:t>s:  800 m 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l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</a:rPr>
              <a:t>t: 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</a:rPr>
              <a:t>phút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>
            <a:off x="857224" y="3962400"/>
            <a:ext cx="3124200" cy="2895600"/>
          </a:xfrm>
          <a:prstGeom prst="smileyFace">
            <a:avLst>
              <a:gd name="adj" fmla="val 4653"/>
            </a:avLst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9600" dirty="0" smtClean="0">
                <a:latin typeface="Times New Roman" pitchFamily="18" charset="0"/>
              </a:rPr>
              <a:t>   3</a:t>
            </a:r>
            <a:endParaRPr lang="en-US" sz="9600" dirty="0">
              <a:latin typeface="Times New Roman" pitchFamily="18" charset="0"/>
            </a:endParaRPr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>
            <a:off x="7858148" y="3929066"/>
            <a:ext cx="774700" cy="7175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12303" name="Picture 19" descr="F9849DCFA90C473196ECD16214E770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5791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20" descr="F9849DCFA90C473196ECD16214E7700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791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8" name="Oval 26"/>
          <p:cNvSpPr>
            <a:spLocks noChangeArrowheads="1"/>
          </p:cNvSpPr>
          <p:nvPr/>
        </p:nvSpPr>
        <p:spPr bwMode="auto">
          <a:xfrm>
            <a:off x="7929586" y="5000636"/>
            <a:ext cx="762000" cy="685800"/>
          </a:xfrm>
          <a:prstGeom prst="ellipse">
            <a:avLst/>
          </a:prstGeom>
          <a:solidFill>
            <a:srgbClr val="99CC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3820" name="AutoShape 28"/>
          <p:cNvSpPr>
            <a:spLocks noChangeArrowheads="1"/>
          </p:cNvSpPr>
          <p:nvPr/>
        </p:nvSpPr>
        <p:spPr bwMode="auto">
          <a:xfrm>
            <a:off x="4401137" y="3927994"/>
            <a:ext cx="3143272" cy="2857496"/>
          </a:xfrm>
          <a:prstGeom prst="smileyFace">
            <a:avLst>
              <a:gd name="adj" fmla="val 4653"/>
            </a:avLst>
          </a:prstGeom>
          <a:solidFill>
            <a:schemeClr val="folHlink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9600" dirty="0" smtClean="0">
                <a:latin typeface="Times New Roman" pitchFamily="18" charset="0"/>
              </a:rPr>
              <a:t>  4</a:t>
            </a:r>
            <a:endParaRPr lang="en-US" sz="9600" dirty="0"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4114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7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8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18"/>
                  </p:tgtEl>
                </p:cond>
              </p:nextCondLst>
            </p:seq>
          </p:childTnLst>
        </p:cTn>
      </p:par>
    </p:tnLst>
    <p:bldLst>
      <p:bldP spid="12290" grpId="0" animBg="1"/>
      <p:bldP spid="12296" grpId="0"/>
      <p:bldP spid="33805" grpId="0" animBg="1"/>
      <p:bldP spid="12298" grpId="0" animBg="1"/>
      <p:bldP spid="33807" grpId="0" animBg="1"/>
      <p:bldP spid="12300" grpId="0" animBg="1"/>
      <p:bldP spid="338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360</Words>
  <Application>Microsoft Office PowerPoint</Application>
  <PresentationFormat>On-screen Show (4:3)</PresentationFormat>
  <Paragraphs>94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SimSun</vt:lpstr>
      <vt:lpstr>.VnTime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&amp;ĐT TP. CAO LÃNH – T. ĐỒNG THÁP TRƯỜNG TIỂU HỌC LÊ QUÝ ĐÔN</dc:title>
  <dc:creator>Asus</dc:creator>
  <cp:lastModifiedBy>Administrator</cp:lastModifiedBy>
  <cp:revision>219</cp:revision>
  <dcterms:created xsi:type="dcterms:W3CDTF">2018-03-12T08:49:37Z</dcterms:created>
  <dcterms:modified xsi:type="dcterms:W3CDTF">2023-03-23T01:37:24Z</dcterms:modified>
</cp:coreProperties>
</file>