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sldIdLst>
    <p:sldId id="298" r:id="rId2"/>
    <p:sldId id="273" r:id="rId3"/>
    <p:sldId id="270" r:id="rId4"/>
    <p:sldId id="274" r:id="rId5"/>
    <p:sldId id="292" r:id="rId6"/>
    <p:sldId id="293" r:id="rId7"/>
    <p:sldId id="257" r:id="rId8"/>
    <p:sldId id="294" r:id="rId9"/>
    <p:sldId id="295" r:id="rId10"/>
    <p:sldId id="297" r:id="rId11"/>
    <p:sldId id="279" r:id="rId12"/>
    <p:sldId id="278" r:id="rId13"/>
    <p:sldId id="258" r:id="rId14"/>
    <p:sldId id="271" r:id="rId15"/>
    <p:sldId id="280" r:id="rId16"/>
    <p:sldId id="282" r:id="rId17"/>
    <p:sldId id="283" r:id="rId18"/>
    <p:sldId id="284" r:id="rId19"/>
    <p:sldId id="285" r:id="rId20"/>
    <p:sldId id="286" r:id="rId21"/>
    <p:sldId id="287" r:id="rId22"/>
    <p:sldId id="291" r:id="rId23"/>
    <p:sldId id="288" r:id="rId24"/>
    <p:sldId id="289" r:id="rId25"/>
    <p:sldId id="290" r:id="rId26"/>
    <p:sldId id="272" r:id="rId27"/>
  </p:sldIdLst>
  <p:sldSz cx="12192000" cy="6858000"/>
  <p:notesSz cx="6858000" cy="9144000"/>
  <p:embeddedFontLst>
    <p:embeddedFont>
      <p:font typeface="Tahoma" panose="020B0604030504040204" pitchFamily="34" charset="0"/>
      <p:regular r:id="rId29"/>
      <p:bold r:id="rId30"/>
    </p:embeddedFont>
    <p:embeddedFont>
      <p:font typeface="Wingdings 3" panose="05040102010807070707" pitchFamily="18" charset="2"/>
      <p:regular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VNI-Avo" panose="020B0604020202020204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FFFF"/>
    <a:srgbClr val="92D5DE"/>
    <a:srgbClr val="C9E5E6"/>
    <a:srgbClr val="AEDFE6"/>
    <a:srgbClr val="FFF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6" autoAdjust="0"/>
    <p:restoredTop sz="94660"/>
  </p:normalViewPr>
  <p:slideViewPr>
    <p:cSldViewPr snapToGrid="0">
      <p:cViewPr>
        <p:scale>
          <a:sx n="73" d="100"/>
          <a:sy n="73" d="100"/>
        </p:scale>
        <p:origin x="1080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055AC-3CDE-4FD6-82ED-830851251D1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2F271-CA90-473D-A89C-87EB4027E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6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5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925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1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0364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1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4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6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0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2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0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2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4629" y="505097"/>
            <a:ext cx="996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HIỆP HÒA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8663" y="1933303"/>
            <a:ext cx="7245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 TIẾNG VIỆT LỚP 1</a:t>
            </a:r>
          </a:p>
          <a:p>
            <a:pPr algn="ctr"/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68: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4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9361" y="3823063"/>
            <a:ext cx="835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6883" y="5675586"/>
            <a:ext cx="6505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29959" y="1151428"/>
            <a:ext cx="41305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9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29" y="65988"/>
            <a:ext cx="9323109" cy="6792012"/>
          </a:xfrm>
        </p:spPr>
      </p:pic>
    </p:spTree>
    <p:extLst>
      <p:ext uri="{BB962C8B-B14F-4D97-AF65-F5344CB8AC3E}">
        <p14:creationId xmlns:p14="http://schemas.microsoft.com/office/powerpoint/2010/main" val="19493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1" y="0"/>
            <a:ext cx="10030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4" y="0"/>
            <a:ext cx="11628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6D436-2919-45C7-B021-495C7712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995487"/>
            <a:ext cx="11915775" cy="38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8E5F02-3F49-4A14-8405-97CE93B5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94" y="77435"/>
            <a:ext cx="12113443" cy="3667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74A2DE-8A6A-4B3D-81D8-803756C83A89}"/>
              </a:ext>
            </a:extLst>
          </p:cNvPr>
          <p:cNvSpPr txBox="1"/>
          <p:nvPr/>
        </p:nvSpPr>
        <p:spPr>
          <a:xfrm>
            <a:off x="395376" y="3744462"/>
            <a:ext cx="117180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VNI-Avo" pitchFamily="2" charset="0"/>
              </a:rPr>
              <a:t>	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sắp mưa. Chuồn chuồn bay thấp. Bầu trời đen kịt. Gió thổi mạnh cuốn theo những đám lá khô. Rồi mưa ào ào trút xuống.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tạnh, những hạt mưa long lanh đọng trên các cuống lá. Bầu trời trong xanh, không khí mát mẻ.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5771" y="3859075"/>
            <a:ext cx="103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6561" y="3856495"/>
            <a:ext cx="103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7640" y="4344690"/>
            <a:ext cx="1038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99" y="4832885"/>
            <a:ext cx="123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41477" y="5326241"/>
            <a:ext cx="123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626" y="3642102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3778" y="3585279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4983" y="3582699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54404" y="3590448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9476" y="4086391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227" y="5202270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050" y="5535488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71603" y="4378778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22168" y="4378778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84961" y="4872142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2873" y="2879085"/>
            <a:ext cx="6225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ắp 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1036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8182" y="3340908"/>
            <a:ext cx="847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thấp.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566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54183" y="3409787"/>
            <a:ext cx="112498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 mạnh cuốn theo những đám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khô. </a:t>
            </a:r>
            <a:endParaRPr lang="en-US" sz="5400"/>
          </a:p>
        </p:txBody>
      </p:sp>
      <p:sp>
        <p:nvSpPr>
          <p:cNvPr id="27" name="TextBox 26"/>
          <p:cNvSpPr txBox="1"/>
          <p:nvPr/>
        </p:nvSpPr>
        <p:spPr>
          <a:xfrm>
            <a:off x="4800908" y="3440019"/>
            <a:ext cx="56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78182" y="3340908"/>
            <a:ext cx="847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mưa ào ào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 x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1052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5637" y="2417272"/>
            <a:ext cx="11323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tạnh, những hạt mưa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đọng trên các c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lá.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045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680" y="1482725"/>
            <a:ext cx="9895840" cy="1325563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68: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13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13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3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lang="en-US" sz="1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1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5091" y="2620473"/>
            <a:ext cx="10326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</a:t>
            </a: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xanh, không khí mát mẻ.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44018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74A2DE-8A6A-4B3D-81D8-803756C83A89}"/>
              </a:ext>
            </a:extLst>
          </p:cNvPr>
          <p:cNvSpPr txBox="1"/>
          <p:nvPr/>
        </p:nvSpPr>
        <p:spPr>
          <a:xfrm>
            <a:off x="395376" y="1934134"/>
            <a:ext cx="117180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VNI-Avo" pitchFamily="2" charset="0"/>
              </a:rPr>
              <a:t>	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sắp mưa. Ch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thấp. Bầu trời đen kịt. Gió thổi mạnh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những đám lá khô. Rồi mưa ào ào trút x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tạnh, những hạt mưa long lanh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đọng trên các cuống lá. Bầu trời trong xanh, không khí mát mẻ.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4626" y="1831774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3778" y="1774951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4983" y="1772371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54404" y="1780120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51537" y="2346401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2734" y="3391942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1416" y="3795498"/>
            <a:ext cx="58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71603" y="2568450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322168" y="2568450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994050" y="2581528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812101" y="3107711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291766" y="3085618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92226" y="4117243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259040" y="4117255"/>
            <a:ext cx="77580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6120" y="4643426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97450" y="4631709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806352" y="4608268"/>
            <a:ext cx="552768" cy="516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9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1950" y="1276350"/>
            <a:ext cx="11725275" cy="5581650"/>
          </a:xfrm>
          <a:prstGeom prst="plaque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0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7521" y="805097"/>
            <a:ext cx="1017152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89" name="Rectangle 88"/>
          <p:cNvSpPr/>
          <p:nvPr/>
        </p:nvSpPr>
        <p:spPr>
          <a:xfrm>
            <a:off x="9086850" y="519040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90" name="Rectangle 89"/>
          <p:cNvSpPr/>
          <p:nvPr/>
        </p:nvSpPr>
        <p:spPr>
          <a:xfrm>
            <a:off x="9086850" y="5723807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1" name="TextBox 7"/>
          <p:cNvSpPr txBox="1">
            <a:spLocks noChangeArrowheads="1"/>
          </p:cNvSpPr>
          <p:nvPr/>
        </p:nvSpPr>
        <p:spPr bwMode="auto">
          <a:xfrm>
            <a:off x="10174288" y="5682532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9315450" y="580000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93" name="Rectangle 92"/>
          <p:cNvSpPr/>
          <p:nvPr/>
        </p:nvSpPr>
        <p:spPr>
          <a:xfrm>
            <a:off x="9086850" y="5190407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9086850" y="5190407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10534650" y="5800007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0534650" y="580866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0534650" y="5791348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10534650" y="580866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10534650" y="580866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0534650" y="581732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534650" y="58259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0534650" y="580866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10536672" y="581732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0534650" y="581732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0534650" y="583262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9315450" y="5800007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9325769" y="5809532"/>
            <a:ext cx="904081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546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8" grpId="0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7521" y="1474401"/>
            <a:ext cx="101715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9172575" y="5191125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9172575" y="5724525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260013" y="5683250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401175" y="5800725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9172575" y="5191125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9172575" y="5191125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20375" y="580072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20375" y="58093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20375" y="579206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620375" y="58093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620375" y="58093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620375" y="581804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20375" y="5826702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620375" y="58093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622397" y="581804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620375" y="581804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620375" y="5833341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01175" y="5800725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11494" y="5810250"/>
            <a:ext cx="904081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925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8094" y="475160"/>
            <a:ext cx="101715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  <a:p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9229725" y="527647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4" name="Rectangle 3"/>
          <p:cNvSpPr/>
          <p:nvPr/>
        </p:nvSpPr>
        <p:spPr>
          <a:xfrm>
            <a:off x="9229725" y="5809874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317163" y="5768599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458325" y="588607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" name="Rectangle 6"/>
          <p:cNvSpPr/>
          <p:nvPr/>
        </p:nvSpPr>
        <p:spPr>
          <a:xfrm>
            <a:off x="9229725" y="527647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9" name="Rectangle 8"/>
          <p:cNvSpPr/>
          <p:nvPr/>
        </p:nvSpPr>
        <p:spPr>
          <a:xfrm>
            <a:off x="9229725" y="5276474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77525" y="588607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677525" y="58947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677525" y="5877415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677525" y="58947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677525" y="58947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677525" y="5903392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77525" y="5912051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677525" y="58947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679547" y="5903392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677525" y="5903392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677525" y="591869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58325" y="588607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68644" y="5895599"/>
            <a:ext cx="904081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59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4306-EB9D-4A17-ACBA-0DDF8884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37CD-51A2-465A-99CB-6574442E9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33910-80CC-47FC-91BC-CEC4CBE54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9" y="100012"/>
            <a:ext cx="11275322" cy="66579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011451C-D426-4F29-A48F-66AEC1798A2F}"/>
              </a:ext>
            </a:extLst>
          </p:cNvPr>
          <p:cNvSpPr txBox="1">
            <a:spLocks/>
          </p:cNvSpPr>
          <p:nvPr/>
        </p:nvSpPr>
        <p:spPr>
          <a:xfrm>
            <a:off x="2648778" y="100012"/>
            <a:ext cx="6125817" cy="140811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vi-VN" sz="60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17146C-584A-4982-9CD5-D1E2C4A24C3D}"/>
              </a:ext>
            </a:extLst>
          </p:cNvPr>
          <p:cNvSpPr txBox="1">
            <a:spLocks/>
          </p:cNvSpPr>
          <p:nvPr/>
        </p:nvSpPr>
        <p:spPr>
          <a:xfrm>
            <a:off x="2556013" y="232568"/>
            <a:ext cx="707997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VNI-Avo" pitchFamily="2" charset="0"/>
              </a:rPr>
              <a:t>Möa vaø naéng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2544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2178-B681-4FE6-A751-EA5A115B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F8CF3-2FC7-4174-8BA4-E9F97C728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178AD-1798-4E59-9EFA-C2F16733D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6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07410-BD9E-4762-AAE8-7B92CAA9A9DC}"/>
              </a:ext>
            </a:extLst>
          </p:cNvPr>
          <p:cNvSpPr txBox="1"/>
          <p:nvPr/>
        </p:nvSpPr>
        <p:spPr>
          <a:xfrm>
            <a:off x="0" y="5863159"/>
            <a:ext cx="1221060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vi-VN" sz="6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6CD97-8377-4B43-B75C-42FD09AA604B}"/>
              </a:ext>
            </a:extLst>
          </p:cNvPr>
          <p:cNvSpPr txBox="1"/>
          <p:nvPr/>
        </p:nvSpPr>
        <p:spPr>
          <a:xfrm>
            <a:off x="-19878" y="6023656"/>
            <a:ext cx="122106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VNI-Avo" pitchFamily="2" charset="0"/>
              </a:rPr>
              <a:t>Chuoàn chuoàn bay qua caùc luoáng rau.</a:t>
            </a:r>
            <a:endParaRPr lang="vi-VN" sz="4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B77CE-AA90-4301-970E-D232AAE26E2B}"/>
              </a:ext>
            </a:extLst>
          </p:cNvPr>
          <p:cNvSpPr txBox="1"/>
          <p:nvPr/>
        </p:nvSpPr>
        <p:spPr>
          <a:xfrm>
            <a:off x="1131773" y="6021323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uoàn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21CD1-FF8D-4B6B-B169-765288153762}"/>
              </a:ext>
            </a:extLst>
          </p:cNvPr>
          <p:cNvSpPr txBox="1"/>
          <p:nvPr/>
        </p:nvSpPr>
        <p:spPr>
          <a:xfrm>
            <a:off x="3221189" y="6025991"/>
            <a:ext cx="155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uoàn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C2D12-3268-4CA1-BC7C-27D7999BEC23}"/>
              </a:ext>
            </a:extLst>
          </p:cNvPr>
          <p:cNvSpPr txBox="1"/>
          <p:nvPr/>
        </p:nvSpPr>
        <p:spPr>
          <a:xfrm>
            <a:off x="8820834" y="6027441"/>
            <a:ext cx="182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uoáng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7202078" y="6021323"/>
            <a:ext cx="179110" cy="8574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35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5555" y="2435658"/>
            <a:ext cx="309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6704" y="2435658"/>
            <a:ext cx="312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47902" y="2435658"/>
            <a:ext cx="3125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9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53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9341" y="2435658"/>
            <a:ext cx="3095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9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2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61"/>
            <a:ext cx="1913641" cy="944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788" y="-34161"/>
            <a:ext cx="231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9401" y="-34161"/>
            <a:ext cx="219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21946"/>
              </p:ext>
            </p:extLst>
          </p:nvPr>
        </p:nvGraphicFramePr>
        <p:xfrm>
          <a:off x="4464441" y="909922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8163" y="2322989"/>
            <a:ext cx="229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7241" y="2317115"/>
            <a:ext cx="206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9964" y="2323708"/>
            <a:ext cx="21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854" y="6038643"/>
            <a:ext cx="343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 chỉ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249" y="6014467"/>
            <a:ext cx="4147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buồng chuối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7950" y="6005825"/>
            <a:ext cx="456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chuông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4D32E9-B571-461E-A45B-0E6FDE680A17}"/>
              </a:ext>
            </a:extLst>
          </p:cNvPr>
          <p:cNvSpPr txBox="1"/>
          <p:nvPr/>
        </p:nvSpPr>
        <p:spPr>
          <a:xfrm>
            <a:off x="9693411" y="2315066"/>
            <a:ext cx="21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CA4DD-3E53-4DBC-BC91-8D0EEF927ECF}"/>
              </a:ext>
            </a:extLst>
          </p:cNvPr>
          <p:cNvSpPr txBox="1"/>
          <p:nvPr/>
        </p:nvSpPr>
        <p:spPr>
          <a:xfrm>
            <a:off x="1036948" y="3154885"/>
            <a:ext cx="245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F12043-57FF-41E9-B88A-2CDD1A312429}"/>
              </a:ext>
            </a:extLst>
          </p:cNvPr>
          <p:cNvSpPr txBox="1"/>
          <p:nvPr/>
        </p:nvSpPr>
        <p:spPr>
          <a:xfrm>
            <a:off x="4077241" y="3155604"/>
            <a:ext cx="206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35EB9-7CDD-4FDB-B5CC-9FA11A9C253F}"/>
              </a:ext>
            </a:extLst>
          </p:cNvPr>
          <p:cNvSpPr txBox="1"/>
          <p:nvPr/>
        </p:nvSpPr>
        <p:spPr>
          <a:xfrm>
            <a:off x="6759964" y="3155604"/>
            <a:ext cx="259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thuổng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EF834-A01D-4317-BCA0-22EDF95A369C}"/>
              </a:ext>
            </a:extLst>
          </p:cNvPr>
          <p:cNvSpPr txBox="1"/>
          <p:nvPr/>
        </p:nvSpPr>
        <p:spPr>
          <a:xfrm>
            <a:off x="9693411" y="3146962"/>
            <a:ext cx="2280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B885C-D578-40E8-9C16-1531D980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63" y="4100422"/>
            <a:ext cx="1952625" cy="1762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E6835-64F9-4D91-B8DA-70E4935EE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87" y="4234994"/>
            <a:ext cx="2562225" cy="1781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02929E-E012-4D0D-AC87-27E7A3186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624" y="4138522"/>
            <a:ext cx="1990725" cy="17240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23531" y="800974"/>
            <a:ext cx="953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3155" y="793120"/>
            <a:ext cx="152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5931" y="1556690"/>
            <a:ext cx="214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7" grpId="0"/>
      <p:bldP spid="18" grpId="0"/>
      <p:bldP spid="23" grpId="0"/>
      <p:bldP spid="24" grpId="0"/>
      <p:bldP spid="31" grpId="0"/>
      <p:bldP spid="32" grpId="0"/>
      <p:bldP spid="33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9" y="95250"/>
            <a:ext cx="7588381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61"/>
            <a:ext cx="1913641" cy="944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0788" y="-34161"/>
            <a:ext cx="231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9401" y="-34161"/>
            <a:ext cx="2193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464441" y="909922"/>
          <a:ext cx="28448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endParaRPr lang="en-US"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8163" y="2322989"/>
            <a:ext cx="2290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7241" y="2317115"/>
            <a:ext cx="206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9964" y="2323708"/>
            <a:ext cx="21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854" y="6038643"/>
            <a:ext cx="343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 chỉ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249" y="6014467"/>
            <a:ext cx="4147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buồng chuối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37950" y="6005825"/>
            <a:ext cx="456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 chuông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4D32E9-B571-461E-A45B-0E6FDE680A17}"/>
              </a:ext>
            </a:extLst>
          </p:cNvPr>
          <p:cNvSpPr txBox="1"/>
          <p:nvPr/>
        </p:nvSpPr>
        <p:spPr>
          <a:xfrm>
            <a:off x="9693411" y="2315066"/>
            <a:ext cx="215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FCA4DD-3E53-4DBC-BC91-8D0EEF927ECF}"/>
              </a:ext>
            </a:extLst>
          </p:cNvPr>
          <p:cNvSpPr txBox="1"/>
          <p:nvPr/>
        </p:nvSpPr>
        <p:spPr>
          <a:xfrm>
            <a:off x="1036948" y="3154885"/>
            <a:ext cx="245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F12043-57FF-41E9-B88A-2CDD1A312429}"/>
              </a:ext>
            </a:extLst>
          </p:cNvPr>
          <p:cNvSpPr txBox="1"/>
          <p:nvPr/>
        </p:nvSpPr>
        <p:spPr>
          <a:xfrm>
            <a:off x="4077241" y="3155604"/>
            <a:ext cx="2064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35EB9-7CDD-4FDB-B5CC-9FA11A9C253F}"/>
              </a:ext>
            </a:extLst>
          </p:cNvPr>
          <p:cNvSpPr txBox="1"/>
          <p:nvPr/>
        </p:nvSpPr>
        <p:spPr>
          <a:xfrm>
            <a:off x="6759964" y="3155604"/>
            <a:ext cx="2596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thuổng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EF834-A01D-4317-BCA0-22EDF95A369C}"/>
              </a:ext>
            </a:extLst>
          </p:cNvPr>
          <p:cNvSpPr txBox="1"/>
          <p:nvPr/>
        </p:nvSpPr>
        <p:spPr>
          <a:xfrm>
            <a:off x="9693411" y="3146962"/>
            <a:ext cx="2280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B885C-D578-40E8-9C16-1531D980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63" y="4100422"/>
            <a:ext cx="1952625" cy="1762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02929E-E012-4D0D-AC87-27E7A3186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624" y="4138522"/>
            <a:ext cx="1990725" cy="17240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23531" y="800974"/>
            <a:ext cx="953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33155" y="793120"/>
            <a:ext cx="152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75931" y="1556690"/>
            <a:ext cx="214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70" y="4100422"/>
            <a:ext cx="3007371" cy="20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1383</TotalTime>
  <Words>368</Words>
  <Application>Microsoft Office PowerPoint</Application>
  <PresentationFormat>Widescreen</PresentationFormat>
  <Paragraphs>157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Tahoma</vt:lpstr>
      <vt:lpstr>Wingdings 3</vt:lpstr>
      <vt:lpstr>Times New Roman</vt:lpstr>
      <vt:lpstr>Arial</vt:lpstr>
      <vt:lpstr>Century Gothic</vt:lpstr>
      <vt:lpstr>VNI-Avo</vt:lpstr>
      <vt:lpstr>Calibri</vt:lpstr>
      <vt:lpstr>Wisp</vt:lpstr>
      <vt:lpstr>PowerPoint Presentation</vt:lpstr>
      <vt:lpstr>BÀI 68:   uôn uông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Admin</cp:lastModifiedBy>
  <cp:revision>391</cp:revision>
  <dcterms:created xsi:type="dcterms:W3CDTF">2020-10-19T12:51:54Z</dcterms:created>
  <dcterms:modified xsi:type="dcterms:W3CDTF">2023-04-03T01:07:09Z</dcterms:modified>
  <cp:category>Kết nối tri thức với cuộc sống</cp:category>
</cp:coreProperties>
</file>