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6"/>
  </p:notesMasterIdLst>
  <p:sldIdLst>
    <p:sldId id="302" r:id="rId2"/>
    <p:sldId id="292" r:id="rId3"/>
    <p:sldId id="301" r:id="rId4"/>
    <p:sldId id="259" r:id="rId5"/>
    <p:sldId id="293" r:id="rId6"/>
    <p:sldId id="266" r:id="rId7"/>
    <p:sldId id="282" r:id="rId8"/>
    <p:sldId id="298" r:id="rId9"/>
    <p:sldId id="267" r:id="rId10"/>
    <p:sldId id="284" r:id="rId11"/>
    <p:sldId id="299" r:id="rId12"/>
    <p:sldId id="268" r:id="rId13"/>
    <p:sldId id="288" r:id="rId14"/>
    <p:sldId id="294" r:id="rId15"/>
    <p:sldId id="295" r:id="rId16"/>
    <p:sldId id="297" r:id="rId17"/>
    <p:sldId id="296" r:id="rId18"/>
    <p:sldId id="300" r:id="rId19"/>
    <p:sldId id="275" r:id="rId20"/>
    <p:sldId id="276" r:id="rId21"/>
    <p:sldId id="277" r:id="rId22"/>
    <p:sldId id="278" r:id="rId23"/>
    <p:sldId id="291" r:id="rId24"/>
    <p:sldId id="280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FD398-8FF3-4D42-933A-ABF5E44FF4FA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351B4-1416-4000-8EF1-2093FC549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F3319-395C-4AAD-B9B3-3D2783947A5D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BED15-3D6D-44EC-9FB3-46D274E0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972" y="378823"/>
            <a:ext cx="74719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HIỆP HÒA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1498" y="1449978"/>
            <a:ext cx="5434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 TIẾNG VIỆT LỚP 1</a:t>
            </a:r>
          </a:p>
          <a:p>
            <a:pPr algn="ctr"/>
            <a:r>
              <a:rPr lang="en-US" sz="3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3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4521" y="2867298"/>
            <a:ext cx="62636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7663" y="4256690"/>
            <a:ext cx="487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97470" y="863571"/>
            <a:ext cx="30979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0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1481237_da_qu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2" y="191125"/>
            <a:ext cx="8574374" cy="4688174"/>
          </a:xfrm>
          <a:prstGeom prst="rect">
            <a:avLst/>
          </a:prstGeom>
        </p:spPr>
      </p:pic>
      <p:pic>
        <p:nvPicPr>
          <p:cNvPr id="3" name="Picture 2" descr="IMG_12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8" y="157397"/>
            <a:ext cx="8709285" cy="482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8696"/>
            <a:ext cx="1663546" cy="914399"/>
          </a:xfrm>
          <a:prstGeom prst="rect">
            <a:avLst/>
          </a:prstGeom>
        </p:spPr>
      </p:pic>
      <p:pic>
        <p:nvPicPr>
          <p:cNvPr id="6" name="Picture 5" descr="y-nghia-ngot-ngao-cua-doa-hoa-da-quy-trong-tinh-ye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586"/>
            <a:ext cx="9144000" cy="3282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8229" y="3970754"/>
            <a:ext cx="2712939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dã quỳ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548"/>
            <a:ext cx="1663546" cy="91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4354" y="3983817"/>
            <a:ext cx="2464745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đá quý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Như Ý Đá Quý - Home | Face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109" y="815023"/>
            <a:ext cx="3724093" cy="2920955"/>
          </a:xfrm>
          <a:prstGeom prst="rect">
            <a:avLst/>
          </a:prstGeom>
          <a:noFill/>
        </p:spPr>
      </p:pic>
      <p:pic>
        <p:nvPicPr>
          <p:cNvPr id="9" name="Picture 2" descr="Bảo Tín Lan V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719" y="809899"/>
            <a:ext cx="6179911" cy="2939142"/>
          </a:xfrm>
          <a:prstGeom prst="rect">
            <a:avLst/>
          </a:prstGeom>
          <a:noFill/>
        </p:spPr>
      </p:pic>
      <p:pic>
        <p:nvPicPr>
          <p:cNvPr id="10" name="Picture 9" descr="photo1529046509370-152904650937615133094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0" y="763175"/>
            <a:ext cx="7677462" cy="2960739"/>
          </a:xfrm>
          <a:prstGeom prst="rect">
            <a:avLst/>
          </a:prstGeom>
        </p:spPr>
      </p:pic>
      <p:sp>
        <p:nvSpPr>
          <p:cNvPr id="14342" name="AutoShape 6" descr="TOP 50 các loại đá quý hiếm, đá tự nhiên, đá phong thủy ở Việt Nam – KHBVPTR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AutoShape 8" descr="TOP 50 các loại đá quý hiếm, đá tự nhiên, đá phong thủy ở Việt Nam – KHBVPTR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2" y="707231"/>
            <a:ext cx="9022556" cy="397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548"/>
            <a:ext cx="1663546" cy="9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3" y="1"/>
            <a:ext cx="2168285" cy="1013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188" y="-327502"/>
            <a:ext cx="27590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y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68432"/>
              </p:ext>
            </p:extLst>
          </p:nvPr>
        </p:nvGraphicFramePr>
        <p:xfrm>
          <a:off x="2590800" y="913103"/>
          <a:ext cx="3581400" cy="1617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en-US" sz="45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571">
                <a:tc gridSpan="2">
                  <a:txBody>
                    <a:bodyPr/>
                    <a:lstStyle/>
                    <a:p>
                      <a:pPr algn="ctr"/>
                      <a:endParaRPr lang="en-US" sz="4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85641" y="803568"/>
            <a:ext cx="119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qu</a:t>
            </a: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23501" y="796642"/>
            <a:ext cx="119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7427" y="1579420"/>
            <a:ext cx="197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746" y="2286006"/>
            <a:ext cx="7973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ỳ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ỹ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ỵ   ý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2" y="3139089"/>
            <a:ext cx="844780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19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7" y="150019"/>
            <a:ext cx="1871161" cy="995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4001" y="-20304"/>
            <a:ext cx="4570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85725"/>
            <a:ext cx="9022556" cy="49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2048" y="-599303"/>
            <a:ext cx="5041560" cy="63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408038"/>
            <a:ext cx="3987070" cy="20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" y="-143220"/>
            <a:ext cx="2051131" cy="903383"/>
          </a:xfrm>
          <a:prstGeom prst="rect">
            <a:avLst/>
          </a:prstGeom>
        </p:spPr>
      </p:pic>
      <p:pic>
        <p:nvPicPr>
          <p:cNvPr id="6" name="Picture 5" descr="20201011_1125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0" y="719589"/>
            <a:ext cx="8694295" cy="3164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326" y="3820061"/>
            <a:ext cx="7824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Mẹ và Hà ghé nhà dì Kha. Dì kể cho Hà nghe về bà. Hà chú ý nghe dì kể.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03520" y="4950823"/>
            <a:ext cx="235131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05" y="1408032"/>
            <a:ext cx="3990537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201011_1126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412"/>
            <a:ext cx="4133850" cy="4129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135" y="215334"/>
            <a:ext cx="8815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 ơn</a:t>
            </a:r>
            <a:endParaRPr lang="en-US" sz="4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269476" cy="1046602"/>
          </a:xfrm>
          <a:prstGeom prst="rect">
            <a:avLst/>
          </a:prstGeom>
        </p:spPr>
      </p:pic>
      <p:pic>
        <p:nvPicPr>
          <p:cNvPr id="10" name="Picture 9" descr="20201011_112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101" y="950121"/>
            <a:ext cx="4267200" cy="41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2188" y="88137"/>
            <a:ext cx="2759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y</a:t>
            </a:r>
          </a:p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</a:p>
          <a:p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979" y="1305923"/>
            <a:ext cx="2053159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quy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8835" y="1357766"/>
            <a:ext cx="186548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</a:p>
          <a:p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436" y="2116178"/>
            <a:ext cx="2053159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quỹ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8413" y="2156229"/>
            <a:ext cx="2053159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quỵ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2971" y="2128881"/>
            <a:ext cx="2053159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ý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3246" y="1340760"/>
            <a:ext cx="2053159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quỳ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967" y="2952194"/>
            <a:ext cx="749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y tá     đá quý     dã quỳ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326" y="3820061"/>
            <a:ext cx="7824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Mẹ và Hà ghé nhà dì Kha. Dì kể cho Hà nghe về bà. Hà chú ý nghe dì kể.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72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Cuûng</a:t>
            </a:r>
            <a:r>
              <a:rPr lang="en-GB" sz="8000" b="1" kern="0" spc="13" dirty="0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coá</a:t>
            </a:r>
            <a:r>
              <a:rPr lang="en-GB" sz="8000" b="1" kern="0" spc="13" dirty="0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baøi</a:t>
            </a:r>
            <a:r>
              <a:rPr lang="en-GB" sz="8000" b="1" kern="0" spc="13" dirty="0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 smtClean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hoïc</a:t>
            </a:r>
            <a:endParaRPr lang="en-GB" sz="8000" b="1" kern="0" spc="13" dirty="0">
              <a:solidFill>
                <a:srgbClr val="00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481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4323" y="4395800"/>
            <a:ext cx="253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Quicksand Medium" panose="00000600000000000000" pitchFamily="2" charset="0"/>
              </a:rPr>
              <a:t>.</a:t>
            </a:r>
            <a:endParaRPr lang="en-US" sz="3200" dirty="0">
              <a:latin typeface="Quicksand Medium" panose="00000600000000000000" pitchFamily="2" charset="0"/>
            </a:endParaRPr>
          </a:p>
        </p:txBody>
      </p:sp>
      <p:pic>
        <p:nvPicPr>
          <p:cNvPr id="9" name="Picture 8" descr="20201011_112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43" y="680757"/>
            <a:ext cx="7053944" cy="356616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516104" y="3982508"/>
            <a:ext cx="9144000" cy="6668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kumimoji="0" lang="en-GB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gian qu</a:t>
            </a:r>
            <a:r>
              <a:rPr kumimoji="0" lang="en-GB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ý</a:t>
            </a:r>
            <a:r>
              <a:rPr kumimoji="0" lang="en-GB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hơn vàng bạc.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3" y="1"/>
            <a:ext cx="2168285" cy="101361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822367"/>
              </p:ext>
            </p:extLst>
          </p:nvPr>
        </p:nvGraphicFramePr>
        <p:xfrm>
          <a:off x="2590800" y="1529629"/>
          <a:ext cx="3581400" cy="1617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endParaRPr lang="en-US" sz="45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571">
                <a:tc gridSpan="2">
                  <a:txBody>
                    <a:bodyPr/>
                    <a:lstStyle/>
                    <a:p>
                      <a:pPr algn="ctr"/>
                      <a:endParaRPr lang="en-US" sz="4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85641" y="1420094"/>
            <a:ext cx="119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qu</a:t>
            </a: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23501" y="1413168"/>
            <a:ext cx="119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7427" y="2195946"/>
            <a:ext cx="197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746" y="3262747"/>
            <a:ext cx="7973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ỳ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ỹ  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ỵ   ý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663546" cy="914399"/>
          </a:xfrm>
          <a:prstGeom prst="rect">
            <a:avLst/>
          </a:prstGeom>
        </p:spPr>
      </p:pic>
      <p:pic>
        <p:nvPicPr>
          <p:cNvPr id="7" name="Picture 6" descr="20201011_1121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206" y="284206"/>
            <a:ext cx="4102444" cy="3632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0480" y="4127333"/>
            <a:ext cx="2053159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y tá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883530445_0db51de6df_k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0"/>
            <a:ext cx="8904157" cy="4570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663546" cy="914399"/>
          </a:xfrm>
          <a:prstGeom prst="rect">
            <a:avLst/>
          </a:prstGeom>
        </p:spPr>
      </p:pic>
      <p:pic>
        <p:nvPicPr>
          <p:cNvPr id="7" name="Picture 6" descr="20201011_1121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206" y="284206"/>
            <a:ext cx="4102444" cy="3632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0480" y="4127333"/>
            <a:ext cx="2053159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y tá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8696"/>
            <a:ext cx="1663546" cy="914399"/>
          </a:xfrm>
          <a:prstGeom prst="rect">
            <a:avLst/>
          </a:prstGeom>
        </p:spPr>
      </p:pic>
      <p:pic>
        <p:nvPicPr>
          <p:cNvPr id="6" name="Picture 5" descr="y-nghia-ngot-ngao-cua-doa-hoa-da-quy-trong-tinh-ye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586"/>
            <a:ext cx="9144000" cy="3282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8229" y="3970754"/>
            <a:ext cx="2712939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dã quỳ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128</Words>
  <Application>Microsoft Office PowerPoint</Application>
  <PresentationFormat>On-screen Show (16:9)</PresentationFormat>
  <Paragraphs>34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Arial-Rounded</vt:lpstr>
      <vt:lpstr>Calibri</vt:lpstr>
      <vt:lpstr>Quicksand Medium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  y</dc:title>
  <dc:creator>Admin</dc:creator>
  <cp:lastModifiedBy>Admin</cp:lastModifiedBy>
  <cp:revision>37</cp:revision>
  <dcterms:created xsi:type="dcterms:W3CDTF">2020-10-11T03:45:49Z</dcterms:created>
  <dcterms:modified xsi:type="dcterms:W3CDTF">2023-04-03T01:08:58Z</dcterms:modified>
</cp:coreProperties>
</file>