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822" r:id="rId3"/>
    <p:sldMasterId id="2147483847" r:id="rId4"/>
    <p:sldMasterId id="2147483860" r:id="rId5"/>
    <p:sldMasterId id="2147483872" r:id="rId6"/>
  </p:sldMasterIdLst>
  <p:notesMasterIdLst>
    <p:notesMasterId r:id="rId32"/>
  </p:notesMasterIdLst>
  <p:sldIdLst>
    <p:sldId id="442" r:id="rId7"/>
    <p:sldId id="441" r:id="rId8"/>
    <p:sldId id="366" r:id="rId9"/>
    <p:sldId id="354" r:id="rId10"/>
    <p:sldId id="433" r:id="rId11"/>
    <p:sldId id="417" r:id="rId12"/>
    <p:sldId id="393" r:id="rId13"/>
    <p:sldId id="394" r:id="rId14"/>
    <p:sldId id="395" r:id="rId15"/>
    <p:sldId id="396" r:id="rId16"/>
    <p:sldId id="415" r:id="rId17"/>
    <p:sldId id="428" r:id="rId18"/>
    <p:sldId id="429" r:id="rId19"/>
    <p:sldId id="430" r:id="rId20"/>
    <p:sldId id="431" r:id="rId21"/>
    <p:sldId id="425" r:id="rId22"/>
    <p:sldId id="423" r:id="rId23"/>
    <p:sldId id="426" r:id="rId24"/>
    <p:sldId id="420" r:id="rId25"/>
    <p:sldId id="421" r:id="rId26"/>
    <p:sldId id="436" r:id="rId27"/>
    <p:sldId id="435" r:id="rId28"/>
    <p:sldId id="439" r:id="rId29"/>
    <p:sldId id="438" r:id="rId30"/>
    <p:sldId id="290" r:id="rId31"/>
  </p:sldIdLst>
  <p:sldSz cx="9144000" cy="5143500" type="screen16x9"/>
  <p:notesSz cx="6858000" cy="9144000"/>
  <p:embeddedFontLst>
    <p:embeddedFont>
      <p:font typeface=".VnTifani HeavyH" pitchFamily="34" charset="0"/>
      <p:regular r:id="rId33"/>
    </p:embeddedFont>
    <p:embeddedFont>
      <p:font typeface="Franklin Gothic Medium" pitchFamily="34" charset="0"/>
      <p:regular r:id="rId34"/>
      <p:italic r:id="rId35"/>
    </p:embeddedFont>
    <p:embeddedFont>
      <p:font typeface="Patrick Hand SC" charset="-93"/>
      <p:regular r:id="rId36"/>
    </p:embeddedFont>
    <p:embeddedFont>
      <p:font typeface="Franklin Gothic Book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Patrick Hand" charset="-93"/>
      <p:regular r:id="rId43"/>
    </p:embeddedFont>
    <p:embeddedFont>
      <p:font typeface="Tunga" pitchFamily="34" charset="0"/>
      <p:regular r:id="rId44"/>
      <p:bold r:id="rId45"/>
    </p:embeddedFont>
    <p:embeddedFont>
      <p:font typeface="Cambria" pitchFamily="18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4" d="100"/>
          <a:sy n="94" d="100"/>
        </p:scale>
        <p:origin x="-900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397" tIns="91397" rIns="91397" bIns="913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397" tIns="91397" rIns="91397" bIns="91397" anchor="t" anchorCtr="0">
            <a:noAutofit/>
          </a:bodyPr>
          <a:lstStyle>
            <a:lvl1pPr marL="457034" lvl="0" indent="-317388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085" lvl="1" indent="-31738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24" lvl="2" indent="-31738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169" lvl="3" indent="-31738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202" lvl="4" indent="-31738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236" lvl="5" indent="-31738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280" lvl="6" indent="-31738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320" lvl="7" indent="-31738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371" lvl="8" indent="-317388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1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67" y="1964199"/>
            <a:ext cx="3807779" cy="249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marL="0" marR="0" lvl="0" indent="0" algn="l" defTabSz="685562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1EB28D5-8001-4AFD-B7AF-287F602E3CA9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4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7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37117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3786201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1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94" y="1635397"/>
            <a:ext cx="6096545" cy="555498"/>
          </a:xfr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D2252-E533-48D8-A4EF-D35A7C50CC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1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ABB7C-7EC0-44A0-91E3-93F6A257C2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9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C50E1-3B91-4880-9CBA-22C039EAD0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59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9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0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20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3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4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2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03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0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26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68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A74AA-C306-48E7-A3B3-42B62A1F7534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21184-2B4E-47CF-9D6E-508CF8157C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33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17D9-A0B0-4A35-8CE8-69600290BA11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7E543-86EA-4D38-95AC-96DB991EB7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094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D352B-8010-4E46-ABB8-84462D133B0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1BFCC-33D1-413A-8D27-91B08FAE0BC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754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1D088-08DC-432B-95DC-E6999FE718AD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BDDA-C05A-4CC4-9CB1-5E874A379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582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F5BF-0EC9-454B-8497-09827FA94D49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628EB-25FD-4EA1-9780-FD02AAC5DC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51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27" y="1297804"/>
            <a:ext cx="5648623" cy="903230"/>
          </a:xfrm>
        </p:spPr>
        <p:txBody>
          <a:bodyPr bIns="6858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7"/>
            <a:ext cx="6511131" cy="246944"/>
          </a:xfrm>
        </p:spPr>
        <p:txBody>
          <a:bodyPr tIns="6858">
            <a:normAutofit/>
          </a:bodyPr>
          <a:lstStyle>
            <a:lvl1pPr marL="0" indent="0" algn="l">
              <a:buNone/>
              <a:defRPr kumimoji="0" lang="en-US" sz="1100" b="0" i="0" u="none" strike="noStrike" kern="1200" cap="all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4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89F1D-7951-4563-8F4F-9E354A22A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4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D0D1C-10A3-4F22-B041-FA819F9BFEBE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0DDA-A0A0-470E-99F7-A0AA017595D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527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39D04-3B76-41F4-BDCC-28724554464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5BAA3-931E-4A78-AD44-83A4B6AB94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910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4702-9A33-43C1-BC0D-5B5CEF43F806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0C40-6F7A-4332-9A5D-3AF1065D30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97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4222-361B-4BFB-AC00-A8BDEC2B8238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B698-246E-491F-B59B-3866BAE2D0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65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E417E-EBC4-483E-AFC5-D122EB9AD811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53BCC-0453-4A54-919C-AF650779EBD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287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EC99F-726A-4662-85C5-9FB81837691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4413-6164-40D1-8D8A-30B2FE6B9E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89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3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sz="1800" kern="1200">
                <a:ea typeface="+mn-ea"/>
                <a:cs typeface="+mn-cs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sz="1800" kern="1200">
                <a:ea typeface="+mn-ea"/>
                <a:cs typeface="+mn-cs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20"/>
            <a:ext cx="4967265" cy="25692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6" y="74262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sz="1800" kern="1200">
                <a:ea typeface="+mn-ea"/>
                <a:cs typeface="+mn-cs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79" y="82487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sz="1800" kern="1200">
                <a:ea typeface="+mn-ea"/>
                <a:cs typeface="+mn-cs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1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buFontTx/>
              <a:buNone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buFontTx/>
              <a:buNone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buFontTx/>
              <a:buNone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50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buFontTx/>
              <a:buNone/>
            </a:pPr>
            <a:endParaRPr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6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40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2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2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4EC3F-6181-4E02-B781-931C674843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1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4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12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0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61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49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77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6858" anchor="b"/>
          <a:lstStyle>
            <a:lvl1pPr algn="l">
              <a:def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100" b="0" i="0" u="none" strike="noStrike" kern="1200" cap="all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4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3627D-5997-417D-83BB-E9D8B840CE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34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76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71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91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01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3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05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85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09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6456-2A69-4814-BB15-554F2839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C378-E5A9-4D39-B9B7-825F9E870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956A1-7377-4360-A650-A10FA1F9E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87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100" b="0" kern="1200" cap="all" spc="3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marL="0" lvl="0" indent="0" algn="l" defTabSz="6855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100" b="0" kern="1200" cap="all" spc="3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marL="0" lvl="0" indent="0" algn="l" defTabSz="6855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9B373-3100-4536-96AB-5E11393FEC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9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24CF5-97B2-48D1-AF88-B875973914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309DE-6538-4D47-B9A5-D6104868FA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97" tIns="91397" rIns="91397" bIns="91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7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72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buFontTx/>
              <a:buNone/>
            </a:pPr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68559" tIns="34289" rIns="68559" bIns="3428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86"/>
            <a:ext cx="7520940" cy="2684887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685562">
              <a:buClrTx/>
            </a:pPr>
            <a:fld id="{25C094D4-2376-4C60-98C2-0F70F108006B}" type="datetimeFigureOut">
              <a:rPr lang="en-US" kern="1200" smtClean="0">
                <a:latin typeface="Franklin Gothic Book"/>
                <a:ea typeface="+mn-ea"/>
                <a:cs typeface="+mn-cs"/>
              </a:rPr>
              <a:pPr defTabSz="685562">
                <a:buClrTx/>
              </a:pPr>
              <a:t>3/19/2023</a:t>
            </a:fld>
            <a:endParaRPr lang="en-US" kern="1200"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800" cap="all" spc="150" baseline="0">
                <a:solidFill>
                  <a:srgbClr val="FFFFFF"/>
                </a:solidFill>
              </a:defRPr>
            </a:lvl1pPr>
          </a:lstStyle>
          <a:p>
            <a:pPr defTabSz="685562">
              <a:buClrTx/>
            </a:pPr>
            <a:endParaRPr lang="en-US" kern="1200"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6858" tIns="6858" rIns="6858" bIns="6858" rtlCol="0" anchor="ctr">
            <a:norm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685562">
              <a:buClrTx/>
            </a:pPr>
            <a:fld id="{6FE2D96E-EA7D-4721-8FB0-65ABF5ACA01A}" type="slidenum">
              <a:rPr lang="en-US" kern="1200" smtClean="0">
                <a:latin typeface="Franklin Gothic Book"/>
                <a:ea typeface="+mn-ea"/>
                <a:cs typeface="+mn-cs"/>
              </a:rPr>
              <a:pPr defTabSz="685562">
                <a:buClrTx/>
              </a:pPr>
              <a:t>‹#›</a:t>
            </a:fld>
            <a:endParaRPr lang="en-US" kern="1200"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6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562" rtl="0" eaLnBrk="1" latinLnBrk="0" hangingPunct="1">
        <a:spcBef>
          <a:spcPct val="0"/>
        </a:spcBef>
        <a:buNone/>
        <a:defRPr sz="21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0" indent="-257090" algn="l" defTabSz="685562" rtl="0" eaLnBrk="1" latinLnBrk="0" hangingPunct="1">
        <a:spcBef>
          <a:spcPts val="600"/>
        </a:spcBef>
        <a:buFont typeface="Arial" pitchFamily="34" charset="0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30260" indent="-130260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01648" indent="-123402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73034" indent="-123402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44428" indent="-130260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22668" indent="-130260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014634" indent="-123402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86014" indent="-123402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43705" indent="-123402" algn="l" defTabSz="685562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7476456-2A69-4814-BB15-554F283902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3/19/2023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F2C378-E5A9-4D39-B9B7-825F9E87091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8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1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  <a:buFontTx/>
              <a:buNone/>
              <a:defRPr/>
            </a:pPr>
            <a:fld id="{D6431B26-A2FD-4065-83C3-B04C2FDAD4BD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buFontTx/>
                <a:buNone/>
                <a:defRPr/>
              </a:pPr>
              <a:t>3/19/2023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1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27DE6ADE-A0A0-4119-AD82-AF0AC1820848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1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7476456-2A69-4814-BB15-554F283902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3/19/2023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F2C378-E5A9-4D39-B9B7-825F9E87091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351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7476456-2A69-4814-BB15-554F283902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3/19/2023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F2C378-E5A9-4D39-B9B7-825F9E87091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277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65669"/>
            <a:ext cx="89611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4429125" y="8382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3102769" y="29337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3188494" y="1457325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5753100" y="1328738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5855494" y="3118247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1971675"/>
            <a:ext cx="17026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17" y="1971675"/>
            <a:ext cx="170259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233615" y="1549005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527573" y="220741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6893719" y="2097881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066925" y="211336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11" y="3167063"/>
            <a:ext cx="12477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199212"/>
            <a:ext cx="571500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8" y="3026571"/>
            <a:ext cx="689372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7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6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0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29013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9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60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8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9" y="3858817"/>
            <a:ext cx="6844903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13737" y="3481390"/>
            <a:ext cx="38338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95890" y="3668317"/>
            <a:ext cx="313135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4317208" y="83344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830117" y="1095376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3621883" y="51196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4985148" y="411957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5882881" y="1013224"/>
            <a:ext cx="288131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6749656" y="1433512"/>
            <a:ext cx="288131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7541421" y="2046687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79" tIns="34289" rIns="68579" bIns="3428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3605215" y="3492103"/>
            <a:ext cx="1731169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3395665" y="3793332"/>
            <a:ext cx="669131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162052" y="3917158"/>
            <a:ext cx="3721894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47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6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86" y="3481388"/>
            <a:ext cx="3429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1" y="351234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72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94" y="3481388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719" y="3470672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1713311" y="3907615"/>
            <a:ext cx="6218633" cy="1084913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33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33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181226" y="2857500"/>
            <a:ext cx="5175647" cy="1715854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L</a:t>
            </a:r>
            <a:r>
              <a:rPr 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3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vi-VN" sz="3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22294" y="4504136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0"/>
            <a:ext cx="9143999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741" y="4392706"/>
            <a:ext cx="787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4: Các bạn đang thu nhặt rác trên bãi biển.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" y="101600"/>
            <a:ext cx="423581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2148988"/>
            <a:ext cx="4661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Người đàn ông đang vớt rác trên mặt hồ.</a:t>
            </a:r>
            <a:endParaRPr lang="vi-VN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55" y="101600"/>
            <a:ext cx="440086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52017" y="2087433"/>
            <a:ext cx="3951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      Hai bạn nhỏ đang phá tổ chim.</a:t>
            </a:r>
            <a:endParaRPr lang="vi-VN" sz="2000"/>
          </a:p>
        </p:txBody>
      </p:sp>
      <p:pic>
        <p:nvPicPr>
          <p:cNvPr id="9" name="Picture 2" descr="C:\Users\Administrator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" y="2622550"/>
            <a:ext cx="4235811" cy="21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4591" y="4716562"/>
            <a:ext cx="3554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Xe rác đổ rác xuống sông ngòi.</a:t>
            </a:r>
            <a:endParaRPr lang="vi-VN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dministrator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54" y="2514808"/>
            <a:ext cx="4400865" cy="21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0560" y="4725610"/>
            <a:ext cx="476857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>
                <a:latin typeface="Times New Roman" pitchFamily="18" charset="0"/>
                <a:cs typeface="Times New Roman" pitchFamily="18" charset="0"/>
              </a:rPr>
              <a:t>Các bạn đang thu nhặt rác trên bãi biển.</a:t>
            </a:r>
            <a:endParaRPr lang="vi-VN" sz="1900"/>
          </a:p>
        </p:txBody>
      </p:sp>
    </p:spTree>
    <p:extLst>
      <p:ext uri="{BB962C8B-B14F-4D97-AF65-F5344CB8AC3E}">
        <p14:creationId xmlns:p14="http://schemas.microsoft.com/office/powerpoint/2010/main" val="11137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8139" cy="47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5154" y="4657156"/>
            <a:ext cx="932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       Tranh 1: Người đàn ông đang vớt rác trên mặt hồ.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"/>
            <a:ext cx="9143999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624" y="4401671"/>
            <a:ext cx="7906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2: Hai bạn nhỏ đang phá tổ chim.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129" y="4589925"/>
            <a:ext cx="836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3: Xe rác đổ rác xuống sông ngòi.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0"/>
            <a:ext cx="9143999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741" y="4392706"/>
            <a:ext cx="787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4: Các bạn đang thu nhặt rác trên bãi biển.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358640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2148988"/>
            <a:ext cx="4661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Người đàn ông đang vớt rác trên mặt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hồ.</a:t>
            </a:r>
            <a:endParaRPr lang="vi-VN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0" y="3"/>
            <a:ext cx="4612650" cy="213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52017" y="2087433"/>
            <a:ext cx="3951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      Hai bạn nhỏ đang phá tổ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chim.</a:t>
            </a:r>
            <a:endParaRPr lang="vi-VN" sz="2000"/>
          </a:p>
        </p:txBody>
      </p:sp>
      <p:pic>
        <p:nvPicPr>
          <p:cNvPr id="9" name="Picture 2" descr="C:\Users\Administrator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22550"/>
            <a:ext cx="4358641" cy="21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2831" y="4716562"/>
            <a:ext cx="3554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Xe rác đổ rác xuống sông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ngòi.</a:t>
            </a:r>
            <a:endParaRPr lang="vi-VN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dministrator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50" y="2514808"/>
            <a:ext cx="4612650" cy="21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58641" y="4725610"/>
            <a:ext cx="462498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>
                <a:latin typeface="Times New Roman" pitchFamily="18" charset="0"/>
                <a:cs typeface="Times New Roman" pitchFamily="18" charset="0"/>
              </a:rPr>
              <a:t>   Các bạn </a:t>
            </a:r>
            <a:r>
              <a:rPr lang="en-US" sz="1900" b="1" smtClean="0">
                <a:latin typeface="Times New Roman" pitchFamily="18" charset="0"/>
                <a:cs typeface="Times New Roman" pitchFamily="18" charset="0"/>
              </a:rPr>
              <a:t>đang </a:t>
            </a:r>
            <a:r>
              <a:rPr lang="en-US" sz="1900" b="1">
                <a:latin typeface="Times New Roman" pitchFamily="18" charset="0"/>
                <a:cs typeface="Times New Roman" pitchFamily="18" charset="0"/>
              </a:rPr>
              <a:t>thu nhặt rác trên bãi </a:t>
            </a:r>
            <a:r>
              <a:rPr lang="en-US" sz="1900" b="1" smtClean="0">
                <a:latin typeface="Times New Roman" pitchFamily="18" charset="0"/>
                <a:cs typeface="Times New Roman" pitchFamily="18" charset="0"/>
              </a:rPr>
              <a:t>biển.</a:t>
            </a:r>
            <a:endParaRPr lang="vi-VN" sz="1900"/>
          </a:p>
        </p:txBody>
      </p:sp>
      <p:sp>
        <p:nvSpPr>
          <p:cNvPr id="2" name="Multiply 1"/>
          <p:cNvSpPr/>
          <p:nvPr/>
        </p:nvSpPr>
        <p:spPr>
          <a:xfrm>
            <a:off x="6837685" y="492908"/>
            <a:ext cx="1950720" cy="1442720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203961" y="3322320"/>
            <a:ext cx="1950720" cy="1442720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1490F6D-AD66-335D-F959-D9F10D1EFAEB}"/>
              </a:ext>
            </a:extLst>
          </p:cNvPr>
          <p:cNvGrpSpPr/>
          <p:nvPr/>
        </p:nvGrpSpPr>
        <p:grpSpPr>
          <a:xfrm>
            <a:off x="1424428" y="1810461"/>
            <a:ext cx="3104845" cy="1548371"/>
            <a:chOff x="1213729" y="2634213"/>
            <a:chExt cx="4250715" cy="1816524"/>
          </a:xfrm>
        </p:grpSpPr>
        <p:pic>
          <p:nvPicPr>
            <p:cNvPr id="28" name="Picture 61" descr="image007">
              <a:extLst>
                <a:ext uri="{FF2B5EF4-FFF2-40B4-BE49-F238E27FC236}">
                  <a16:creationId xmlns:a16="http://schemas.microsoft.com/office/drawing/2014/main" xmlns="" id="{AE552FF5-78F1-930E-8CFC-0ECA346EC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82833" y1="74661" x2="68670" y2="74661"/>
                          <a14:backgroundMark x1="68670" y1="74661" x2="80687" y2="78281"/>
                          <a14:backgroundMark x1="80687" y1="78281" x2="66953" y2="66968"/>
                          <a14:backgroundMark x1="66953" y1="66968" x2="80258" y2="76923"/>
                          <a14:backgroundMark x1="80258" y1="76923" x2="67811" y2="74661"/>
                          <a14:backgroundMark x1="67811" y1="74661" x2="81545" y2="72398"/>
                          <a14:backgroundMark x1="81545" y1="72398" x2="67382" y2="70136"/>
                          <a14:backgroundMark x1="67382" y1="70136" x2="80687" y2="69683"/>
                          <a14:backgroundMark x1="80687" y1="69683" x2="79828" y2="71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29" y="2634213"/>
              <a:ext cx="4250715" cy="181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69C7400-318E-A0A8-B025-7D352E875D4E}"/>
                </a:ext>
              </a:extLst>
            </p:cNvPr>
            <p:cNvSpPr txBox="1"/>
            <p:nvPr/>
          </p:nvSpPr>
          <p:spPr>
            <a:xfrm rot="1866660">
              <a:off x="2022659" y="3151052"/>
              <a:ext cx="3111001" cy="54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Tx/>
              </a:pPr>
              <a:r>
                <a:rPr lang="en-US" sz="2400" b="1" kern="12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 nên làm</a:t>
              </a:r>
              <a:endParaRPr lang="en-US"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0D07878D-AE22-0A4B-4673-09F64E209E41}"/>
              </a:ext>
            </a:extLst>
          </p:cNvPr>
          <p:cNvSpPr/>
          <p:nvPr/>
        </p:nvSpPr>
        <p:spPr>
          <a:xfrm>
            <a:off x="-49391" y="658463"/>
            <a:ext cx="2159006" cy="2016652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4000" b="1" kern="1200" smtClean="0">
                <a:solidFill>
                  <a:srgbClr val="FFFFFF"/>
                </a:solidFill>
              </a:rPr>
              <a:t>VIỆC</a:t>
            </a:r>
            <a:endParaRPr lang="en-US" sz="4000" b="1" kern="1200">
              <a:solidFill>
                <a:srgbClr val="FFFFFF"/>
              </a:solidFill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D2097D7-F336-B39C-2B61-76158C6E2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83" b="90692" l="500" r="32000">
                        <a14:foregroundMark x1="28375" y1="26969" x2="28000" y2="14320"/>
                        <a14:foregroundMark x1="28000" y1="14320" x2="32000" y2="25776"/>
                        <a14:foregroundMark x1="32000" y1="25776" x2="28125" y2="33174"/>
                        <a14:foregroundMark x1="15250" y1="11217" x2="23625" y2="10024"/>
                        <a14:foregroundMark x1="23625" y1="10024" x2="24625" y2="11217"/>
                        <a14:foregroundMark x1="25750" y1="9785" x2="17875" y2="6683"/>
                        <a14:foregroundMark x1="17875" y1="6683" x2="16000" y2="9547"/>
                        <a14:foregroundMark x1="4125" y1="52506" x2="500" y2="63246"/>
                        <a14:foregroundMark x1="500" y1="63246" x2="2750" y2="62768"/>
                        <a14:foregroundMark x1="2250" y1="80191" x2="5375" y2="90692"/>
                        <a14:foregroundMark x1="5375" y1="90692" x2="1025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06" r="68143"/>
          <a:stretch/>
        </p:blipFill>
        <p:spPr>
          <a:xfrm>
            <a:off x="-115561" y="3072534"/>
            <a:ext cx="1196216" cy="22416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C5848FA-5E23-7BFB-5D7A-548A31380690}"/>
              </a:ext>
            </a:extLst>
          </p:cNvPr>
          <p:cNvSpPr/>
          <p:nvPr/>
        </p:nvSpPr>
        <p:spPr>
          <a:xfrm>
            <a:off x="4755232" y="667755"/>
            <a:ext cx="3626767" cy="48554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21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2EAD26D-A8DF-617F-81D3-F20487EEFE49}"/>
              </a:ext>
            </a:extLst>
          </p:cNvPr>
          <p:cNvGrpSpPr/>
          <p:nvPr/>
        </p:nvGrpSpPr>
        <p:grpSpPr>
          <a:xfrm>
            <a:off x="3630951" y="630252"/>
            <a:ext cx="4822170" cy="1327085"/>
            <a:chOff x="3883787" y="333391"/>
            <a:chExt cx="6421133" cy="1876716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xmlns="" id="{5B95C727-BEBC-A63D-9B8E-D21F9DFC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2042" flipH="1">
              <a:off x="3883787" y="333391"/>
              <a:ext cx="1475757" cy="129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E939A6B-0C7D-E72E-9CFB-21F56FA3B226}"/>
                </a:ext>
              </a:extLst>
            </p:cNvPr>
            <p:cNvSpPr/>
            <p:nvPr/>
          </p:nvSpPr>
          <p:spPr>
            <a:xfrm>
              <a:off x="5367549" y="1416110"/>
              <a:ext cx="4937371" cy="7939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b="1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8C4FB0B-1914-AB3E-CB3A-78B3A5AD89BA}"/>
              </a:ext>
            </a:extLst>
          </p:cNvPr>
          <p:cNvGrpSpPr/>
          <p:nvPr/>
        </p:nvGrpSpPr>
        <p:grpSpPr>
          <a:xfrm>
            <a:off x="4338317" y="2379979"/>
            <a:ext cx="4043682" cy="930927"/>
            <a:chOff x="5427094" y="1882853"/>
            <a:chExt cx="5898120" cy="1241233"/>
          </a:xfrm>
        </p:grpSpPr>
        <p:pic>
          <p:nvPicPr>
            <p:cNvPr id="18" name="Picture 20">
              <a:extLst>
                <a:ext uri="{FF2B5EF4-FFF2-40B4-BE49-F238E27FC236}">
                  <a16:creationId xmlns:a16="http://schemas.microsoft.com/office/drawing/2014/main" xmlns="" id="{471D9ECB-90E0-1074-B054-2093CC667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06415" flipH="1">
              <a:off x="5427094" y="1916888"/>
              <a:ext cx="513827" cy="1207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7B78DFE-77F2-0DFE-00EC-DB2B84F99EC6}"/>
                </a:ext>
              </a:extLst>
            </p:cNvPr>
            <p:cNvSpPr/>
            <p:nvPr/>
          </p:nvSpPr>
          <p:spPr>
            <a:xfrm>
              <a:off x="6020622" y="1882853"/>
              <a:ext cx="5304592" cy="7313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b="1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26D1FCD-E76C-9145-C96A-68383F3AC214}"/>
              </a:ext>
            </a:extLst>
          </p:cNvPr>
          <p:cNvGrpSpPr/>
          <p:nvPr/>
        </p:nvGrpSpPr>
        <p:grpSpPr>
          <a:xfrm>
            <a:off x="4054968" y="3055057"/>
            <a:ext cx="4520074" cy="653589"/>
            <a:chOff x="5654333" y="2389957"/>
            <a:chExt cx="6344843" cy="871451"/>
          </a:xfrm>
        </p:grpSpPr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xmlns="" id="{74455EB8-0B3D-C38F-73E2-15EC7A9B0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97573">
              <a:off x="5999546" y="2044744"/>
              <a:ext cx="578130" cy="12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4DA2776-5F77-B4B3-9DE0-D0BB063369C5}"/>
                </a:ext>
              </a:extLst>
            </p:cNvPr>
            <p:cNvSpPr/>
            <p:nvPr/>
          </p:nvSpPr>
          <p:spPr>
            <a:xfrm>
              <a:off x="6709452" y="2528440"/>
              <a:ext cx="5289724" cy="7329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b="1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67211" y="720291"/>
            <a:ext cx="332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Vớt rác trên mặt hồ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7211" y="1410351"/>
            <a:ext cx="3748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Nhặt rác trên bãi biển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xmlns="" id="{74455EB8-0B3D-C38F-73E2-15EC7A9B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4979">
            <a:off x="3929968" y="880462"/>
            <a:ext cx="668433" cy="14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47680" y="2428022"/>
            <a:ext cx="3278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Phá tổ chim.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6800" y="3235583"/>
            <a:ext cx="40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Đổ rác xuống sông  ngòi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61" descr="image007">
            <a:extLst>
              <a:ext uri="{FF2B5EF4-FFF2-40B4-BE49-F238E27FC236}">
                <a16:creationId xmlns:a16="http://schemas.microsoft.com/office/drawing/2014/main" xmlns="" id="{AE552FF5-78F1-930E-8CFC-0ECA346E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82833" y1="74661" x2="68670" y2="74661"/>
                        <a14:backgroundMark x1="68670" y1="74661" x2="80687" y2="78281"/>
                        <a14:backgroundMark x1="80687" y1="78281" x2="66953" y2="66968"/>
                        <a14:backgroundMark x1="66953" y1="66968" x2="80258" y2="76923"/>
                        <a14:backgroundMark x1="80258" y1="76923" x2="67811" y2="74661"/>
                        <a14:backgroundMark x1="67811" y1="74661" x2="81545" y2="72398"/>
                        <a14:backgroundMark x1="81545" y1="72398" x2="67382" y2="70136"/>
                        <a14:backgroundMark x1="67382" y1="70136" x2="80687" y2="69683"/>
                        <a14:backgroundMark x1="80687" y1="69683" x2="79828" y2="71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705" flipV="1">
            <a:off x="1943953" y="1011492"/>
            <a:ext cx="1886362" cy="117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69C7400-318E-A0A8-B025-7D352E875D4E}"/>
              </a:ext>
            </a:extLst>
          </p:cNvPr>
          <p:cNvSpPr txBox="1"/>
          <p:nvPr/>
        </p:nvSpPr>
        <p:spPr>
          <a:xfrm rot="20308854">
            <a:off x="2173755" y="858792"/>
            <a:ext cx="176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</a:pPr>
            <a:r>
              <a:rPr lang="en-US" sz="2800" b="1" kern="12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 làm</a:t>
            </a:r>
            <a:endParaRPr lang="en-US" sz="28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09177E-7A72-606A-7EC5-24FE0D074A97}"/>
              </a:ext>
            </a:extLst>
          </p:cNvPr>
          <p:cNvSpPr/>
          <p:nvPr/>
        </p:nvSpPr>
        <p:spPr>
          <a:xfrm>
            <a:off x="1332037" y="1248608"/>
            <a:ext cx="658660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2.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Em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đã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làm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gì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để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góp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phần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giữ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gìn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môi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trường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sạch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đẹp</a:t>
            </a: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47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8889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3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92" y="696333"/>
            <a:ext cx="7377545" cy="1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7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altLang="en-US" sz="27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27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alt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en-US" sz="2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Nói và nghe</a:t>
            </a:r>
            <a:endParaRPr lang="en-US" altLang="en-US" sz="27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vệ môi trường</a:t>
            </a:r>
            <a:endParaRPr lang="en-US" alt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9050"/>
            <a:ext cx="904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3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6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04905395322594002">
            <a:hlinkClick r:id="" action="ppaction://media"/>
            <a:extLst>
              <a:ext uri="{FF2B5EF4-FFF2-40B4-BE49-F238E27FC236}">
                <a16:creationId xmlns:a16="http://schemas.microsoft.com/office/drawing/2014/main" xmlns="" id="{F8CA7DFF-29A8-B494-ECB9-286736848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n binh x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50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34" y="2234421"/>
            <a:ext cx="5023841" cy="1579048"/>
          </a:xfrm>
          <a:prstGeom prst="rect">
            <a:avLst/>
          </a:prstGeom>
        </p:spPr>
        <p:txBody>
          <a:bodyPr spcFirstLastPara="1" wrap="square" lIns="91397" tIns="91397" rIns="91397" bIns="91397" anchor="b" anchorCtr="0">
            <a:noAutofit/>
          </a:bodyPr>
          <a:lstStyle/>
          <a:p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</a:t>
            </a:r>
            <a:r>
              <a:rPr lang="en-GB" sz="800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KẾT THÚC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35" y="1918088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9" y="1918087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64" y="376085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102" y="3023945"/>
            <a:ext cx="1337730" cy="226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5035" y="2248584"/>
            <a:ext cx="6069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môi trường cùng K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3" name="Em yêu cây xanh- Bài hát cực hay cho thiếu nhi về môi trườ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2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60" y="91440"/>
            <a:ext cx="8757920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280" y="1477020"/>
            <a:ext cx="60655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Nói tên các việc làm trong tranh. Cho biết những việc làm đó ảnh hưởng đến môi trường như thế nào?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95941" y="2052077"/>
            <a:ext cx="32816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3416522" y="2516121"/>
            <a:ext cx="412219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1689322" y="2942841"/>
            <a:ext cx="527027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6850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8" y="101600"/>
            <a:ext cx="4226561" cy="22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23" y="101600"/>
            <a:ext cx="4438157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" y="2622550"/>
            <a:ext cx="4226563" cy="242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23" y="2514808"/>
            <a:ext cx="4438157" cy="25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8139" cy="47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5154" y="4657156"/>
            <a:ext cx="932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       Tranh 1: Người đàn ông đang vớt rác trên mặt hồ.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"/>
            <a:ext cx="9143999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624" y="4401671"/>
            <a:ext cx="7906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2: Hai bạn nhỏ đang phá tổ chim.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129" y="4589925"/>
            <a:ext cx="836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Tranh 3: Xe rác đổ rác xuống sông ngòi.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293</Words>
  <Application>Microsoft Office PowerPoint</Application>
  <PresentationFormat>On-screen Show (16:9)</PresentationFormat>
  <Paragraphs>37</Paragraphs>
  <Slides>25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.VnTifani HeavyH</vt:lpstr>
      <vt:lpstr>Times New Roman</vt:lpstr>
      <vt:lpstr>Franklin Gothic Medium</vt:lpstr>
      <vt:lpstr>Patrick Hand SC</vt:lpstr>
      <vt:lpstr>Franklin Gothic Book</vt:lpstr>
      <vt:lpstr>Calibri</vt:lpstr>
      <vt:lpstr>Patrick Hand</vt:lpstr>
      <vt:lpstr>Wingdings</vt:lpstr>
      <vt:lpstr>Tunga</vt:lpstr>
      <vt:lpstr>HP001 4 hàng</vt:lpstr>
      <vt:lpstr>Cambria</vt:lpstr>
      <vt:lpstr>English Language Grammar Rules by Slidesgo</vt:lpstr>
      <vt:lpstr>Angles</vt:lpstr>
      <vt:lpstr>Office Theme</vt:lpstr>
      <vt:lpstr>1_Default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KẾT THÚC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A</cp:lastModifiedBy>
  <cp:revision>194</cp:revision>
  <dcterms:modified xsi:type="dcterms:W3CDTF">2023-03-19T15:00:11Z</dcterms:modified>
</cp:coreProperties>
</file>