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sldIdLst>
    <p:sldId id="280" r:id="rId3"/>
    <p:sldId id="286" r:id="rId4"/>
    <p:sldId id="296" r:id="rId5"/>
    <p:sldId id="287" r:id="rId6"/>
    <p:sldId id="297" r:id="rId7"/>
    <p:sldId id="298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4/3/2023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612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6.png"/><Relationship Id="rId5" Type="http://schemas.microsoft.com/office/2007/relationships/media" Target="../media/media5.mp3"/><Relationship Id="rId10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0284" y="0"/>
            <a:ext cx="1529585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25 </a:t>
            </a:r>
            <a:endParaRPr lang="en-US" sz="2800" b="1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156" y="0"/>
            <a:ext cx="705844" cy="59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02" y="1455364"/>
            <a:ext cx="2022352" cy="9311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4895" y="930597"/>
            <a:ext cx="818984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THỂ </a:t>
            </a:r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HIỆN CÁC HÌNH TIẾT TẤU BẰNG NHẠC CỤ </a:t>
            </a:r>
            <a:r>
              <a:rPr lang="en-US" sz="28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endParaRPr lang="en-US" sz="2800" dirty="0" smtClean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800" b="1" dirty="0" smtClean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94324" cy="1146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63" y="4442867"/>
            <a:ext cx="3495465" cy="2415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34" y="1920947"/>
            <a:ext cx="1755652" cy="23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0663" y="612008"/>
            <a:ext cx="591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THỰC HÀNH LUYỆN TẬP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9027" y="73553"/>
            <a:ext cx="1028368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NHẠC </a:t>
            </a: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CỤ THỂ HIỆN CÁC HÌNH TIẾT TẤU BẰNG NHẠC CỤ GÕ</a:t>
            </a:r>
            <a:endParaRPr lang="en-US" sz="2400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789"/>
            <a:ext cx="2872562" cy="1984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6" y="1944264"/>
            <a:ext cx="7275443" cy="3091562"/>
          </a:xfrm>
          <a:prstGeom prst="rect">
            <a:avLst/>
          </a:prstGeom>
        </p:spPr>
      </p:pic>
      <p:pic>
        <p:nvPicPr>
          <p:cNvPr id="3" name="nhom 1 trog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08058" y="322418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6556" y="1199598"/>
            <a:ext cx="624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 cảm nhận âm sắc sau đó từng nhóm luyện tập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hom 2 marac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71460" y="4389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789"/>
            <a:ext cx="2872562" cy="1984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522" y="27037"/>
            <a:ext cx="119269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hòa vào cũng như nối tiếp , nêu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 nhận về nhạc cụ của nhóm mình so sánh với âm sắc nhạc cụ của nhóm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7066" y="2934822"/>
            <a:ext cx="500893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sắc: êm nhẹ hay vang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7066" y="1429606"/>
            <a:ext cx="61542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 liệu bằng: nhựa, gỗ, kim loại, mặt da,...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7066" y="2137622"/>
            <a:ext cx="456246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lượng: độ to nhỏ của âm thanh.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4" y="1429606"/>
            <a:ext cx="556261" cy="728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4" y="2188536"/>
            <a:ext cx="556261" cy="728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3" y="2995879"/>
            <a:ext cx="556261" cy="728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2552772"/>
            <a:ext cx="6069496" cy="23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4009562"/>
            <a:ext cx="2872562" cy="1984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4" y="4007057"/>
            <a:ext cx="1457739" cy="1939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25"/>
            <a:ext cx="6849266" cy="50628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4190" y="192433"/>
            <a:ext cx="752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mấu cảm nhận âm sắc sau đó từng nhóm luyện tập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nhom 1 traien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4492" y="1112077"/>
            <a:ext cx="609600" cy="609600"/>
          </a:xfrm>
          <a:prstGeom prst="rect">
            <a:avLst/>
          </a:prstGeom>
        </p:spPr>
      </p:pic>
      <p:pic>
        <p:nvPicPr>
          <p:cNvPr id="9" name="nhom 2 trog c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85746" y="2504400"/>
            <a:ext cx="609600" cy="609600"/>
          </a:xfrm>
          <a:prstGeom prst="rect">
            <a:avLst/>
          </a:prstGeom>
        </p:spPr>
      </p:pic>
      <p:pic>
        <p:nvPicPr>
          <p:cNvPr id="19" name="ngom 3 traengi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83642" y="3702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4009562"/>
            <a:ext cx="2872562" cy="1984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4" y="4007057"/>
            <a:ext cx="1457739" cy="1939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2"/>
            <a:ext cx="6718852" cy="4837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0486" y="198782"/>
            <a:ext cx="437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Nhóm gõ hòa vào và gõ nối tiếp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1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6"/>
            <a:ext cx="12192000" cy="1822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1" y="4009562"/>
            <a:ext cx="2872562" cy="1984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4" y="4007057"/>
            <a:ext cx="1457739" cy="1939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55379" cy="940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440" y="901851"/>
            <a:ext cx="1182093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Thể hiện nhạc cụ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trai-en-gô, song loan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cách tạo ra âm ngân vang, âm ngắt theo hình tiết tấu và nêu cảm nhận của em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(sự tưởng tượng của em sau khi nghe các âm thanh vang lên).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esktop\2022-06-09_14485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9" y="1967168"/>
            <a:ext cx="11086864" cy="1442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8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188</Words>
  <Application>Microsoft Office PowerPoint</Application>
  <PresentationFormat>Widescreen</PresentationFormat>
  <Paragraphs>14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#9Slide05 Dancing Script</vt:lpstr>
      <vt:lpstr>Arial</vt:lpstr>
      <vt:lpstr>Calibri</vt:lpstr>
      <vt:lpstr>Times New Roman</vt:lpstr>
      <vt:lpstr>5_Office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2022-04-04T11:47:32Z</dcterms:created>
  <dcterms:modified xsi:type="dcterms:W3CDTF">2023-04-03T09:31:27Z</dcterms:modified>
</cp:coreProperties>
</file>