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30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33</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46675"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1523835" y="2441362"/>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7885327" y="3604872"/>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
        <p:nvSpPr>
          <p:cNvPr id="5" name="TextBox 4"/>
          <p:cNvSpPr txBox="1"/>
          <p:nvPr/>
        </p:nvSpPr>
        <p:spPr>
          <a:xfrm>
            <a:off x="3028335" y="901901"/>
            <a:ext cx="5932999"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Ba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31 </a:t>
            </a:r>
            <a:r>
              <a:rPr lang="en-US" sz="3200" dirty="0" err="1" smtClean="0">
                <a:latin typeface="Times New Roman" panose="02020603050405020304" pitchFamily="18" charset="0"/>
                <a:cs typeface="Times New Roman" panose="02020603050405020304" pitchFamily="18" charset="0"/>
              </a:rPr>
              <a:t>tháng</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2023</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90311" y="4416637"/>
            <a:ext cx="5932999"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Gv</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Dinh</a:t>
            </a:r>
            <a:endParaRPr lang="en-US" sz="3200" dirty="0" smtClean="0">
              <a:latin typeface="Times New Roman" panose="02020603050405020304" pitchFamily="18" charset="0"/>
              <a:cs typeface="Times New Roman" panose="02020603050405020304" pitchFamily="18" charset="0"/>
            </a:endParaRPr>
          </a:p>
          <a:p>
            <a:r>
              <a:rPr lang="en-US" sz="3200" dirty="0" err="1" smtClean="0">
                <a:latin typeface="Times New Roman" panose="02020603050405020304" pitchFamily="18" charset="0"/>
                <a:cs typeface="Times New Roman" panose="02020603050405020304" pitchFamily="18" charset="0"/>
              </a:rPr>
              <a:t>Lớp</a:t>
            </a:r>
            <a:r>
              <a:rPr lang="en-US" sz="3200" dirty="0" smtClean="0">
                <a:latin typeface="Times New Roman" panose="02020603050405020304" pitchFamily="18" charset="0"/>
                <a:cs typeface="Times New Roman" panose="02020603050405020304" pitchFamily="18" charset="0"/>
              </a:rPr>
              <a:t>: 3A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1189</Words>
  <Application>Microsoft Office PowerPoint</Application>
  <PresentationFormat>Widescreen</PresentationFormat>
  <Paragraphs>93</Paragraphs>
  <Slides>33</Slides>
  <Notes>9</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#9Slide05 SVNClementine</vt:lpstr>
      <vt:lpstr>Arial</vt:lpstr>
      <vt:lpstr>Calibri</vt:lpstr>
      <vt:lpstr>Calibri Light</vt:lpstr>
      <vt:lpstr>等线</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49</cp:revision>
  <dcterms:created xsi:type="dcterms:W3CDTF">2022-10-10T08:46:08Z</dcterms:created>
  <dcterms:modified xsi:type="dcterms:W3CDTF">2023-03-26T13:05:57Z</dcterms:modified>
</cp:coreProperties>
</file>