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1"/>
  </p:notesMasterIdLst>
  <p:sldIdLst>
    <p:sldId id="298" r:id="rId9"/>
    <p:sldId id="300" r:id="rId10"/>
    <p:sldId id="286" r:id="rId11"/>
    <p:sldId id="299" r:id="rId12"/>
    <p:sldId id="265" r:id="rId13"/>
    <p:sldId id="301" r:id="rId14"/>
    <p:sldId id="278" r:id="rId15"/>
    <p:sldId id="302" r:id="rId16"/>
    <p:sldId id="303" r:id="rId17"/>
    <p:sldId id="268" r:id="rId18"/>
    <p:sldId id="304" r:id="rId19"/>
    <p:sldId id="305" r:id="rId20"/>
    <p:sldId id="307" r:id="rId21"/>
    <p:sldId id="317" r:id="rId22"/>
    <p:sldId id="309" r:id="rId23"/>
    <p:sldId id="318" r:id="rId24"/>
    <p:sldId id="331" r:id="rId25"/>
    <p:sldId id="320" r:id="rId26"/>
    <p:sldId id="321" r:id="rId27"/>
    <p:sldId id="324" r:id="rId28"/>
    <p:sldId id="333" r:id="rId29"/>
    <p:sldId id="332" r:id="rId30"/>
    <p:sldId id="279" r:id="rId31"/>
    <p:sldId id="289" r:id="rId32"/>
    <p:sldId id="334" r:id="rId33"/>
    <p:sldId id="284" r:id="rId34"/>
    <p:sldId id="339" r:id="rId35"/>
    <p:sldId id="340" r:id="rId36"/>
    <p:sldId id="335" r:id="rId37"/>
    <p:sldId id="336" r:id="rId38"/>
    <p:sldId id="337" r:id="rId39"/>
    <p:sldId id="33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3792" autoAdjust="0"/>
  </p:normalViewPr>
  <p:slideViewPr>
    <p:cSldViewPr snapToGrid="0">
      <p:cViewPr varScale="1">
        <p:scale>
          <a:sx n="64" d="100"/>
          <a:sy n="64" d="100"/>
        </p:scale>
        <p:origin x="7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0.jpg"/><Relationship Id="rId15" Type="http://schemas.openxmlformats.org/officeDocument/2006/relationships/image" Target="../media/image60.png"/><Relationship Id="rId10" Type="http://schemas.openxmlformats.org/officeDocument/2006/relationships/slide" Target="slide1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7.jpeg"/><Relationship Id="rId1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4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64.png"/><Relationship Id="rId5" Type="http://schemas.openxmlformats.org/officeDocument/2006/relationships/image" Target="../media/image50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3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17" Type="http://schemas.openxmlformats.org/officeDocument/2006/relationships/image" Target="../media/image47.gif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image" Target="../media/image50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49.png"/><Relationship Id="rId15" Type="http://schemas.microsoft.com/office/2007/relationships/hdphoto" Target="../media/hdphoto3.wdp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7.xml"/><Relationship Id="rId9" Type="http://schemas.openxmlformats.org/officeDocument/2006/relationships/slide" Target="slide10.xml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2.pn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0.jpg"/><Relationship Id="rId12" Type="http://schemas.microsoft.com/office/2007/relationships/hdphoto" Target="../media/hdphoto4.wdp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68.png"/><Relationship Id="rId5" Type="http://schemas.openxmlformats.org/officeDocument/2006/relationships/image" Target="../media/image47.gif"/><Relationship Id="rId15" Type="http://schemas.openxmlformats.org/officeDocument/2006/relationships/slide" Target="slide4.xml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6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microsoft.com/office/2007/relationships/hdphoto" Target="../media/hdphoto5.wdp"/><Relationship Id="rId17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47.gif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5.jp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microsoft.com/office/2007/relationships/hdphoto" Target="../media/hdphoto6.wdp"/><Relationship Id="rId5" Type="http://schemas.openxmlformats.org/officeDocument/2006/relationships/image" Target="../media/image47.gif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9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80.png"/><Relationship Id="rId5" Type="http://schemas.openxmlformats.org/officeDocument/2006/relationships/image" Target="../media/image50.jpg"/><Relationship Id="rId10" Type="http://schemas.openxmlformats.org/officeDocument/2006/relationships/image" Target="../media/image47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47.gif"/><Relationship Id="rId5" Type="http://schemas.openxmlformats.org/officeDocument/2006/relationships/image" Target="../media/image50.jpg"/><Relationship Id="rId10" Type="http://schemas.openxmlformats.org/officeDocument/2006/relationships/slide" Target="slide1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9.png"/><Relationship Id="rId5" Type="http://schemas.openxmlformats.org/officeDocument/2006/relationships/image" Target="../media/image45.jp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4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sp>
        <p:nvSpPr>
          <p:cNvPr id="14" name="Google Shape;961;p9">
            <a:extLst>
              <a:ext uri="{FF2B5EF4-FFF2-40B4-BE49-F238E27FC236}">
                <a16:creationId xmlns:a16="http://schemas.microsoft.com/office/drawing/2014/main" id="{4ABE0447-9F3A-48E3-98EC-EA32A85A7602}"/>
              </a:ext>
            </a:extLst>
          </p:cNvPr>
          <p:cNvSpPr/>
          <p:nvPr/>
        </p:nvSpPr>
        <p:spPr>
          <a:xfrm>
            <a:off x="2185963" y="40693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10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38940" y="5003714"/>
            <a:ext cx="550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GV: Nguyễn Thị Dinh</a:t>
            </a:r>
          </a:p>
          <a:p>
            <a:r>
              <a:rPr lang="vi-VN" sz="3200" dirty="0" smtClean="0"/>
              <a:t>Lớp: 3A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778</Words>
  <Application>Microsoft Office PowerPoint</Application>
  <PresentationFormat>Widescreen</PresentationFormat>
  <Paragraphs>118</Paragraphs>
  <Slides>32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宋体</vt:lpstr>
      <vt:lpstr>Arial</vt:lpstr>
      <vt:lpstr>Calibri</vt:lpstr>
      <vt:lpstr>Calibri Light</vt:lpstr>
      <vt:lpstr>Coiny</vt:lpstr>
      <vt:lpstr>等线</vt:lpstr>
      <vt:lpstr>Georgia</vt:lpstr>
      <vt:lpstr>Pattaya</vt:lpstr>
      <vt:lpstr>Times New Roman</vt:lpstr>
      <vt:lpstr>字魂36号-正文宋楷</vt:lpstr>
      <vt:lpstr>方正稚艺简体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56</cp:revision>
  <dcterms:created xsi:type="dcterms:W3CDTF">2022-07-17T05:49:10Z</dcterms:created>
  <dcterms:modified xsi:type="dcterms:W3CDTF">2023-03-26T13:35:07Z</dcterms:modified>
</cp:coreProperties>
</file>