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346" r:id="rId2"/>
    <p:sldId id="347" r:id="rId3"/>
    <p:sldId id="348" r:id="rId4"/>
    <p:sldId id="349" r:id="rId5"/>
    <p:sldId id="351" r:id="rId6"/>
    <p:sldId id="354" r:id="rId7"/>
    <p:sldId id="355" r:id="rId8"/>
    <p:sldId id="357" r:id="rId9"/>
    <p:sldId id="358" r:id="rId10"/>
    <p:sldId id="359" r:id="rId11"/>
    <p:sldId id="386" r:id="rId12"/>
    <p:sldId id="360" r:id="rId13"/>
    <p:sldId id="361" r:id="rId14"/>
    <p:sldId id="363" r:id="rId15"/>
    <p:sldId id="364" r:id="rId16"/>
    <p:sldId id="365" r:id="rId17"/>
    <p:sldId id="366" r:id="rId18"/>
    <p:sldId id="368" r:id="rId19"/>
    <p:sldId id="262" r:id="rId20"/>
    <p:sldId id="370" r:id="rId21"/>
    <p:sldId id="369" r:id="rId22"/>
    <p:sldId id="371" r:id="rId23"/>
    <p:sldId id="372" r:id="rId24"/>
    <p:sldId id="374" r:id="rId25"/>
    <p:sldId id="373" r:id="rId26"/>
    <p:sldId id="375" r:id="rId27"/>
    <p:sldId id="376" r:id="rId28"/>
    <p:sldId id="377" r:id="rId29"/>
    <p:sldId id="378" r:id="rId30"/>
    <p:sldId id="379" r:id="rId31"/>
    <p:sldId id="319" r:id="rId32"/>
    <p:sldId id="380" r:id="rId33"/>
    <p:sldId id="284" r:id="rId34"/>
    <p:sldId id="381" r:id="rId35"/>
    <p:sldId id="382" r:id="rId36"/>
    <p:sldId id="383" r:id="rId37"/>
    <p:sldId id="384" r:id="rId38"/>
    <p:sldId id="265" r:id="rId39"/>
    <p:sldId id="309" r:id="rId40"/>
  </p:sldIdLst>
  <p:sldSz cx="12192000" cy="6858000"/>
  <p:notesSz cx="6858000" cy="9144000"/>
  <p:embeddedFontLst>
    <p:embeddedFont>
      <p:font typeface="#9Slide03 Arima Madurai Black" panose="020B0604020202020204" charset="0"/>
      <p:bold r:id="rId42"/>
    </p:embeddedFont>
    <p:embeddedFont>
      <p:font typeface="Sigmar One" panose="020B0604020202020204" charset="0"/>
      <p:regular r:id="rId43"/>
    </p:embeddedFont>
    <p:embeddedFont>
      <p:font typeface="Baloo 2 SemiBold" panose="020B0604020202020204" charset="0"/>
      <p:bold r:id="rId44"/>
    </p:embeddedFont>
    <p:embeddedFont>
      <p:font typeface="Tahoma" panose="020B0604030504040204" pitchFamily="34" charset="0"/>
      <p:regular r:id="rId45"/>
      <p:bold r:id="rId46"/>
    </p:embeddedFont>
    <p:embeddedFont>
      <p:font typeface="Nunito Black" panose="020B0604020202020204"/>
      <p:bold r:id="rId47"/>
      <p:boldItalic r:id="rId48"/>
    </p:embeddedFont>
    <p:embeddedFont>
      <p:font typeface="Calibri" panose="020F0502020204030204" pitchFamily="34" charset="0"/>
      <p:regular r:id="rId49"/>
      <p:bold r:id="rId50"/>
      <p:italic r:id="rId51"/>
      <p:boldItalic r:id="rId52"/>
    </p:embeddedFont>
    <p:embeddedFont>
      <p:font typeface="#9Slide03 AmpleSoft Bold" panose="020B0604020202020204" charset="0"/>
      <p:regular r:id="rId53"/>
    </p:embeddedFont>
    <p:embeddedFont>
      <p:font typeface="Great Vibes" panose="020B0604020202020204" charset="0"/>
      <p:regular r:id="rId54"/>
    </p:embeddedFont>
    <p:embeddedFont>
      <p:font typeface="Open Sans" panose="020B0604020202020204" charset="0"/>
      <p:regular r:id="rId55"/>
      <p:bold r:id="rId56"/>
      <p:italic r:id="rId57"/>
      <p:boldItalic r:id="rId58"/>
    </p:embeddedFont>
    <p:embeddedFont>
      <p:font typeface="Sriracha" panose="020B0604020202020204" charset="-34"/>
      <p:regular r:id="rId59"/>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22" autoAdjust="0"/>
  </p:normalViewPr>
  <p:slideViewPr>
    <p:cSldViewPr>
      <p:cViewPr varScale="1">
        <p:scale>
          <a:sx n="65" d="100"/>
          <a:sy n="65" d="100"/>
        </p:scale>
        <p:origin x="620" y="40"/>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3/26/2023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230.sv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3" Type="http://schemas.openxmlformats.org/officeDocument/2006/relationships/image" Target="../media/image18.sv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10" Type="http://schemas.openxmlformats.org/officeDocument/2006/relationships/image" Target="../media/image21.png"/><Relationship Id="rId4" Type="http://schemas.openxmlformats.org/officeDocument/2006/relationships/image" Target="../media/image24.jpeg"/><Relationship Id="rId9" Type="http://schemas.openxmlformats.org/officeDocument/2006/relationships/image" Target="../media/image230.sv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66.svg"/></Relationships>
</file>

<file path=ppt/slides/_rels/slide3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914400" y="1616230"/>
            <a:ext cx="10049837" cy="1641475"/>
          </a:xfrm>
          <a:prstGeom prst="rect">
            <a:avLst/>
          </a:prstGeom>
        </p:spPr>
        <p:txBody>
          <a:bodyPr wrap="square" lIns="0" tIns="0" rIns="0" bIns="0" rtlCol="0" anchor="t">
            <a:spAutoFit/>
          </a:bodyPr>
          <a:lstStyle/>
          <a:p>
            <a:pPr algn="ctr">
              <a:lnSpc>
                <a:spcPts val="6400"/>
              </a:lnSpc>
              <a:spcBef>
                <a:spcPct val="0"/>
              </a:spcBef>
            </a:pPr>
            <a:r>
              <a:rPr lang="en-US" sz="4800" spc="-133" dirty="0" err="1">
                <a:solidFill>
                  <a:srgbClr val="272626"/>
                </a:solidFill>
                <a:latin typeface="Sriracha"/>
              </a:rPr>
              <a:t>Thứ</a:t>
            </a:r>
            <a:r>
              <a:rPr lang="en-US" sz="4800" spc="-133" dirty="0">
                <a:solidFill>
                  <a:srgbClr val="272626"/>
                </a:solidFill>
                <a:latin typeface="Sriracha"/>
              </a:rPr>
              <a:t> </a:t>
            </a:r>
            <a:r>
              <a:rPr lang="en-US" sz="4800" spc="-133" dirty="0" err="1" smtClean="0">
                <a:solidFill>
                  <a:srgbClr val="272626"/>
                </a:solidFill>
                <a:latin typeface="Sriracha"/>
              </a:rPr>
              <a:t>Tư</a:t>
            </a:r>
            <a:r>
              <a:rPr lang="en-US" sz="4800" spc="-133" dirty="0" smtClean="0">
                <a:solidFill>
                  <a:srgbClr val="272626"/>
                </a:solidFill>
                <a:latin typeface="Sriracha"/>
              </a:rPr>
              <a:t> </a:t>
            </a:r>
            <a:r>
              <a:rPr lang="en-US" sz="4800" spc="-133" dirty="0" err="1" smtClean="0">
                <a:solidFill>
                  <a:srgbClr val="272626"/>
                </a:solidFill>
                <a:latin typeface="Sriracha"/>
              </a:rPr>
              <a:t>ngày</a:t>
            </a:r>
            <a:r>
              <a:rPr lang="en-US" sz="4800" spc="-133" dirty="0" smtClean="0">
                <a:solidFill>
                  <a:srgbClr val="272626"/>
                </a:solidFill>
                <a:latin typeface="Sriracha"/>
              </a:rPr>
              <a:t> 28 </a:t>
            </a:r>
            <a:r>
              <a:rPr lang="en-US" sz="4800" spc="-133" dirty="0" err="1" smtClean="0">
                <a:solidFill>
                  <a:srgbClr val="272626"/>
                </a:solidFill>
                <a:latin typeface="Sriracha"/>
              </a:rPr>
              <a:t>tháng</a:t>
            </a:r>
            <a:r>
              <a:rPr lang="en-US" sz="4800" spc="-133" dirty="0" smtClean="0">
                <a:solidFill>
                  <a:srgbClr val="272626"/>
                </a:solidFill>
                <a:latin typeface="Sriracha"/>
              </a:rPr>
              <a:t> 12 </a:t>
            </a:r>
            <a:r>
              <a:rPr lang="en-US" sz="4800" spc="-133" dirty="0" err="1" smtClean="0">
                <a:solidFill>
                  <a:srgbClr val="272626"/>
                </a:solidFill>
                <a:latin typeface="Sriracha"/>
              </a:rPr>
              <a:t>năm</a:t>
            </a:r>
            <a:r>
              <a:rPr lang="en-US" sz="4800" spc="-133" dirty="0" smtClean="0">
                <a:solidFill>
                  <a:srgbClr val="272626"/>
                </a:solidFill>
                <a:latin typeface="Sriracha"/>
              </a:rPr>
              <a:t> </a:t>
            </a:r>
            <a:r>
              <a:rPr lang="en-US" sz="4800" spc="-133" dirty="0" smtClean="0">
                <a:solidFill>
                  <a:srgbClr val="272626"/>
                </a:solidFill>
                <a:latin typeface="Sriracha"/>
              </a:rPr>
              <a:t>2022</a:t>
            </a:r>
          </a:p>
          <a:p>
            <a:pPr algn="ctr">
              <a:lnSpc>
                <a:spcPts val="6400"/>
              </a:lnSpc>
              <a:spcBef>
                <a:spcPct val="0"/>
              </a:spcBef>
            </a:pPr>
            <a:r>
              <a:rPr lang="en-US" sz="5334" spc="-133" dirty="0" err="1" smtClean="0">
                <a:solidFill>
                  <a:srgbClr val="73C532"/>
                </a:solidFill>
                <a:latin typeface="Sriracha"/>
              </a:rPr>
              <a:t>Tiếng</a:t>
            </a:r>
            <a:r>
              <a:rPr lang="en-US" sz="5334" spc="-133" dirty="0" smtClean="0">
                <a:solidFill>
                  <a:srgbClr val="73C532"/>
                </a:solidFill>
                <a:latin typeface="Sriracha"/>
              </a:rPr>
              <a:t> </a:t>
            </a:r>
            <a:r>
              <a:rPr lang="en-US" sz="5334" spc="-133" dirty="0" err="1" smtClean="0">
                <a:solidFill>
                  <a:srgbClr val="73C532"/>
                </a:solidFill>
                <a:latin typeface="Sriracha"/>
              </a:rPr>
              <a:t>Việt</a:t>
            </a:r>
            <a:endParaRPr lang="en-US" sz="5334" spc="-133" dirty="0">
              <a:solidFill>
                <a:srgbClr val="73C532"/>
              </a:solidFill>
              <a:latin typeface="Sriracha"/>
            </a:endParaRPr>
          </a:p>
        </p:txBody>
      </p:sp>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smtClean="0">
                <a:solidFill>
                  <a:srgbClr val="FF0000"/>
                </a:solidFill>
                <a:latin typeface="Nunito Black" pitchFamily="2" charset="0"/>
              </a:rPr>
              <a:t>BÀI 32: CÂY BÚT THẦN</a:t>
            </a:r>
            <a:endParaRPr lang="en-US" sz="5400" dirty="0">
              <a:solidFill>
                <a:srgbClr val="FF0000"/>
              </a:solidFill>
              <a:latin typeface="Nunito Black" pitchFamily="2" charset="0"/>
            </a:endParaRPr>
          </a:p>
        </p:txBody>
      </p:sp>
      <p:sp>
        <p:nvSpPr>
          <p:cNvPr id="4" name="TextBox 3"/>
          <p:cNvSpPr txBox="1"/>
          <p:nvPr/>
        </p:nvSpPr>
        <p:spPr>
          <a:xfrm>
            <a:off x="3996218" y="5120016"/>
            <a:ext cx="3886200" cy="954107"/>
          </a:xfrm>
          <a:prstGeom prst="rect">
            <a:avLst/>
          </a:prstGeom>
          <a:noFill/>
        </p:spPr>
        <p:txBody>
          <a:bodyPr wrap="square" rtlCol="0">
            <a:spAutoFit/>
          </a:bodyPr>
          <a:lstStyle/>
          <a:p>
            <a:r>
              <a:rPr lang="en-US" sz="2800" dirty="0" smtClean="0"/>
              <a:t>GV: </a:t>
            </a:r>
            <a:r>
              <a:rPr lang="en-US" sz="2800" dirty="0" err="1"/>
              <a:t>N</a:t>
            </a:r>
            <a:r>
              <a:rPr lang="en-US" sz="2800" dirty="0" err="1" smtClean="0"/>
              <a:t>guyễn</a:t>
            </a:r>
            <a:r>
              <a:rPr lang="en-US" sz="2800" dirty="0" smtClean="0"/>
              <a:t> </a:t>
            </a:r>
            <a:r>
              <a:rPr lang="en-US" sz="2800" dirty="0" err="1" smtClean="0"/>
              <a:t>Thị</a:t>
            </a:r>
            <a:r>
              <a:rPr lang="en-US" sz="2800" dirty="0" smtClean="0"/>
              <a:t> </a:t>
            </a:r>
            <a:r>
              <a:rPr lang="en-US" sz="2800" dirty="0" err="1" smtClean="0"/>
              <a:t>Dinh</a:t>
            </a:r>
            <a:endParaRPr lang="en-US" sz="2800" dirty="0" smtClean="0"/>
          </a:p>
          <a:p>
            <a:r>
              <a:rPr lang="en-US" sz="2800" dirty="0" err="1" smtClean="0"/>
              <a:t>Lớp</a:t>
            </a:r>
            <a:r>
              <a:rPr lang="en-US" sz="2800" dirty="0" smtClean="0"/>
              <a:t>: 3A</a:t>
            </a:r>
            <a:endParaRPr lang="en-US" sz="2800" dirty="0"/>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smtClean="0">
                <a:solidFill>
                  <a:srgbClr val="002060"/>
                </a:solidFill>
                <a:latin typeface="Nunito Black" pitchFamily="2" charset="0"/>
                <a:cs typeface="#9Slide03 Arima Madurai Black" panose="00000A00000000000000" pitchFamily="2" charset="0"/>
              </a:rPr>
              <a:t>	</a:t>
            </a:r>
            <a:r>
              <a:rPr lang="en-US" sz="2400" dirty="0" err="1" smtClean="0">
                <a:solidFill>
                  <a:srgbClr val="002060"/>
                </a:solidFill>
                <a:latin typeface="Nunito Black" pitchFamily="2" charset="0"/>
                <a:cs typeface="#9Slide03 Arima Madurai Black" panose="00000A00000000000000" pitchFamily="2" charset="0"/>
              </a:rPr>
              <a:t>Một</a:t>
            </a:r>
            <a:r>
              <a:rPr lang="en-US" sz="2400" dirty="0" smtClean="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đêm</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Mã</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Lương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mơ</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thấy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một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cụ</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già</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tóc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bạc</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phơ</a:t>
            </a:r>
            <a:r>
              <a:rPr lang="en-US" sz="2400" dirty="0">
                <a:solidFill>
                  <a:srgbClr val="FF0000"/>
                </a:solidFill>
                <a:latin typeface="Nunito Black" pitchFamily="2" charset="0"/>
                <a:cs typeface="#9Slide03 Arima Madurai Black" panose="00000A00000000000000" pitchFamily="2" charset="0"/>
              </a:rPr>
              <a:t>/</a:t>
            </a:r>
            <a:r>
              <a:rPr lang="en-US" sz="2400" dirty="0" err="1">
                <a:solidFill>
                  <a:srgbClr val="002060"/>
                </a:solidFill>
                <a:latin typeface="Nunito Black" pitchFamily="2" charset="0"/>
                <a:cs typeface="#9Slide03 Arima Madurai Black" panose="00000A00000000000000" pitchFamily="2" charset="0"/>
              </a:rPr>
              <a:t>đưa</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cho</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sáng</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lấp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lánh</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Em</a:t>
            </a:r>
            <a:r>
              <a:rPr lang="en-US" sz="2400" dirty="0">
                <a:solidFill>
                  <a:srgbClr val="002060"/>
                </a:solidFill>
                <a:latin typeface="Nunito Black" pitchFamily="2" charset="0"/>
                <a:cs typeface="#9Slide03 Arima Madurai Black" panose="00000A00000000000000" pitchFamily="2" charset="0"/>
              </a:rPr>
              <a:t> reo </a:t>
            </a:r>
            <a:r>
              <a:rPr lang="en-US" sz="2400" dirty="0" err="1">
                <a:solidFill>
                  <a:srgbClr val="002060"/>
                </a:solidFill>
                <a:latin typeface="Nunito Black" pitchFamily="2" charset="0"/>
                <a:cs typeface="#9Slide03 Arima Madurai Black" panose="00000A00000000000000" pitchFamily="2" charset="0"/>
              </a:rPr>
              <a:t>lên</a:t>
            </a:r>
            <a:r>
              <a:rPr lang="en-US" sz="2400" dirty="0">
                <a:solidFill>
                  <a:srgbClr val="002060"/>
                </a:solidFill>
                <a:latin typeface="Nunito Black" pitchFamily="2" charset="0"/>
                <a:cs typeface="#9Slide03 Arima Madurai Black" panose="00000A00000000000000" pitchFamily="2" charset="0"/>
              </a:rPr>
              <a:t>: “ </a:t>
            </a:r>
            <a:r>
              <a:rPr lang="en-US" sz="2400" dirty="0" err="1">
                <a:solidFill>
                  <a:srgbClr val="002060"/>
                </a:solidFill>
                <a:latin typeface="Nunito Black" pitchFamily="2" charset="0"/>
                <a:cs typeface="#9Slide03 Arima Madurai Black" panose="00000A00000000000000" pitchFamily="2" charset="0"/>
              </a:rPr>
              <a:t>Cây</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bút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đẹp</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quá</a:t>
            </a:r>
            <a:r>
              <a:rPr lang="en-US" sz="2400" dirty="0">
                <a:solidFill>
                  <a:srgbClr val="002060"/>
                </a:solidFill>
                <a:latin typeface="Nunito Black" pitchFamily="2" charset="0"/>
                <a:cs typeface="#9Slide03 Arima Madurai Black" panose="00000A00000000000000" pitchFamily="2" charset="0"/>
              </a:rPr>
              <a:t>!</a:t>
            </a:r>
            <a:r>
              <a:rPr lang="en-US" sz="2400" dirty="0">
                <a:solidFill>
                  <a:srgbClr val="FF0000"/>
                </a:solidFill>
                <a:latin typeface="Nunito Black" pitchFamily="2" charset="0"/>
                <a:cs typeface="#9Slide03 Arima Madurai Black" panose="00000A00000000000000" pitchFamily="2" charset="0"/>
              </a:rPr>
              <a:t>//</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Cháu</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cảm</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ơn</a:t>
            </a:r>
            <a:r>
              <a:rPr lang="en-US" sz="2400" dirty="0">
                <a:solidFill>
                  <a:srgbClr val="002060"/>
                </a:solidFill>
                <a:latin typeface="Nunito Black" pitchFamily="2" charset="0"/>
                <a:cs typeface="#9Slide03 Arima Madurai Black" panose="00000A00000000000000" pitchFamily="2" charset="0"/>
              </a:rPr>
              <a:t> </a:t>
            </a:r>
            <a:r>
              <a:rPr lang="en-US" sz="2400" dirty="0" err="1">
                <a:solidFill>
                  <a:srgbClr val="002060"/>
                </a:solidFill>
                <a:latin typeface="Nunito Black" pitchFamily="2" charset="0"/>
                <a:cs typeface="#9Slide03 Arima Madurai Black" panose="00000A00000000000000" pitchFamily="2" charset="0"/>
              </a:rPr>
              <a:t>ông</a:t>
            </a:r>
            <a:r>
              <a:rPr lang="en-US" sz="2400" dirty="0">
                <a:solidFill>
                  <a:srgbClr val="002060"/>
                </a:solidFill>
                <a:latin typeface="Nunito Black" pitchFamily="2" charset="0"/>
                <a:cs typeface="#9Slide03 Arima Madurai Black" panose="00000A00000000000000" pitchFamily="2" charset="0"/>
              </a:rPr>
              <a:t>!”.</a:t>
            </a:r>
            <a:endParaRPr lang="vi-VN" sz="2400" dirty="0">
              <a:solidFill>
                <a:srgbClr val="002060"/>
              </a:solidFill>
              <a:latin typeface="Nunito Black"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Luyện</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đọc</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câu</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dài</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rgbClr val="002060"/>
                </a:solidFill>
                <a:latin typeface="Great Vibes" pitchFamily="2" charset="0"/>
                <a:cs typeface="Baloo 2 SemiBold" pitchFamily="2" charset="0"/>
              </a:rPr>
              <a:t>Đầy</a:t>
            </a:r>
            <a:r>
              <a:rPr lang="en-US" sz="4000" dirty="0" smtClean="0">
                <a:solidFill>
                  <a:srgbClr val="002060"/>
                </a:solidFill>
                <a:latin typeface="Great Vibes" pitchFamily="2" charset="0"/>
                <a:cs typeface="Baloo 2 SemiBold" pitchFamily="2" charset="0"/>
              </a:rPr>
              <a:t> </a:t>
            </a:r>
            <a:r>
              <a:rPr lang="en-US" sz="4000" dirty="0" err="1" smtClean="0">
                <a:solidFill>
                  <a:srgbClr val="002060"/>
                </a:solidFill>
                <a:latin typeface="Great Vibes" pitchFamily="2" charset="0"/>
                <a:cs typeface="Baloo 2 SemiBold" pitchFamily="2" charset="0"/>
              </a:rPr>
              <a:t>tớ</a:t>
            </a:r>
            <a:r>
              <a:rPr lang="en-US" sz="4000" dirty="0" smtClean="0">
                <a:solidFill>
                  <a:srgbClr val="002060"/>
                </a:solidFill>
                <a:latin typeface="Great Vibes"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người</a:t>
            </a:r>
            <a:r>
              <a:rPr lang="en-US" sz="2400" dirty="0" smtClean="0">
                <a:solidFill>
                  <a:schemeClr val="accent6">
                    <a:lumMod val="50000"/>
                  </a:schemeClr>
                </a:solidFill>
                <a:latin typeface="Nunito Black" pitchFamily="2" charset="0"/>
                <a:cs typeface="Baloo 2 SemiBold" pitchFamily="2" charset="0"/>
              </a:rPr>
              <a:t> ở </a:t>
            </a:r>
            <a:r>
              <a:rPr lang="en-US" sz="2400" dirty="0" err="1" smtClean="0">
                <a:solidFill>
                  <a:schemeClr val="accent6">
                    <a:lumMod val="50000"/>
                  </a:schemeClr>
                </a:solidFill>
                <a:latin typeface="Nunito Black" pitchFamily="2" charset="0"/>
                <a:cs typeface="Baloo 2 SemiBold" pitchFamily="2" charset="0"/>
              </a:rPr>
              <a:t>cho</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giàu</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thời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xưa</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phải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làm</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tất</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cả</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các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việc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517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a:t>
            </a:r>
            <a:r>
              <a:rPr lang="en-US" sz="2400" dirty="0">
                <a:solidFill>
                  <a:srgbClr val="002060"/>
                </a:solidFill>
                <a:latin typeface="Nunito Black" pitchFamily="2" charset="0"/>
                <a:cs typeface="Baloo 2 SemiBold" pitchFamily="2" charset="0"/>
              </a:rPr>
              <a:t>1: </a:t>
            </a:r>
            <a:r>
              <a:rPr lang="en-US" sz="2400" dirty="0" err="1">
                <a:solidFill>
                  <a:srgbClr val="002060"/>
                </a:solidFill>
                <a:latin typeface="Nunito Black" pitchFamily="2" charset="0"/>
                <a:cs typeface="Baloo 2 SemiBold" pitchFamily="2" charset="0"/>
              </a:rPr>
              <a:t>Từ</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đầu</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một cây bút vẽ</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smtClean="0">
                <a:solidFill>
                  <a:srgbClr val="002060"/>
                </a:solidFill>
                <a:latin typeface="Nunito Black" pitchFamily="2" charset="0"/>
                <a:cs typeface="Baloo 2 SemiBold" pitchFamily="2" charset="0"/>
              </a:rPr>
              <a:t>Đoạn</a:t>
            </a:r>
            <a:r>
              <a:rPr lang="en-US" sz="2400" dirty="0" smtClean="0">
                <a:solidFill>
                  <a:srgbClr val="002060"/>
                </a:solidFill>
                <a:latin typeface="Nunito Black" pitchFamily="2" charset="0"/>
                <a:cs typeface="Baloo 2 SemiBold" pitchFamily="2" charset="0"/>
              </a:rPr>
              <a:t> 2: </a:t>
            </a:r>
            <a:r>
              <a:rPr lang="en-US" sz="2400" dirty="0" err="1" smtClean="0">
                <a:solidFill>
                  <a:srgbClr val="002060"/>
                </a:solidFill>
                <a:latin typeface="Nunito Black" pitchFamily="2" charset="0"/>
                <a:cs typeface="Baloo 2 SemiBold" pitchFamily="2" charset="0"/>
              </a:rPr>
              <a:t>Tiếp</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theo</a:t>
            </a:r>
            <a:r>
              <a:rPr lang="en-US" sz="2400" dirty="0" smtClean="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trong tay mình</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3: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em vẽ cho cuốc</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Nunito Black" pitchFamily="2" charset="0"/>
                <a:cs typeface="Baloo 2 SemiBold" pitchFamily="2" charset="0"/>
              </a:rPr>
              <a:t>Đoạn</a:t>
            </a:r>
            <a:r>
              <a:rPr lang="en-US" sz="2400" dirty="0">
                <a:solidFill>
                  <a:srgbClr val="002060"/>
                </a:solidFill>
                <a:latin typeface="Nunito Black" pitchFamily="2" charset="0"/>
                <a:cs typeface="Baloo 2 SemiBold" pitchFamily="2" charset="0"/>
              </a:rPr>
              <a:t> </a:t>
            </a:r>
            <a:r>
              <a:rPr lang="en-US" sz="2400" dirty="0" smtClean="0">
                <a:solidFill>
                  <a:srgbClr val="002060"/>
                </a:solidFill>
                <a:latin typeface="Nunito Black" pitchFamily="2" charset="0"/>
                <a:cs typeface="Baloo 2 SemiBold" pitchFamily="2" charset="0"/>
              </a:rPr>
              <a:t>4: </a:t>
            </a:r>
            <a:r>
              <a:rPr lang="en-US" sz="2400" dirty="0" err="1">
                <a:solidFill>
                  <a:srgbClr val="002060"/>
                </a:solidFill>
                <a:latin typeface="Nunito Black" pitchFamily="2" charset="0"/>
                <a:cs typeface="Baloo 2 SemiBold" pitchFamily="2" charset="0"/>
              </a:rPr>
              <a:t>Tiếp</a:t>
            </a:r>
            <a:r>
              <a:rPr lang="en-US" sz="2400" dirty="0">
                <a:solidFill>
                  <a:srgbClr val="002060"/>
                </a:solidFill>
                <a:latin typeface="Nunito Black" pitchFamily="2" charset="0"/>
                <a:cs typeface="Baloo 2 SemiBold" pitchFamily="2" charset="0"/>
              </a:rPr>
              <a:t> </a:t>
            </a:r>
            <a:r>
              <a:rPr lang="en-US" sz="2400" dirty="0" err="1">
                <a:solidFill>
                  <a:srgbClr val="002060"/>
                </a:solidFill>
                <a:latin typeface="Nunito Black" pitchFamily="2" charset="0"/>
                <a:cs typeface="Baloo 2 SemiBold" pitchFamily="2" charset="0"/>
              </a:rPr>
              <a:t>theo</a:t>
            </a:r>
            <a:r>
              <a:rPr lang="en-US" sz="2400" dirty="0">
                <a:solidFill>
                  <a:srgbClr val="002060"/>
                </a:solidFill>
                <a:latin typeface="Nunito Black" pitchFamily="2" charset="0"/>
                <a:cs typeface="Baloo 2 SemiBold" pitchFamily="2" charset="0"/>
              </a:rPr>
              <a:t> </a:t>
            </a:r>
            <a:r>
              <a:rPr lang="en-US" sz="2400" dirty="0" err="1" smtClean="0">
                <a:solidFill>
                  <a:srgbClr val="002060"/>
                </a:solidFill>
                <a:latin typeface="Nunito Black" pitchFamily="2" charset="0"/>
                <a:cs typeface="Baloo 2 SemiBold" pitchFamily="2" charset="0"/>
              </a:rPr>
              <a:t>đến</a:t>
            </a:r>
            <a:r>
              <a:rPr lang="en-US" sz="2400" dirty="0" smtClean="0">
                <a:solidFill>
                  <a:srgbClr val="002060"/>
                </a:solidFill>
                <a:latin typeface="Nunito Black" pitchFamily="2" charset="0"/>
                <a:cs typeface="Baloo 2 SemiBold" pitchFamily="2" charset="0"/>
              </a:rPr>
              <a:t> </a:t>
            </a:r>
            <a:r>
              <a:rPr lang="vi-VN" sz="2400" dirty="0">
                <a:solidFill>
                  <a:srgbClr val="002060"/>
                </a:solidFill>
                <a:latin typeface="Nunito Black" pitchFamily="2" charset="0"/>
              </a:rPr>
              <a:t>vẽ lò sưởi để sưởi</a:t>
            </a:r>
            <a:r>
              <a:rPr lang="vi-VN" sz="2400" dirty="0" smtClean="0">
                <a:solidFill>
                  <a:srgbClr val="002060"/>
                </a:solidFill>
                <a:latin typeface="Nunito Black" pitchFamily="2" charset="0"/>
              </a:rPr>
              <a:t>.</a:t>
            </a:r>
            <a:endParaRPr lang="vi-VN" sz="2400" dirty="0">
              <a:solidFill>
                <a:srgbClr val="002060"/>
              </a:solidFill>
              <a:latin typeface="Nunito Black" pitchFamily="2" charset="0"/>
            </a:endParaRP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Nunito Black" pitchFamily="2" charset="0"/>
                <a:cs typeface="Baloo 2 SemiBold" pitchFamily="2" charset="0"/>
              </a:rPr>
              <a:t>Đoạn</a:t>
            </a:r>
            <a:r>
              <a:rPr lang="en-US" sz="2400" dirty="0">
                <a:solidFill>
                  <a:schemeClr val="tx2">
                    <a:lumMod val="50000"/>
                  </a:schemeClr>
                </a:solidFill>
                <a:latin typeface="Nunito Black" pitchFamily="2" charset="0"/>
                <a:cs typeface="Baloo 2 SemiBold" pitchFamily="2" charset="0"/>
              </a:rPr>
              <a:t> </a:t>
            </a:r>
            <a:r>
              <a:rPr lang="en-US" sz="2400" dirty="0" smtClean="0">
                <a:solidFill>
                  <a:schemeClr val="tx2">
                    <a:lumMod val="50000"/>
                  </a:schemeClr>
                </a:solidFill>
                <a:latin typeface="Nunito Black" pitchFamily="2" charset="0"/>
                <a:cs typeface="Baloo 2 SemiBold" pitchFamily="2" charset="0"/>
              </a:rPr>
              <a:t>5: </a:t>
            </a:r>
            <a:r>
              <a:rPr lang="en-US" sz="2400" dirty="0" err="1" smtClean="0">
                <a:solidFill>
                  <a:schemeClr val="tx2">
                    <a:lumMod val="50000"/>
                  </a:schemeClr>
                </a:solidFill>
                <a:latin typeface="Nunito Black" pitchFamily="2" charset="0"/>
                <a:cs typeface="Baloo 2 SemiBold" pitchFamily="2" charset="0"/>
              </a:rPr>
              <a:t>Phần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còn</a:t>
            </a:r>
            <a:r>
              <a:rPr lang="en-US" sz="2400" dirty="0" smtClean="0">
                <a:solidFill>
                  <a:schemeClr val="tx2">
                    <a:lumMod val="50000"/>
                  </a:schemeClr>
                </a:solidFill>
                <a:latin typeface="Nunito Black" pitchFamily="2" charset="0"/>
                <a:cs typeface="Baloo 2 SemiBold" pitchFamily="2" charset="0"/>
              </a:rPr>
              <a:t> </a:t>
            </a:r>
            <a:r>
              <a:rPr lang="en-US" sz="2400" dirty="0" err="1" smtClean="0">
                <a:solidFill>
                  <a:schemeClr val="tx2">
                    <a:lumMod val="50000"/>
                  </a:schemeClr>
                </a:solidFill>
                <a:latin typeface="Nunito Black" pitchFamily="2" charset="0"/>
                <a:cs typeface="Baloo 2 SemiBold" pitchFamily="2" charset="0"/>
              </a:rPr>
              <a:t>lại</a:t>
            </a:r>
            <a:r>
              <a:rPr lang="en-US" sz="2400" dirty="0" smtClean="0">
                <a:solidFill>
                  <a:schemeClr val="tx2">
                    <a:lumMod val="50000"/>
                  </a:schemeClr>
                </a:solidFill>
                <a:latin typeface="Nunito Black" pitchFamily="2" charset="0"/>
                <a:cs typeface="Baloo 2 SemiBold" pitchFamily="2" charset="0"/>
              </a:rPr>
              <a:t>.</a:t>
            </a:r>
            <a:endParaRPr lang="vi-VN" sz="2400" dirty="0">
              <a:solidFill>
                <a:schemeClr val="tx2">
                  <a:lumMod val="50000"/>
                </a:schemeClr>
              </a:solidFill>
              <a:latin typeface="Nunito Black" pitchFamily="2"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smtClean="0">
                <a:solidFill>
                  <a:srgbClr val="008000"/>
                </a:solidFill>
                <a:latin typeface="Nunito Black" pitchFamily="2" charset="0"/>
                <a:cs typeface="Baloo 2 SemiBold" pitchFamily="2" charset="0"/>
              </a:rPr>
              <a:t>Chia </a:t>
            </a:r>
            <a:r>
              <a:rPr lang="en-US" sz="2800" b="1" dirty="0" err="1" smtClean="0">
                <a:solidFill>
                  <a:srgbClr val="008000"/>
                </a:solidFill>
                <a:latin typeface="Nunito Black" pitchFamily="2" charset="0"/>
                <a:cs typeface="Baloo 2 SemiBold" pitchFamily="2" charset="0"/>
              </a:rPr>
              <a:t>đoạn</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Ngày </a:t>
              </a:r>
              <a:r>
                <a:rPr lang="vi-VN" sz="2400" dirty="0">
                  <a:solidFill>
                    <a:srgbClr val="00206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Nunito Black" pitchFamily="2" charset="0"/>
              </a:rPr>
              <a:t>CÂY BÚT THẦN</a:t>
            </a:r>
            <a:endParaRPr lang="en-US" sz="2800" dirty="0">
              <a:solidFill>
                <a:schemeClr val="tx2">
                  <a:lumMod val="50000"/>
                </a:schemeClr>
              </a:solidFill>
              <a:latin typeface="Nunito Black" pitchFamily="2"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Một </a:t>
              </a:r>
              <a:r>
                <a:rPr lang="vi-VN" sz="2400" dirty="0">
                  <a:solidFill>
                    <a:srgbClr val="00206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smtClean="0">
                    <a:solidFill>
                      <a:schemeClr val="tx1">
                        <a:lumMod val="95000"/>
                        <a:lumOff val="5000"/>
                      </a:schemeClr>
                    </a:solidFill>
                    <a:latin typeface="#9Slide03 AmpleSoft Bold" panose="02000000000000000000" pitchFamily="2" charset="0"/>
                    <a:cs typeface="Baloo 2 Medium" pitchFamily="2" charset="0"/>
                  </a:rPr>
                  <a:t>2</a:t>
                </a:r>
                <a:endParaRPr lang="en-US" sz="2800" dirty="0">
                  <a:solidFill>
                    <a:schemeClr val="tx1">
                      <a:lumMod val="95000"/>
                      <a:lumOff val="5000"/>
                    </a:schemeClr>
                  </a:solidFill>
                  <a:latin typeface="#9Slide03 AmpleSoft Bold" panose="02000000000000000000" pitchFamily="2" charset="0"/>
                  <a:cs typeface="Baloo 2 Medium" pitchFamily="2" charset="0"/>
                </a:endParaRP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đoạn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nối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tiếp</a:t>
            </a:r>
            <a:endParaRPr lang="en-US" sz="28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855" t="1955"/>
          <a:stretch/>
        </p:blipFill>
        <p:spPr>
          <a:xfrm>
            <a:off x="762000" y="1295400"/>
            <a:ext cx="10744200"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65683"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5</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theo</a:t>
            </a:r>
            <a:r>
              <a:rPr lang="en-US" sz="2400" b="1" dirty="0" smtClean="0">
                <a:solidFill>
                  <a:srgbClr val="008000"/>
                </a:solidFill>
                <a:latin typeface="Nunito Black" pitchFamily="2" charset="0"/>
                <a:cs typeface="Baloo 2 SemiBold" pitchFamily="2" charset="0"/>
              </a:rPr>
              <a:t> </a:t>
            </a:r>
            <a:r>
              <a:rPr lang="en-US" sz="2400" b="1" dirty="0" err="1" smtClean="0">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855" t="1955"/>
          <a:stretch/>
        </p:blipFill>
        <p:spPr>
          <a:xfrm>
            <a:off x="762000" y="1295400"/>
            <a:ext cx="10744200" cy="4802456"/>
          </a:xfrm>
          <a:prstGeom prst="rect">
            <a:avLst/>
          </a:prstGeom>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Đọc</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toàn</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OpenSans"/>
              </a:rPr>
              <a:t>	</a:t>
            </a:r>
            <a:r>
              <a:rPr lang="vi-VN" sz="2000" dirty="0">
                <a:solidFill>
                  <a:srgbClr val="002060"/>
                </a:solidFill>
                <a:latin typeface="Nunito Black" pitchFamily="2"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Nunito Black" pitchFamily="2" charset="0"/>
              </a:rPr>
              <a:t>	</a:t>
            </a:r>
            <a:r>
              <a:rPr lang="vi-VN" sz="2000" dirty="0">
                <a:solidFill>
                  <a:srgbClr val="0070C0"/>
                </a:solidFill>
                <a:latin typeface="Nunito Black" pitchFamily="2"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Nunito Black" pitchFamily="2" charset="0"/>
              </a:rPr>
              <a:t>	</a:t>
            </a:r>
            <a:r>
              <a:rPr lang="vi-VN" sz="2000" dirty="0">
                <a:solidFill>
                  <a:srgbClr val="008000"/>
                </a:solidFill>
                <a:latin typeface="Nunito Black" pitchFamily="2" charset="0"/>
              </a:rPr>
              <a:t>Mã Lương vẽ một con chim, chim tung cánh ba</a:t>
            </a:r>
            <a:r>
              <a:rPr lang="en-US" sz="2000" dirty="0">
                <a:solidFill>
                  <a:srgbClr val="008000"/>
                </a:solidFill>
                <a:latin typeface="Nunito Black" pitchFamily="2" charset="0"/>
              </a:rPr>
              <a:t>y</a:t>
            </a:r>
            <a:r>
              <a:rPr lang="vi-VN" sz="2000" dirty="0">
                <a:solidFill>
                  <a:srgbClr val="008000"/>
                </a:solidFill>
                <a:latin typeface="Nunito Black" pitchFamily="2"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Nunito Black" pitchFamily="2" charset="0"/>
              </a:rPr>
              <a:t>	</a:t>
            </a:r>
            <a:r>
              <a:rPr lang="vi-VN" sz="2000" dirty="0">
                <a:solidFill>
                  <a:schemeClr val="tx1">
                    <a:lumMod val="95000"/>
                    <a:lumOff val="5000"/>
                  </a:schemeClr>
                </a:solidFill>
                <a:latin typeface="Nunito Black" pitchFamily="2"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Nunito Black" pitchFamily="2" charset="0"/>
              </a:rPr>
              <a:t>	</a:t>
            </a:r>
            <a:r>
              <a:rPr lang="vi-VN" sz="2000" dirty="0">
                <a:solidFill>
                  <a:schemeClr val="accent6">
                    <a:lumMod val="50000"/>
                  </a:schemeClr>
                </a:solidFill>
                <a:latin typeface="Nunito Black" pitchFamily="2"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Nunito Black" pitchFamily="2"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Nunito Black" pitchFamily="2"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smtClean="0">
                <a:solidFill>
                  <a:srgbClr val="008000"/>
                </a:solidFill>
                <a:latin typeface="Nunito Black" pitchFamily="2" charset="0"/>
                <a:cs typeface="Baloo 2 SemiBold" pitchFamily="2" charset="0"/>
              </a:rPr>
              <a:t>Giải</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nghĩa</a:t>
            </a:r>
            <a:r>
              <a:rPr lang="en-US" sz="2800" b="1" dirty="0" smtClean="0">
                <a:solidFill>
                  <a:srgbClr val="008000"/>
                </a:solidFill>
                <a:latin typeface="Nunito Black" pitchFamily="2" charset="0"/>
                <a:cs typeface="Baloo 2 SemiBold" pitchFamily="2" charset="0"/>
              </a:rPr>
              <a:t> </a:t>
            </a:r>
            <a:r>
              <a:rPr lang="en-US" sz="2800" b="1" dirty="0" err="1" smtClean="0">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4">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chemeClr val="tx1"/>
                </a:solidFill>
                <a:latin typeface="Great Vibes" pitchFamily="2" charset="0"/>
                <a:cs typeface="Baloo 2 SemiBold" pitchFamily="2" charset="0"/>
              </a:rPr>
              <a:t>Phú</a:t>
            </a:r>
            <a:r>
              <a:rPr lang="en-US" sz="4000" dirty="0" smtClean="0">
                <a:solidFill>
                  <a:schemeClr val="tx1"/>
                </a:solidFill>
                <a:latin typeface="Great Vibes" pitchFamily="2" charset="0"/>
                <a:cs typeface="Baloo 2 SemiBold" pitchFamily="2" charset="0"/>
              </a:rPr>
              <a:t> </a:t>
            </a:r>
            <a:r>
              <a:rPr lang="en-US" sz="4000" dirty="0" err="1" smtClean="0">
                <a:solidFill>
                  <a:schemeClr val="tx1"/>
                </a:solidFill>
                <a:latin typeface="Great Vibes" pitchFamily="2" charset="0"/>
                <a:cs typeface="Baloo 2 SemiBold" pitchFamily="2" charset="0"/>
              </a:rPr>
              <a:t>ông</a:t>
            </a:r>
            <a:r>
              <a:rPr lang="en-US" sz="4000" dirty="0" smtClean="0">
                <a:solidFill>
                  <a:schemeClr val="tx1"/>
                </a:solidFill>
                <a:latin typeface="Great Vibes" pitchFamily="2" charset="0"/>
                <a:cs typeface="Baloo 2 SemiBold" pitchFamily="2" charset="0"/>
              </a:rPr>
              <a:t>:</a:t>
            </a:r>
            <a:r>
              <a:rPr lang="en-US" sz="4000" dirty="0" smtClean="0">
                <a:solidFill>
                  <a:schemeClr val="tx1"/>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người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đàn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giàu</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có</a:t>
            </a:r>
            <a:r>
              <a:rPr lang="en-US" sz="2400" dirty="0" smtClean="0">
                <a:solidFill>
                  <a:srgbClr val="0070C0"/>
                </a:solidFill>
                <a:latin typeface="Nunito Black" pitchFamily="2" charset="0"/>
                <a:cs typeface="Baloo 2 SemiBold" pitchFamily="2" charset="0"/>
              </a:rPr>
              <a:t> ở </a:t>
            </a:r>
            <a:r>
              <a:rPr lang="en-US" sz="2400" dirty="0" err="1" smtClean="0">
                <a:solidFill>
                  <a:srgbClr val="0070C0"/>
                </a:solidFill>
                <a:latin typeface="Nunito Black" pitchFamily="2" charset="0"/>
                <a:cs typeface="Baloo 2 SemiBold" pitchFamily="2" charset="0"/>
              </a:rPr>
              <a:t>nông</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thôn</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thời</a:t>
            </a:r>
            <a:r>
              <a:rPr lang="en-US" sz="2400" dirty="0" smtClean="0">
                <a:solidFill>
                  <a:srgbClr val="0070C0"/>
                </a:solidFill>
                <a:latin typeface="Nunito Black" pitchFamily="2" charset="0"/>
                <a:cs typeface="Baloo 2 SemiBold" pitchFamily="2" charset="0"/>
              </a:rPr>
              <a:t> </a:t>
            </a:r>
            <a:r>
              <a:rPr lang="en-US" sz="2400" dirty="0" err="1" smtClean="0">
                <a:solidFill>
                  <a:srgbClr val="0070C0"/>
                </a:solidFill>
                <a:latin typeface="Nunito Black" pitchFamily="2" charset="0"/>
                <a:cs typeface="Baloo 2 SemiBold" pitchFamily="2" charset="0"/>
              </a:rPr>
              <a:t>xưa</a:t>
            </a:r>
            <a:r>
              <a:rPr lang="en-US" sz="2400" dirty="0" smtClean="0">
                <a:solidFill>
                  <a:srgbClr val="0070C0"/>
                </a:solidFill>
                <a:latin typeface="Nunito Black" pitchFamily="2" charset="0"/>
                <a:cs typeface="Baloo 2 SemiBold" pitchFamily="2" charset="0"/>
              </a:rPr>
              <a:t>.</a:t>
            </a:r>
            <a:endParaRPr lang="vi-VN" sz="2400" dirty="0">
              <a:solidFill>
                <a:srgbClr val="0070C0"/>
              </a:solidFill>
              <a:latin typeface="Nunito Black" pitchFamily="2"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3">
            <a:extLst>
              <a:ext uri="{28A0092B-C50C-407E-A947-70E740481C1C}">
                <a14:useLocalDpi xmlns:a14="http://schemas.microsoft.com/office/drawing/2010/main" val="0"/>
              </a:ext>
            </a:extLst>
          </a:blip>
          <a:srcRect b="2398"/>
          <a:stretch/>
        </p:blipFill>
        <p:spPr bwMode="auto">
          <a:xfrm>
            <a:off x="1752600" y="1435471"/>
            <a:ext cx="8276956" cy="454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smtClean="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smtClean="0">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609600" y="5410200"/>
            <a:ext cx="10896600"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smtClean="0">
                <a:solidFill>
                  <a:srgbClr val="002060"/>
                </a:solidFill>
                <a:latin typeface="Great Vibes" pitchFamily="2" charset="0"/>
                <a:cs typeface="Baloo 2 SemiBold" pitchFamily="2" charset="0"/>
              </a:rPr>
              <a:t>Đầy</a:t>
            </a:r>
            <a:r>
              <a:rPr lang="en-US" sz="4000" dirty="0" smtClean="0">
                <a:solidFill>
                  <a:srgbClr val="002060"/>
                </a:solidFill>
                <a:latin typeface="Great Vibes" pitchFamily="2" charset="0"/>
                <a:cs typeface="Baloo 2 SemiBold" pitchFamily="2" charset="0"/>
              </a:rPr>
              <a:t> </a:t>
            </a:r>
            <a:r>
              <a:rPr lang="en-US" sz="4000" dirty="0" err="1" smtClean="0">
                <a:solidFill>
                  <a:srgbClr val="002060"/>
                </a:solidFill>
                <a:latin typeface="Great Vibes" pitchFamily="2" charset="0"/>
                <a:cs typeface="Baloo 2 SemiBold" pitchFamily="2" charset="0"/>
              </a:rPr>
              <a:t>tớ</a:t>
            </a:r>
            <a:r>
              <a:rPr lang="en-US" sz="4000" dirty="0" smtClean="0">
                <a:solidFill>
                  <a:srgbClr val="002060"/>
                </a:solidFill>
                <a:latin typeface="Great Vibes"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người</a:t>
            </a:r>
            <a:r>
              <a:rPr lang="en-US" sz="2400" dirty="0" smtClean="0">
                <a:solidFill>
                  <a:schemeClr val="accent6">
                    <a:lumMod val="50000"/>
                  </a:schemeClr>
                </a:solidFill>
                <a:latin typeface="Nunito Black" pitchFamily="2" charset="0"/>
                <a:cs typeface="Baloo 2 SemiBold" pitchFamily="2" charset="0"/>
              </a:rPr>
              <a:t> ở </a:t>
            </a:r>
            <a:r>
              <a:rPr lang="en-US" sz="2400" dirty="0" err="1" smtClean="0">
                <a:solidFill>
                  <a:schemeClr val="accent6">
                    <a:lumMod val="50000"/>
                  </a:schemeClr>
                </a:solidFill>
                <a:latin typeface="Nunito Black" pitchFamily="2" charset="0"/>
                <a:cs typeface="Baloo 2 SemiBold" pitchFamily="2" charset="0"/>
              </a:rPr>
              <a:t>cho</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giàu</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thời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xưa</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phải</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làm</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tất</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cả</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các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việc</a:t>
            </a:r>
            <a:r>
              <a:rPr lang="en-US" sz="2400" dirty="0" smtClean="0">
                <a:solidFill>
                  <a:schemeClr val="accent6">
                    <a:lumMod val="50000"/>
                  </a:schemeClr>
                </a:solidFill>
                <a:latin typeface="Nunito Black" pitchFamily="2" charset="0"/>
                <a:cs typeface="Baloo 2 SemiBold" pitchFamily="2" charset="0"/>
              </a:rPr>
              <a:t> </a:t>
            </a:r>
            <a:r>
              <a:rPr lang="en-US" sz="2400" dirty="0" err="1" smtClean="0">
                <a:solidFill>
                  <a:schemeClr val="accent6">
                    <a:lumMod val="50000"/>
                  </a:schemeClr>
                </a:solidFill>
                <a:latin typeface="Nunito Black" pitchFamily="2" charset="0"/>
                <a:cs typeface="Baloo 2 SemiBold" pitchFamily="2" charset="0"/>
              </a:rPr>
              <a:t>nhà</a:t>
            </a:r>
            <a:r>
              <a:rPr lang="en-US" sz="2400" dirty="0">
                <a:solidFill>
                  <a:schemeClr val="accent6">
                    <a:lumMod val="50000"/>
                  </a:schemeClr>
                </a:solidFill>
                <a:latin typeface="Nunito Black" pitchFamily="2" charset="0"/>
                <a:cs typeface="Baloo 2 SemiBold" pitchFamily="2" charset="0"/>
              </a:rPr>
              <a:t>.</a:t>
            </a:r>
            <a:endParaRPr lang="vi-VN" sz="2400" dirty="0">
              <a:solidFill>
                <a:schemeClr val="accent6">
                  <a:lumMod val="50000"/>
                </a:schemeClr>
              </a:solidFill>
              <a:latin typeface="Nunito Black" pitchFamily="2"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Trả</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lời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câu</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hỏi</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3278165" y="2493818"/>
            <a:ext cx="8927690" cy="869469"/>
          </a:xfrm>
          <a:prstGeom prst="rect">
            <a:avLst/>
          </a:prstGeom>
        </p:spPr>
        <p:txBody>
          <a:bodyPr wrap="square" lIns="0" tIns="0" rIns="0" bIns="0" rtlCol="0" anchor="t">
            <a:spAutoFit/>
          </a:bodyPr>
          <a:lstStyle/>
          <a:p>
            <a:pPr algn="ctr">
              <a:lnSpc>
                <a:spcPts val="6400"/>
              </a:lnSpc>
              <a:spcBef>
                <a:spcPct val="0"/>
              </a:spcBef>
            </a:pPr>
            <a:r>
              <a:rPr lang="en-US" sz="6600" b="1" spc="-133" dirty="0" err="1" smtClean="0">
                <a:solidFill>
                  <a:srgbClr val="F92D67"/>
                </a:solidFill>
                <a:latin typeface="Sriracha"/>
              </a:rPr>
              <a:t>Tiết</a:t>
            </a:r>
            <a:r>
              <a:rPr lang="en-US" sz="6600" b="1" spc="-133" dirty="0" smtClean="0">
                <a:solidFill>
                  <a:srgbClr val="F92D67"/>
                </a:solidFill>
                <a:latin typeface="Sriracha"/>
              </a:rPr>
              <a:t> 1 + 2</a:t>
            </a:r>
            <a:endParaRPr lang="en-US" sz="6600" b="1" spc="-133" dirty="0">
              <a:solidFill>
                <a:srgbClr val="F92D67"/>
              </a:solidFill>
              <a:latin typeface="Sriracha"/>
            </a:endParaRPr>
          </a:p>
        </p:txBody>
      </p:sp>
    </p:spTree>
    <p:extLst>
      <p:ext uri="{BB962C8B-B14F-4D97-AF65-F5344CB8AC3E}">
        <p14:creationId xmlns:p14="http://schemas.microsoft.com/office/powerpoint/2010/main" val="1636402878"/>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ea typeface="+mn-ea"/>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smtClean="0">
                  <a:ln>
                    <a:noFill/>
                  </a:ln>
                  <a:solidFill>
                    <a:srgbClr val="0070C0"/>
                  </a:solidFill>
                  <a:effectLst/>
                  <a:uLnTx/>
                  <a:uFillTx/>
                  <a:latin typeface="Nunito Black" pitchFamily="2" charset="0"/>
                  <a:ea typeface="+mn-ea"/>
                  <a:cs typeface="+mn-cs"/>
                </a:rPr>
                <a:t>Ngày </a:t>
              </a:r>
              <a:r>
                <a:rPr kumimoji="0" lang="vi-VN" sz="2400" b="0" i="0" u="none" strike="noStrike" kern="1200" cap="none" spc="0" normalizeH="0" baseline="0" noProof="0" dirty="0">
                  <a:ln>
                    <a:noFill/>
                  </a:ln>
                  <a:solidFill>
                    <a:srgbClr val="0070C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28936"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schemeClr val="tx1"/>
                </a:solidFill>
                <a:effectLst/>
                <a:uLnTx/>
                <a:uFillTx/>
                <a:latin typeface="Nunito Black" pitchFamily="2" charset="0"/>
                <a:ea typeface="Open Sans" panose="020B0606030504020204" pitchFamily="34" charset="0"/>
                <a:cs typeface="Open Sans" panose="020B0606030504020204" pitchFamily="34" charset="0"/>
              </a:rPr>
              <a:t> ý: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đọc</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đoạn</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để</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trả</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lời</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Nunito Black" pitchFamily="2" charset="0"/>
                <a:ea typeface="+mn-ea"/>
                <a:cs typeface="+mn-cs"/>
              </a:rPr>
              <a:t>hỏi</a:t>
            </a:r>
            <a:r>
              <a:rPr kumimoji="0" lang="en-US" sz="2400" b="0" i="0" u="none" strike="noStrike" kern="1200" cap="none" spc="0" normalizeH="0" baseline="0" noProof="0" dirty="0">
                <a:ln>
                  <a:noFill/>
                </a:ln>
                <a:solidFill>
                  <a:schemeClr val="tx1"/>
                </a:solidFill>
                <a:effectLst/>
                <a:uLnTx/>
                <a:uFillTx/>
                <a:latin typeface="Nunito Black" pitchFamily="2" charset="0"/>
              </a:rPr>
              <a:t>.</a:t>
            </a:r>
            <a:endParaRPr kumimoji="0" lang="en-US" sz="2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rất thích vẽ. Khi kiếm củi trên núi hay lúc cắt cỏ ven sông, em đều tập vẽ trên đất, trên đá.</a:t>
            </a:r>
            <a:endParaRPr lang="en-US" sz="2400" b="1" dirty="0">
              <a:solidFill>
                <a:srgbClr val="FF0000"/>
              </a:solidFill>
              <a:latin typeface="Nunito Black" pitchFamily="2" charset="0"/>
              <a:ea typeface="Tahoma" panose="020B0604030504040204" pitchFamily="34" charset="0"/>
              <a:cs typeface="Tahoma" panose="020B0604030504040204" pitchFamily="34"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1: </a:t>
            </a:r>
            <a:r>
              <a:rPr kumimoji="0" lang="vi-VN" sz="2400" b="1" i="0" u="none" strike="noStrike" kern="1200" cap="none" spc="0" normalizeH="0" baseline="0" noProof="0" dirty="0">
                <a:ln>
                  <a:noFill/>
                </a:ln>
                <a:solidFill>
                  <a:srgbClr val="008000"/>
                </a:solidFill>
                <a:effectLst/>
                <a:uLnTx/>
                <a:uFillTx/>
                <a:latin typeface="Nunito Black" pitchFamily="2"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2: </a:t>
            </a:r>
            <a:r>
              <a:rPr lang="vi-VN" sz="2400" dirty="0">
                <a:solidFill>
                  <a:srgbClr val="008000"/>
                </a:solidFill>
                <a:latin typeface="Nunito Black" pitchFamily="2" charset="0"/>
              </a:rPr>
              <a:t>Mã Lương được ai tặng cho cây bút thần? Cây bút đó có gì lạ</a:t>
            </a:r>
            <a:r>
              <a:rPr lang="vi-VN" sz="2400" dirty="0" smtClean="0">
                <a:solidFill>
                  <a:srgbClr val="008000"/>
                </a:solidFill>
                <a:latin typeface="Nunito Black" pitchFamily="2" charset="0"/>
              </a:rPr>
              <a:t>?</a:t>
            </a:r>
            <a:endParaRPr kumimoji="0" lang="vi-VN" sz="2400" b="0" i="0" u="none" strike="noStrike" kern="1200" cap="none" spc="0" normalizeH="0" baseline="0" noProof="0" dirty="0">
              <a:ln>
                <a:noFill/>
              </a:ln>
              <a:solidFill>
                <a:srgbClr val="008000"/>
              </a:solidFill>
              <a:effectLst/>
              <a:uLnTx/>
              <a:uFillTx/>
              <a:latin typeface="Nunito Black" pitchFamily="2" charset="0"/>
              <a:cs typeface="#9Slide03 Arima Madurai Black" panose="00000A00000000000000" pitchFamily="2" charset="0"/>
            </a:endParaRPr>
          </a:p>
        </p:txBody>
      </p:sp>
      <p:sp>
        <p:nvSpPr>
          <p:cNvPr id="15" name="Cloud 14">
            <a:extLst>
              <a:ext uri="{FF2B5EF4-FFF2-40B4-BE49-F238E27FC236}">
                <a16:creationId xmlns:a16="http://schemas.microsoft.com/office/drawing/2014/main"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smtClean="0">
                <a:latin typeface="Nunito Black" pitchFamily="2" charset="0"/>
              </a:rPr>
              <a:t>Gợi</a:t>
            </a:r>
            <a:r>
              <a:rPr lang="en-US" sz="2000" dirty="0" smtClean="0">
                <a:latin typeface="Nunito Black" pitchFamily="2" charset="0"/>
              </a:rPr>
              <a:t> ý: </a:t>
            </a:r>
            <a:r>
              <a:rPr lang="en-US" sz="2000" dirty="0" err="1" smtClean="0">
                <a:latin typeface="Nunito Black" pitchFamily="2" charset="0"/>
              </a:rPr>
              <a:t>Em</a:t>
            </a:r>
            <a:r>
              <a:rPr lang="en-US" sz="2000" dirty="0" smtClean="0">
                <a:latin typeface="Nunito Black" pitchFamily="2" charset="0"/>
              </a:rPr>
              <a:t> </a:t>
            </a:r>
            <a:r>
              <a:rPr lang="en-US" sz="2000" dirty="0" err="1">
                <a:latin typeface="Nunito Black" pitchFamily="2" charset="0"/>
              </a:rPr>
              <a:t>đọc</a:t>
            </a:r>
            <a:r>
              <a:rPr lang="en-US" sz="2000" dirty="0">
                <a:latin typeface="Nunito Black" pitchFamily="2" charset="0"/>
              </a:rPr>
              <a:t> </a:t>
            </a:r>
            <a:r>
              <a:rPr lang="en-US" sz="2000" dirty="0" err="1">
                <a:latin typeface="Nunito Black" pitchFamily="2" charset="0"/>
              </a:rPr>
              <a:t>đoạn</a:t>
            </a:r>
            <a:r>
              <a:rPr lang="en-US" sz="2000" dirty="0">
                <a:latin typeface="Nunito Black" pitchFamily="2" charset="0"/>
              </a:rPr>
              <a:t> </a:t>
            </a:r>
            <a:r>
              <a:rPr lang="en-US" sz="2000" dirty="0" err="1">
                <a:latin typeface="Nunito Black" pitchFamily="2" charset="0"/>
              </a:rPr>
              <a:t>văn</a:t>
            </a:r>
            <a:r>
              <a:rPr lang="en-US" sz="2000" dirty="0">
                <a:latin typeface="Nunito Black" pitchFamily="2" charset="0"/>
              </a:rPr>
              <a:t> </a:t>
            </a:r>
            <a:r>
              <a:rPr lang="en-US" sz="2000" dirty="0" err="1">
                <a:latin typeface="Nunito Black" pitchFamily="2" charset="0"/>
              </a:rPr>
              <a:t>thứ</a:t>
            </a:r>
            <a:r>
              <a:rPr lang="en-US" sz="2000" dirty="0">
                <a:latin typeface="Nunito Black" pitchFamily="2" charset="0"/>
              </a:rPr>
              <a:t> 2 </a:t>
            </a:r>
            <a:r>
              <a:rPr lang="en-US" sz="2000" dirty="0" err="1">
                <a:latin typeface="Nunito Black" pitchFamily="2" charset="0"/>
              </a:rPr>
              <a:t>và</a:t>
            </a:r>
            <a:r>
              <a:rPr lang="en-US" sz="2000" dirty="0">
                <a:latin typeface="Nunito Black" pitchFamily="2" charset="0"/>
              </a:rPr>
              <a:t> 3 </a:t>
            </a:r>
            <a:r>
              <a:rPr lang="en-US" sz="2000" dirty="0" err="1">
                <a:latin typeface="Nunito Black" pitchFamily="2" charset="0"/>
              </a:rPr>
              <a:t>để</a:t>
            </a:r>
            <a:r>
              <a:rPr lang="en-US" sz="2000" dirty="0">
                <a:latin typeface="Nunito Black" pitchFamily="2" charset="0"/>
              </a:rPr>
              <a:t> </a:t>
            </a:r>
            <a:r>
              <a:rPr lang="en-US" sz="2000" dirty="0" err="1">
                <a:latin typeface="Nunito Black" pitchFamily="2" charset="0"/>
              </a:rPr>
              <a:t>trả</a:t>
            </a:r>
            <a:r>
              <a:rPr lang="en-US" sz="2000" dirty="0">
                <a:latin typeface="Nunito Black" pitchFamily="2" charset="0"/>
              </a:rPr>
              <a:t> </a:t>
            </a:r>
            <a:r>
              <a:rPr lang="en-US" sz="2000" dirty="0" err="1">
                <a:latin typeface="Nunito Black" pitchFamily="2" charset="0"/>
              </a:rPr>
              <a:t>lời</a:t>
            </a:r>
            <a:r>
              <a:rPr lang="en-US" sz="2000" dirty="0">
                <a:latin typeface="Nunito Black" pitchFamily="2" charset="0"/>
              </a:rPr>
              <a:t> </a:t>
            </a:r>
            <a:r>
              <a:rPr lang="en-US" sz="2000" dirty="0" err="1">
                <a:latin typeface="Nunito Black" pitchFamily="2" charset="0"/>
              </a:rPr>
              <a:t>câu</a:t>
            </a:r>
            <a:r>
              <a:rPr lang="en-US" sz="2000" dirty="0">
                <a:latin typeface="Nunito Black" pitchFamily="2" charset="0"/>
              </a:rPr>
              <a:t> </a:t>
            </a:r>
            <a:r>
              <a:rPr lang="en-US" sz="2000" dirty="0" err="1">
                <a:latin typeface="Nunito Black" pitchFamily="2" charset="0"/>
              </a:rPr>
              <a:t>hỏi</a:t>
            </a:r>
            <a:r>
              <a:rPr lang="en-US" sz="2000" dirty="0" smtClean="0">
                <a:latin typeface="Nunito Black" pitchFamily="2" charset="0"/>
              </a:rPr>
              <a:t>.</a:t>
            </a:r>
            <a:endParaRPr lang="en-US" sz="2000" b="1" dirty="0">
              <a:solidFill>
                <a:prstClr val="black"/>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2: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Mã Lương được ai tặng cho cây bút thần? Cây bút đó có gì lạ</a:t>
            </a:r>
            <a:r>
              <a:rPr kumimoji="0" lang="vi-VN" sz="2400" b="0" i="0" u="none" strike="noStrike" kern="1200" cap="none" spc="0" normalizeH="0" baseline="0" noProof="0" dirty="0" smtClean="0">
                <a:ln>
                  <a:noFill/>
                </a:ln>
                <a:solidFill>
                  <a:srgbClr val="008000"/>
                </a:solidFill>
                <a:effectLst/>
                <a:uLnTx/>
                <a:uFillTx/>
                <a:latin typeface="Nunito Black" pitchFamily="2" charset="0"/>
                <a:ea typeface="+mn-ea"/>
              </a:rPr>
              <a:t>?</a:t>
            </a:r>
            <a:endPar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9Slide03 Arima Madurai Black" panose="00000A00000000000000" pitchFamily="2" charset="0"/>
            </a:endParaRP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smtClean="0">
                <a:solidFill>
                  <a:srgbClr val="002060"/>
                </a:solidFill>
                <a:latin typeface="Nunito Black" pitchFamily="2" charset="0"/>
                <a:cs typeface="#9Slide03 Arima Madurai Black" panose="00000A00000000000000" pitchFamily="2" charset="0"/>
              </a:rPr>
              <a:t>	</a:t>
            </a:r>
            <a:r>
              <a:rPr lang="vi-VN" sz="2400" dirty="0">
                <a:solidFill>
                  <a:srgbClr val="FF0000"/>
                </a:solidFill>
                <a:latin typeface="Nunito Black" pitchFamily="2"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400" b="1" i="0" u="none" strike="noStrike" kern="1200" cap="none" spc="0" normalizeH="0" baseline="0" noProof="0" dirty="0">
                <a:ln>
                  <a:noFill/>
                </a:ln>
                <a:solidFill>
                  <a:prstClr val="black"/>
                </a:solidFill>
                <a:effectLst/>
                <a:uLnTx/>
                <a:uFillTx/>
                <a:latin typeface="Nunito Black" pitchFamily="2" charset="0"/>
                <a:ea typeface="Open Sans" panose="020B0606030504020204" pitchFamily="34" charset="0"/>
                <a:cs typeface="Open Sans" panose="020B0606030504020204" pitchFamily="34" charset="0"/>
              </a:rPr>
              <a:t> ý: </a:t>
            </a:r>
            <a:r>
              <a:rPr kumimoji="0" lang="vi-VN" sz="2400" b="0" i="0" u="none" strike="noStrike" kern="1200" cap="none" spc="0" normalizeH="0" baseline="0" noProof="0" dirty="0">
                <a:ln>
                  <a:noFill/>
                </a:ln>
                <a:solidFill>
                  <a:prstClr val="black"/>
                </a:solidFill>
                <a:effectLst/>
                <a:uLnTx/>
                <a:uFillTx/>
                <a:latin typeface="Nunito Black" pitchFamily="2" charset="0"/>
                <a:ea typeface="+mn-ea"/>
                <a:cs typeface="+mn-cs"/>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Làm</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việc</a:t>
            </a:r>
            <a:r>
              <a:rPr kumimoji="0" lang="en-US" sz="2400" b="1" i="0" u="none" strike="noStrike" kern="1200" cap="none" spc="0" normalizeH="0" noProof="0" dirty="0"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smtClean="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nhóm</a:t>
            </a:r>
            <a:endParaRPr kumimoji="0" lang="en-US" sz="28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latin typeface="Nunito Black" pitchFamily="2" charset="0"/>
              </a:rPr>
              <a:t> </a:t>
            </a:r>
            <a:r>
              <a:rPr lang="vi-VN" sz="2400" dirty="0">
                <a:solidFill>
                  <a:srgbClr val="FF0000"/>
                </a:solidFill>
                <a:latin typeface="Nunito Black" pitchFamily="2"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3: </a:t>
            </a:r>
            <a:r>
              <a:rPr kumimoji="0" lang="vi-VN" sz="2400" b="0" i="0" u="none" strike="noStrike" kern="1200" cap="none" spc="0" normalizeH="0" baseline="0" noProof="0" dirty="0">
                <a:ln>
                  <a:noFill/>
                </a:ln>
                <a:solidFill>
                  <a:srgbClr val="008000"/>
                </a:solidFill>
                <a:effectLst/>
                <a:uLnTx/>
                <a:uFillTx/>
                <a:latin typeface="Nunito Black" pitchFamily="2" charset="0"/>
                <a:ea typeface="+mn-ea"/>
                <a:cs typeface="+mn-cs"/>
              </a:rPr>
              <a:t>Đóng vai người dân trong làng, nói về những điều Mã Lương</a:t>
            </a:r>
            <a:r>
              <a:rPr kumimoji="0" lang="vi-VN" sz="2400" b="0" i="0" u="none" strike="noStrike" kern="1200" cap="none" spc="0" normalizeH="0" baseline="0" noProof="0" dirty="0">
                <a:ln>
                  <a:noFill/>
                </a:ln>
                <a:solidFill>
                  <a:srgbClr val="008000"/>
                </a:solidFill>
                <a:effectLst/>
                <a:uLnTx/>
                <a:uFillTx/>
                <a:latin typeface="Nunito Black" pitchFamily="2" charset="0"/>
              </a:rPr>
              <a:t> đã làm cho họ từ khi có bút thần.</a:t>
            </a:r>
            <a:endParaRPr kumimoji="0" lang="en-US" sz="2400" b="0"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kumimoji="0" lang="en-US" sz="2400" b="0" i="0" u="none" strike="noStrike" kern="1200" cap="none" spc="0" normalizeH="0" baseline="0" noProof="0" dirty="0" err="1" smtClean="0">
                <a:ln>
                  <a:noFill/>
                </a:ln>
                <a:solidFill>
                  <a:prstClr val="black"/>
                </a:solidFill>
                <a:effectLst/>
                <a:uLnTx/>
                <a:uFillTx/>
                <a:latin typeface="Nunito Black" pitchFamily="2" charset="0"/>
                <a:ea typeface="+mn-ea"/>
                <a:cs typeface="#9Slide03 Arima Madurai Black" panose="00000A00000000000000" pitchFamily="2" charset="0"/>
              </a:rPr>
              <a:t>Gợi</a:t>
            </a:r>
            <a:r>
              <a:rPr kumimoji="0" lang="en-US" sz="2400" b="0" i="0" u="none" strike="noStrike" kern="1200" cap="none" spc="0" normalizeH="0" noProof="0" dirty="0" smtClean="0">
                <a:ln>
                  <a:noFill/>
                </a:ln>
                <a:solidFill>
                  <a:prstClr val="black"/>
                </a:solidFill>
                <a:effectLst/>
                <a:uLnTx/>
                <a:uFillTx/>
                <a:latin typeface="Nunito Black" pitchFamily="2" charset="0"/>
                <a:ea typeface="+mn-ea"/>
                <a:cs typeface="#9Slide03 Arima Madurai Black" panose="00000A00000000000000" pitchFamily="2" charset="0"/>
              </a:rPr>
              <a:t> ý: </a:t>
            </a:r>
            <a:r>
              <a:rPr lang="en-US" sz="2400" dirty="0" err="1" smtClean="0">
                <a:solidFill>
                  <a:srgbClr val="0070C0"/>
                </a:solidFill>
                <a:latin typeface="Nunito Black" pitchFamily="2" charset="0"/>
              </a:rPr>
              <a:t>Em</a:t>
            </a:r>
            <a:r>
              <a:rPr lang="en-US" sz="2400" dirty="0" smtClean="0">
                <a:solidFill>
                  <a:srgbClr val="0070C0"/>
                </a:solidFill>
                <a:latin typeface="Nunito Black" pitchFamily="2" charset="0"/>
              </a:rPr>
              <a:t> </a:t>
            </a:r>
            <a:r>
              <a:rPr lang="en-US" sz="2400" dirty="0" err="1">
                <a:solidFill>
                  <a:srgbClr val="0070C0"/>
                </a:solidFill>
                <a:latin typeface="Nunito Black" pitchFamily="2" charset="0"/>
              </a:rPr>
              <a:t>đọc</a:t>
            </a:r>
            <a:r>
              <a:rPr lang="en-US" sz="2400" dirty="0">
                <a:solidFill>
                  <a:srgbClr val="0070C0"/>
                </a:solidFill>
                <a:latin typeface="Nunito Black" pitchFamily="2" charset="0"/>
              </a:rPr>
              <a:t> </a:t>
            </a:r>
            <a:r>
              <a:rPr lang="en-US" sz="2400" dirty="0" err="1">
                <a:solidFill>
                  <a:srgbClr val="0070C0"/>
                </a:solidFill>
                <a:latin typeface="Nunito Black" pitchFamily="2" charset="0"/>
              </a:rPr>
              <a:t>kĩ</a:t>
            </a:r>
            <a:r>
              <a:rPr lang="en-US" sz="2400" dirty="0">
                <a:solidFill>
                  <a:srgbClr val="0070C0"/>
                </a:solidFill>
                <a:latin typeface="Nunito Black" pitchFamily="2" charset="0"/>
              </a:rPr>
              <a:t> </a:t>
            </a:r>
            <a:r>
              <a:rPr lang="en-US" sz="2400" dirty="0" err="1">
                <a:solidFill>
                  <a:srgbClr val="0070C0"/>
                </a:solidFill>
                <a:latin typeface="Nunito Black" pitchFamily="2" charset="0"/>
              </a:rPr>
              <a:t>các</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và</a:t>
            </a:r>
            <a:r>
              <a:rPr lang="en-US" sz="2400" dirty="0">
                <a:solidFill>
                  <a:srgbClr val="0070C0"/>
                </a:solidFill>
                <a:latin typeface="Nunito Black" pitchFamily="2" charset="0"/>
              </a:rPr>
              <a:t> </a:t>
            </a:r>
            <a:r>
              <a:rPr lang="en-US" sz="2400" dirty="0" err="1">
                <a:solidFill>
                  <a:srgbClr val="0070C0"/>
                </a:solidFill>
                <a:latin typeface="Nunito Black" pitchFamily="2" charset="0"/>
              </a:rPr>
              <a:t>lựa</a:t>
            </a:r>
            <a:r>
              <a:rPr lang="en-US" sz="2400" dirty="0">
                <a:solidFill>
                  <a:srgbClr val="0070C0"/>
                </a:solidFill>
                <a:latin typeface="Nunito Black" pitchFamily="2" charset="0"/>
              </a:rPr>
              <a:t> </a:t>
            </a:r>
            <a:r>
              <a:rPr lang="en-US" sz="2400" dirty="0" err="1">
                <a:solidFill>
                  <a:srgbClr val="0070C0"/>
                </a:solidFill>
                <a:latin typeface="Nunito Black" pitchFamily="2" charset="0"/>
              </a:rPr>
              <a:t>chọn</a:t>
            </a:r>
            <a:r>
              <a:rPr lang="en-US" sz="2400" dirty="0">
                <a:solidFill>
                  <a:srgbClr val="0070C0"/>
                </a:solidFill>
                <a:latin typeface="Nunito Black" pitchFamily="2" charset="0"/>
              </a:rPr>
              <a:t> </a:t>
            </a:r>
            <a:r>
              <a:rPr lang="en-US" sz="2400" dirty="0" err="1">
                <a:solidFill>
                  <a:srgbClr val="0070C0"/>
                </a:solidFill>
                <a:latin typeface="Nunito Black" pitchFamily="2" charset="0"/>
              </a:rPr>
              <a:t>đáp</a:t>
            </a:r>
            <a:r>
              <a:rPr lang="en-US" sz="2400" dirty="0">
                <a:solidFill>
                  <a:srgbClr val="0070C0"/>
                </a:solidFill>
                <a:latin typeface="Nunito Black" pitchFamily="2" charset="0"/>
              </a:rPr>
              <a:t> </a:t>
            </a:r>
            <a:r>
              <a:rPr lang="en-US" sz="2400" dirty="0" err="1">
                <a:solidFill>
                  <a:srgbClr val="0070C0"/>
                </a:solidFill>
                <a:latin typeface="Nunito Black" pitchFamily="2" charset="0"/>
              </a:rPr>
              <a:t>án</a:t>
            </a:r>
            <a:r>
              <a:rPr lang="en-US" sz="2400" dirty="0">
                <a:solidFill>
                  <a:srgbClr val="0070C0"/>
                </a:solidFill>
                <a:latin typeface="Nunito Black" pitchFamily="2" charset="0"/>
              </a:rPr>
              <a:t> </a:t>
            </a:r>
            <a:r>
              <a:rPr lang="en-US" sz="2400" dirty="0" err="1">
                <a:solidFill>
                  <a:srgbClr val="0070C0"/>
                </a:solidFill>
                <a:latin typeface="Nunito Black" pitchFamily="2" charset="0"/>
              </a:rPr>
              <a:t>phù</a:t>
            </a:r>
            <a:r>
              <a:rPr lang="en-US" sz="2400" dirty="0">
                <a:solidFill>
                  <a:srgbClr val="0070C0"/>
                </a:solidFill>
                <a:latin typeface="Nunito Black" pitchFamily="2" charset="0"/>
              </a:rPr>
              <a:t> </a:t>
            </a:r>
            <a:r>
              <a:rPr lang="en-US" sz="2400" dirty="0" err="1">
                <a:solidFill>
                  <a:srgbClr val="0070C0"/>
                </a:solidFill>
                <a:latin typeface="Nunito Black" pitchFamily="2" charset="0"/>
              </a:rPr>
              <a:t>hợp</a:t>
            </a:r>
            <a:r>
              <a:rPr lang="en-US" sz="2400" dirty="0" smtClean="0">
                <a:solidFill>
                  <a:srgbClr val="0070C0"/>
                </a:solidFill>
                <a:latin typeface="Nunito Black" pitchFamily="2" charset="0"/>
              </a:rPr>
              <a:t>.</a:t>
            </a:r>
            <a:endParaRPr kumimoji="0" lang="en-US" sz="2800" b="1" i="0" u="none" strike="noStrike" kern="1200" cap="none" spc="0" normalizeH="0" baseline="0" noProof="0" dirty="0">
              <a:ln>
                <a:noFill/>
              </a:ln>
              <a:solidFill>
                <a:srgbClr val="0070C0"/>
              </a:solidFill>
              <a:effectLst/>
              <a:uLnTx/>
              <a:uFillTx/>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400" b="1" dirty="0">
                <a:solidFill>
                  <a:srgbClr val="008000"/>
                </a:solidFill>
                <a:latin typeface="Nunito Black" pitchFamily="2" charset="0"/>
                <a:ea typeface="Tahoma" panose="020B0604030504040204" pitchFamily="34" charset="0"/>
                <a:cs typeface="Tahoma" panose="020B0604030504040204" pitchFamily="34" charset="0"/>
              </a:rPr>
              <a:t> 4: </a:t>
            </a:r>
            <a:r>
              <a:rPr lang="vi-VN" sz="2400" b="1" dirty="0">
                <a:solidFill>
                  <a:srgbClr val="008000"/>
                </a:solidFill>
                <a:latin typeface="Nunito Black" pitchFamily="2" charset="0"/>
              </a:rPr>
              <a:t>Theo em, vì sao Mã Lương không chịu làm theo ý muốn của phú ông?</a:t>
            </a:r>
            <a:endParaRPr lang="vi-VN" sz="2400" dirty="0">
              <a:solidFill>
                <a:srgbClr val="008000"/>
              </a:solidFill>
              <a:latin typeface="Nunito Black" pitchFamily="2" charset="0"/>
            </a:endParaRPr>
          </a:p>
          <a:p>
            <a:r>
              <a:rPr lang="vi-VN" sz="2400" dirty="0">
                <a:solidFill>
                  <a:srgbClr val="008000"/>
                </a:solidFill>
                <a:latin typeface="Nunito Black" pitchFamily="2" charset="0"/>
              </a:rPr>
              <a:t>Chọn câu trả lời hoặc nêu ý kiến khác của em.</a:t>
            </a:r>
          </a:p>
          <a:p>
            <a:r>
              <a:rPr lang="vi-VN" sz="2400" dirty="0">
                <a:solidFill>
                  <a:srgbClr val="008000"/>
                </a:solidFill>
                <a:latin typeface="Nunito Black" pitchFamily="2" charset="0"/>
              </a:rPr>
              <a:t>a. Vì phú ông đã nhốt Mã Lương vào chuồng ngựa</a:t>
            </a:r>
          </a:p>
          <a:p>
            <a:r>
              <a:rPr lang="vi-VN" sz="2400" dirty="0">
                <a:solidFill>
                  <a:srgbClr val="008000"/>
                </a:solidFill>
                <a:latin typeface="Nunito Black" pitchFamily="2" charset="0"/>
              </a:rPr>
              <a:t>b. Vì phú ông bắt Mã Lương chịu đói, chịu rét</a:t>
            </a:r>
          </a:p>
          <a:p>
            <a:r>
              <a:rPr lang="vi-VN" sz="2400" dirty="0">
                <a:solidFill>
                  <a:srgbClr val="008000"/>
                </a:solidFill>
                <a:latin typeface="Nunito Black" pitchFamily="2"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prstClr val="black"/>
                </a:solidFill>
                <a:effectLst/>
                <a:uLnTx/>
                <a:uFillTx/>
                <a:latin typeface="Nunito Black" pitchFamily="2" charset="0"/>
                <a:ea typeface="+mn-ea"/>
                <a:cs typeface="#9Slide03 Arima Madurai Black" panose="00000A00000000000000" pitchFamily="2" charset="0"/>
              </a:rPr>
              <a:t>	</a:t>
            </a:r>
            <a:r>
              <a:rPr lang="en-US" sz="2400" dirty="0" err="1">
                <a:solidFill>
                  <a:srgbClr val="0070C0"/>
                </a:solidFill>
                <a:latin typeface="#9Slide03 AmpleSoft Bold" panose="02000000000000000000" pitchFamily="2" charset="0"/>
              </a:rPr>
              <a:t>Làm</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việc</a:t>
            </a:r>
            <a:r>
              <a:rPr lang="en-US" sz="2400" dirty="0">
                <a:solidFill>
                  <a:srgbClr val="0070C0"/>
                </a:solidFill>
                <a:latin typeface="#9Slide03 AmpleSoft Bold" panose="02000000000000000000" pitchFamily="2" charset="0"/>
              </a:rPr>
              <a:t> </a:t>
            </a:r>
            <a:r>
              <a:rPr lang="en-US" sz="2400" dirty="0" err="1">
                <a:solidFill>
                  <a:srgbClr val="0070C0"/>
                </a:solidFill>
                <a:latin typeface="#9Slide03 AmpleSoft Bold" panose="02000000000000000000" pitchFamily="2" charset="0"/>
              </a:rPr>
              <a:t>nhóm</a:t>
            </a:r>
            <a:endParaRPr lang="en-US" sz="2400" dirty="0">
              <a:solidFill>
                <a:srgbClr val="0070C0"/>
              </a:solidFill>
              <a:latin typeface="#9Slide03 AmpleSoft Bold" panose="02000000000000000000" pitchFamily="2"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5: </a:t>
            </a:r>
            <a:r>
              <a:rPr kumimoji="0" lang="en-US" sz="2400" b="1" i="0" u="none" strike="noStrike" kern="1200" cap="none" spc="0" normalizeH="0" baseline="0" noProof="0" dirty="0" err="1" smtClean="0">
                <a:ln>
                  <a:noFill/>
                </a:ln>
                <a:solidFill>
                  <a:srgbClr val="008000"/>
                </a:solidFill>
                <a:effectLst/>
                <a:uLnTx/>
                <a:uFillTx/>
                <a:latin typeface="Nunito Black" pitchFamily="2" charset="0"/>
                <a:ea typeface="+mn-ea"/>
                <a:cs typeface="+mn-cs"/>
              </a:rPr>
              <a:t>Em</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đoán</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xem</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những</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sự</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việc</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gì</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sẽ</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xảy</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ra</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tiếp</a:t>
            </a:r>
            <a:r>
              <a:rPr kumimoji="0" lang="en-US" sz="2400" b="1" i="0" u="none" strike="noStrike" kern="1200" cap="none" spc="0" normalizeH="0" baseline="0" noProof="0" dirty="0">
                <a:ln>
                  <a:noFill/>
                </a:ln>
                <a:solidFill>
                  <a:srgbClr val="008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8000"/>
                </a:solidFill>
                <a:effectLst/>
                <a:uLnTx/>
                <a:uFillTx/>
                <a:latin typeface="Nunito Black" pitchFamily="2" charset="0"/>
                <a:ea typeface="+mn-ea"/>
                <a:cs typeface="+mn-cs"/>
              </a:rPr>
              <a:t>theo</a:t>
            </a:r>
            <a:r>
              <a:rPr kumimoji="0" lang="en-US" sz="2400" b="1"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400" dirty="0">
                <a:solidFill>
                  <a:srgbClr val="FF0000"/>
                </a:solidFill>
                <a:latin typeface="Nunito Black" pitchFamily="2"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Nunito Black" pitchFamily="2"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Đọc</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1220634086"/>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4"/>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Nunito Black" pitchFamily="2" charset="0"/>
              </a:rPr>
              <a:t>Nội</a:t>
            </a:r>
            <a:r>
              <a:rPr lang="en-US" sz="4400" b="1" dirty="0">
                <a:solidFill>
                  <a:srgbClr val="FF0000"/>
                </a:solidFill>
                <a:latin typeface="Nunito Black" pitchFamily="2" charset="0"/>
              </a:rPr>
              <a:t> dung</a:t>
            </a:r>
            <a:endParaRPr lang="en-US" sz="4400" dirty="0">
              <a:solidFill>
                <a:srgbClr val="FF0000"/>
              </a:solidFill>
              <a:latin typeface="Nunito Black" pitchFamily="2"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dirty="0">
                <a:solidFill>
                  <a:srgbClr val="008000"/>
                </a:solidFill>
                <a:latin typeface="Nunito Black" pitchFamily="2"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Nunito Black" pitchFamily="2" charset="0"/>
              </a:rPr>
              <a:t> </a:t>
            </a:r>
            <a:r>
              <a:rPr lang="vi-VN" sz="2400" dirty="0">
                <a:solidFill>
                  <a:srgbClr val="008000"/>
                </a:solidFill>
                <a:latin typeface="Nunito Black" pitchFamily="2"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Nunito Black" pitchFamily="2" charset="0"/>
              </a:rPr>
            </a:br>
            <a:endParaRPr kumimoji="0" lang="vi-VN" sz="2400" b="0" i="1" u="none" strike="noStrike" kern="1200" cap="none" spc="0" normalizeH="0" baseline="0" noProof="0" dirty="0">
              <a:ln>
                <a:noFill/>
              </a:ln>
              <a:solidFill>
                <a:srgbClr val="008000"/>
              </a:solidFill>
              <a:effectLst/>
              <a:uLnTx/>
              <a:uFillTx/>
              <a:latin typeface="Nunito Black" pitchFamily="2"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Luyện</a:t>
            </a:r>
            <a:r>
              <a:rPr kumimoji="0" lang="en-US" sz="6400" b="0" i="0" u="none" strike="noStrike" kern="1200" cap="none" spc="0" normalizeH="0" baseline="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baseline="0" noProof="0" dirty="0" err="1" smtClean="0">
                <a:ln>
                  <a:noFill/>
                </a:ln>
                <a:solidFill>
                  <a:srgbClr val="F92D67"/>
                </a:solidFill>
                <a:effectLst/>
                <a:uLnTx/>
                <a:uFillTx/>
                <a:latin typeface="Sigmar One" panose="00000500000000000000" pitchFamily="2" charset="0"/>
                <a:ea typeface="+mn-ea"/>
                <a:cs typeface="+mn-cs"/>
              </a:rPr>
              <a:t>đọc</a:t>
            </a:r>
            <a:r>
              <a:rPr kumimoji="0" lang="en-US" sz="6400" b="0" i="0" u="none" strike="noStrike" kern="1200" cap="none" spc="0" normalizeH="0" noProof="0" dirty="0" smtClean="0">
                <a:ln>
                  <a:noFill/>
                </a:ln>
                <a:solidFill>
                  <a:srgbClr val="F92D67"/>
                </a:solidFill>
                <a:effectLst/>
                <a:uLnTx/>
                <a:uFillTx/>
                <a:latin typeface="Sigmar One" panose="00000500000000000000" pitchFamily="2" charset="0"/>
                <a:ea typeface="+mn-ea"/>
                <a:cs typeface="+mn-cs"/>
              </a:rPr>
              <a:t> </a:t>
            </a:r>
            <a:r>
              <a:rPr kumimoji="0" lang="en-US" sz="6400" b="0" i="0" u="none" strike="noStrike" kern="1200" cap="none" spc="0" normalizeH="0" noProof="0" dirty="0" err="1" smtClean="0">
                <a:ln>
                  <a:noFill/>
                </a:ln>
                <a:solidFill>
                  <a:srgbClr val="F92D67"/>
                </a:solidFill>
                <a:effectLst/>
                <a:uLnTx/>
                <a:uFillTx/>
                <a:latin typeface="Sigmar One" panose="00000500000000000000" pitchFamily="2" charset="0"/>
                <a:ea typeface="+mn-ea"/>
                <a:cs typeface="+mn-cs"/>
              </a:rPr>
              <a:t>lại</a:t>
            </a:r>
            <a:endParaRPr kumimoji="0" lang="en-US" sz="6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F497D">
                    <a:lumMod val="50000"/>
                  </a:srgbClr>
                </a:solidFill>
                <a:effectLst/>
                <a:uLnTx/>
                <a:uFillTx/>
                <a:latin typeface="OpenSans"/>
                <a:ea typeface="+mn-ea"/>
                <a:cs typeface="+mn-cs"/>
              </a:rPr>
              <a:t>	</a:t>
            </a:r>
            <a:r>
              <a:rPr kumimoji="0" lang="en-US" sz="2400" b="1" i="0" u="none" strike="noStrike" kern="1200" cap="none" spc="-133" normalizeH="0" baseline="0" noProof="0" dirty="0">
                <a:ln>
                  <a:noFill/>
                </a:ln>
                <a:solidFill>
                  <a:srgbClr val="FF0000"/>
                </a:solidFill>
                <a:effectLst/>
                <a:uLnTx/>
                <a:uFillTx/>
                <a:latin typeface="Nunito Black" pitchFamily="2" charset="0"/>
                <a:ea typeface="+mn-ea"/>
                <a:cs typeface="+mn-cs"/>
              </a:rPr>
              <a:t>CÂY BÚT </a:t>
            </a:r>
            <a:r>
              <a:rPr kumimoji="0" lang="en-US" sz="2400" b="1" i="0" u="none" strike="noStrike" kern="1200" cap="none" spc="-133" normalizeH="0" baseline="0" noProof="0" dirty="0" smtClean="0">
                <a:ln>
                  <a:noFill/>
                </a:ln>
                <a:solidFill>
                  <a:srgbClr val="FF0000"/>
                </a:solidFill>
                <a:effectLst/>
                <a:uLnTx/>
                <a:uFillTx/>
                <a:latin typeface="Nunito Black" pitchFamily="2" charset="0"/>
                <a:ea typeface="+mn-ea"/>
                <a:cs typeface="+mn-cs"/>
              </a:rPr>
              <a:t>THẦN</a:t>
            </a:r>
            <a:endParaRPr kumimoji="0" lang="en-US" sz="2400" b="0" i="0" u="none" strike="noStrike" kern="1200" cap="none" spc="0" normalizeH="0" baseline="0" noProof="0" dirty="0" smtClean="0">
              <a:ln>
                <a:noFill/>
              </a:ln>
              <a:solidFill>
                <a:srgbClr val="1F497D">
                  <a:lumMod val="50000"/>
                </a:srgbClr>
              </a:solidFill>
              <a:effectLst/>
              <a:uLnTx/>
              <a:uFillTx/>
              <a:latin typeface="Nunito Black" pitchFamily="2" charset="0"/>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OpenSans"/>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Ngày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Một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Mã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Biết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	</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Phú </a:t>
            </a: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rPr>
              <a:t>(Theo Truyện cổ tích Trung Quốc</a:t>
            </a:r>
            <a:r>
              <a:rPr kumimoji="0" lang="vi-VN" sz="2000" b="0" i="0" u="none" strike="noStrike" kern="1200" cap="none" spc="0" normalizeH="0" baseline="0" noProof="0" dirty="0" smtClean="0">
                <a:ln>
                  <a:noFill/>
                </a:ln>
                <a:solidFill>
                  <a:srgbClr val="00800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8000"/>
              </a:solidFill>
              <a:effectLst/>
              <a:uLnTx/>
              <a:uFillTx/>
              <a:latin typeface="Nunito Black" pitchFamily="2" charset="0"/>
              <a:ea typeface="+mn-ea"/>
              <a:cs typeface="+mn-cs"/>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smtClean="0">
                <a:solidFill>
                  <a:srgbClr val="F92D67"/>
                </a:solidFill>
                <a:latin typeface="Sigmar One" panose="00000500000000000000" pitchFamily="2" charset="0"/>
                <a:ea typeface="+mj-ea"/>
                <a:cs typeface="+mj-cs"/>
              </a:rPr>
              <a:t>Đọc</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mở</a:t>
            </a:r>
            <a:r>
              <a:rPr lang="en-US" sz="5400" dirty="0" smtClean="0">
                <a:solidFill>
                  <a:srgbClr val="F92D67"/>
                </a:solidFill>
                <a:latin typeface="Sigmar One" panose="00000500000000000000" pitchFamily="2" charset="0"/>
                <a:ea typeface="+mj-ea"/>
                <a:cs typeface="+mj-cs"/>
              </a:rPr>
              <a:t> </a:t>
            </a:r>
            <a:r>
              <a:rPr lang="en-US" sz="5400" dirty="0" err="1" smtClean="0">
                <a:solidFill>
                  <a:srgbClr val="F92D67"/>
                </a:solidFill>
                <a:latin typeface="Sigmar One" panose="00000500000000000000" pitchFamily="2" charset="0"/>
                <a:ea typeface="+mj-ea"/>
                <a:cs typeface="+mj-cs"/>
              </a:rPr>
              <a:t>rộng</a:t>
            </a:r>
            <a:endParaRPr lang="en-US" sz="5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smtClean="0">
                <a:solidFill>
                  <a:srgbClr val="008000"/>
                </a:solidFill>
                <a:latin typeface="Nunito Black" pitchFamily="2" charset="0"/>
              </a:rPr>
              <a:t>Câu 1</a:t>
            </a:r>
            <a:r>
              <a:rPr lang="en-US" sz="2400" b="1" dirty="0" smtClean="0">
                <a:solidFill>
                  <a:srgbClr val="008000"/>
                </a:solidFill>
                <a:latin typeface="Nunito Black" pitchFamily="2" charset="0"/>
              </a:rPr>
              <a:t>: </a:t>
            </a:r>
            <a:r>
              <a:rPr lang="vi-VN" sz="2400" b="1" dirty="0" smtClean="0">
                <a:solidFill>
                  <a:srgbClr val="008000"/>
                </a:solidFill>
                <a:latin typeface="Nunito Black" pitchFamily="2" charset="0"/>
              </a:rPr>
              <a:t>Tìm </a:t>
            </a:r>
            <a:r>
              <a:rPr lang="vi-VN" sz="2400" b="1" dirty="0">
                <a:solidFill>
                  <a:srgbClr val="008000"/>
                </a:solidFill>
                <a:latin typeface="Nunito Black" pitchFamily="2" charset="0"/>
              </a:rPr>
              <a:t>đọc bài về một nhân vật được mọi người quý mến, cảm phục và viết phiếu đọc sách theo mẫu.</a:t>
            </a:r>
            <a:endParaRPr lang="vi-VN" sz="2400" dirty="0">
              <a:solidFill>
                <a:srgbClr val="008000"/>
              </a:solidFill>
              <a:latin typeface="Nunito Black" pitchFamily="2" charset="0"/>
            </a:endParaRPr>
          </a:p>
          <a:p>
            <a:r>
              <a:rPr lang="vi-VN" dirty="0"/>
              <a:t/>
            </a:r>
            <a:br>
              <a:rPr lang="vi-VN" dirty="0"/>
            </a:br>
            <a:endParaRPr lang="en-US" dirty="0"/>
          </a:p>
        </p:txBody>
      </p:sp>
      <p:pic>
        <p:nvPicPr>
          <p:cNvPr id="5" name="Picture 4"/>
          <p:cNvPicPr>
            <a:picLocks noChangeAspect="1"/>
          </p:cNvPicPr>
          <p:nvPr/>
        </p:nvPicPr>
        <p:blipFill>
          <a:blip r:embed="rId4"/>
          <a:stretch>
            <a:fillRect/>
          </a:stretch>
        </p:blipFill>
        <p:spPr>
          <a:xfrm>
            <a:off x="1371600" y="1981200"/>
            <a:ext cx="9411373" cy="36294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THIẾU NHI TIỆP KHẮC VỚI BÁC HỒ | Mầm n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73" y="1066800"/>
            <a:ext cx="10191679" cy="5168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9" name="Rounded Rectangle 8"/>
          <p:cNvSpPr/>
          <p:nvPr/>
        </p:nvSpPr>
        <p:spPr>
          <a:xfrm>
            <a:off x="838200" y="1066800"/>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smtClean="0">
                <a:ln>
                  <a:noFill/>
                </a:ln>
                <a:solidFill>
                  <a:srgbClr val="002060"/>
                </a:solidFill>
                <a:effectLst/>
                <a:uLnTx/>
                <a:uFillTx/>
                <a:latin typeface="Nunito Black" pitchFamily="2" charset="0"/>
                <a:ea typeface="+mn-ea"/>
                <a:cs typeface="#9Slide03 Arima Madurai Black" panose="00000A00000000000000" pitchFamily="2" charset="0"/>
              </a:rPr>
              <a:t>	</a:t>
            </a:r>
            <a:r>
              <a:rPr lang="vi-VN" sz="2000" b="1" dirty="0">
                <a:solidFill>
                  <a:srgbClr val="FF0000"/>
                </a:solidFill>
                <a:latin typeface="Nunito Black" pitchFamily="2" charset="0"/>
              </a:rPr>
              <a:t>Bác Hồ và thiếu nhi Tiệp Khắc</a:t>
            </a:r>
            <a:endParaRPr lang="vi-VN" sz="2000" dirty="0">
              <a:solidFill>
                <a:srgbClr val="FF0000"/>
              </a:solidFill>
              <a:latin typeface="Nunito Black" pitchFamily="2" charset="0"/>
            </a:endParaRPr>
          </a:p>
          <a:p>
            <a:pPr algn="just"/>
            <a:r>
              <a:rPr lang="en-US" sz="2000" dirty="0">
                <a:solidFill>
                  <a:srgbClr val="002060"/>
                </a:solidFill>
                <a:latin typeface="Nunito Black" pitchFamily="2" charset="0"/>
              </a:rPr>
              <a:t>	</a:t>
            </a:r>
            <a:r>
              <a:rPr lang="vi-VN" sz="2000" dirty="0">
                <a:solidFill>
                  <a:srgbClr val="008000"/>
                </a:solidFill>
                <a:latin typeface="Nunito Black" pitchFamily="2"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Các cháu trông Bác gầy hay mập nào</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Bác gầy lắm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có muốn bác gầy yếu không</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Thiếu nhi: Dạ không ạ</a:t>
            </a:r>
          </a:p>
          <a:p>
            <a:pPr algn="just"/>
            <a:r>
              <a:rPr lang="en-US" sz="2000" dirty="0">
                <a:solidFill>
                  <a:srgbClr val="008000"/>
                </a:solidFill>
                <a:latin typeface="Nunito Black" pitchFamily="2" charset="0"/>
              </a:rPr>
              <a:t>	</a:t>
            </a:r>
            <a:r>
              <a:rPr lang="vi-VN" sz="2000" dirty="0">
                <a:solidFill>
                  <a:srgbClr val="008000"/>
                </a:solidFill>
                <a:latin typeface="Nunito Black" pitchFamily="2" charset="0"/>
              </a:rPr>
              <a:t>Bác: Vậy các cháu đừng chen lấn nhau, hãy cử một đại biểu đến hôn Bác thôi nhé</a:t>
            </a:r>
            <a:r>
              <a:rPr lang="en-US" sz="2000" dirty="0">
                <a:solidFill>
                  <a:srgbClr val="008000"/>
                </a:solidFill>
                <a:latin typeface="Nunito Black" pitchFamily="2" charset="0"/>
              </a:rPr>
              <a:t>.</a:t>
            </a:r>
            <a:endParaRPr lang="vi-VN" sz="2000" dirty="0">
              <a:solidFill>
                <a:srgbClr val="008000"/>
              </a:solidFill>
              <a:latin typeface="Nunito Black" pitchFamily="2" charset="0"/>
            </a:endParaRPr>
          </a:p>
          <a:p>
            <a:pPr algn="just"/>
            <a:r>
              <a:rPr lang="vi-VN" sz="2000" dirty="0">
                <a:solidFill>
                  <a:srgbClr val="008000"/>
                </a:solidFill>
                <a:latin typeface="Nunito Black" pitchFamily="2"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Nunito Black" pitchFamily="2" charset="0"/>
                </a:rPr>
                <a:t>PHIẾU ĐỌC SÁCH</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Ngày</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a:solidFill>
                    <a:srgbClr val="FF0000"/>
                  </a:solidFill>
                  <a:latin typeface="Nunito Black" pitchFamily="2" charset="0"/>
                </a:rPr>
                <a:t>23/11/2022</a:t>
              </a: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Tên</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r>
                <a:rPr lang="en-US" sz="2400" dirty="0">
                  <a:solidFill>
                    <a:srgbClr val="FF0000"/>
                  </a:solidFill>
                  <a:latin typeface="Nunito Black" pitchFamily="2" charset="0"/>
                </a:rPr>
                <a:t> </a:t>
              </a:r>
              <a:r>
                <a:rPr lang="en-US" sz="2400" dirty="0" err="1">
                  <a:solidFill>
                    <a:srgbClr val="FF0000"/>
                  </a:solidFill>
                  <a:latin typeface="Nunito Black" pitchFamily="2" charset="0"/>
                </a:rPr>
                <a:t>và</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r>
                <a:rPr lang="en-US" sz="2400" dirty="0">
                  <a:solidFill>
                    <a:srgbClr val="FF0000"/>
                  </a:solidFill>
                  <a:latin typeface="Nunito Black" pitchFamily="2" charset="0"/>
                </a:rPr>
                <a:t> </a:t>
              </a:r>
              <a:r>
                <a:rPr lang="en-US" sz="2400" dirty="0" err="1">
                  <a:solidFill>
                    <a:srgbClr val="FF0000"/>
                  </a:solidFill>
                  <a:latin typeface="Nunito Black" pitchFamily="2" charset="0"/>
                </a:rPr>
                <a:t>Tiệp</a:t>
              </a:r>
              <a:r>
                <a:rPr lang="en-US" sz="2400" dirty="0">
                  <a:solidFill>
                    <a:srgbClr val="FF0000"/>
                  </a:solidFill>
                  <a:latin typeface="Nunito Black" pitchFamily="2" charset="0"/>
                </a:rPr>
                <a:t> </a:t>
              </a:r>
              <a:r>
                <a:rPr lang="en-US" sz="2400" dirty="0" err="1">
                  <a:solidFill>
                    <a:srgbClr val="FF0000"/>
                  </a:solidFill>
                  <a:latin typeface="Nunito Black" pitchFamily="2" charset="0"/>
                </a:rPr>
                <a:t>Khắc</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chính</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Những</a:t>
              </a:r>
              <a:r>
                <a:rPr lang="en-US" sz="2400" dirty="0">
                  <a:solidFill>
                    <a:srgbClr val="002060"/>
                  </a:solidFill>
                  <a:latin typeface="Nunito Black" pitchFamily="2" charset="0"/>
                </a:rPr>
                <a:t> </a:t>
              </a:r>
              <a:r>
                <a:rPr lang="en-US" sz="2400" dirty="0" err="1">
                  <a:solidFill>
                    <a:srgbClr val="002060"/>
                  </a:solidFill>
                  <a:latin typeface="Nunito Black" pitchFamily="2" charset="0"/>
                </a:rPr>
                <a:t>việc</a:t>
              </a:r>
              <a:r>
                <a:rPr lang="en-US" sz="2400" dirty="0">
                  <a:solidFill>
                    <a:srgbClr val="002060"/>
                  </a:solidFill>
                  <a:latin typeface="Nunito Black" pitchFamily="2" charset="0"/>
                </a:rPr>
                <a:t> </a:t>
              </a:r>
              <a:r>
                <a:rPr lang="en-US" sz="2400" dirty="0" err="1">
                  <a:solidFill>
                    <a:srgbClr val="002060"/>
                  </a:solidFill>
                  <a:latin typeface="Nunito Black" pitchFamily="2" charset="0"/>
                </a:rPr>
                <a:t>tốt</a:t>
              </a:r>
              <a:r>
                <a:rPr lang="en-US" sz="2400" dirty="0">
                  <a:solidFill>
                    <a:srgbClr val="002060"/>
                  </a:solidFill>
                  <a:latin typeface="Nunito Black" pitchFamily="2" charset="0"/>
                </a:rPr>
                <a:t> </a:t>
              </a:r>
              <a:r>
                <a:rPr lang="en-US" sz="2400" dirty="0" err="1">
                  <a:solidFill>
                    <a:srgbClr val="002060"/>
                  </a:solidFill>
                  <a:latin typeface="Nunito Black" pitchFamily="2" charset="0"/>
                </a:rPr>
                <a:t>mà</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làm</a:t>
              </a:r>
              <a:r>
                <a:rPr lang="en-US" sz="2400" dirty="0">
                  <a:solidFill>
                    <a:srgbClr val="00206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thiếu</a:t>
              </a:r>
              <a:r>
                <a:rPr lang="en-US" sz="2400" dirty="0">
                  <a:solidFill>
                    <a:srgbClr val="FF0000"/>
                  </a:solidFill>
                  <a:latin typeface="Nunito Black" pitchFamily="2" charset="0"/>
                </a:rPr>
                <a:t> </a:t>
              </a:r>
              <a:r>
                <a:rPr lang="en-US" sz="2400" dirty="0" err="1">
                  <a:solidFill>
                    <a:srgbClr val="FF0000"/>
                  </a:solidFill>
                  <a:latin typeface="Nunito Black" pitchFamily="2" charset="0"/>
                </a:rPr>
                <a:t>nhi</a:t>
              </a:r>
              <a:endParaRPr lang="en-US" sz="2400" dirty="0">
                <a:solidFill>
                  <a:srgbClr val="FF0000"/>
                </a:solidFill>
                <a:latin typeface="Nunito Black" pitchFamily="2" charset="0"/>
              </a:endParaRPr>
            </a:p>
            <a:p>
              <a:pPr algn="just"/>
              <a:r>
                <a:rPr lang="en-US" sz="2400" dirty="0">
                  <a:solidFill>
                    <a:srgbClr val="002060"/>
                  </a:solidFill>
                  <a:latin typeface="Nunito Black" pitchFamily="2" charset="0"/>
                </a:rPr>
                <a:t>- </a:t>
              </a:r>
              <a:r>
                <a:rPr lang="en-US" sz="2400" dirty="0" err="1">
                  <a:solidFill>
                    <a:srgbClr val="002060"/>
                  </a:solidFill>
                  <a:latin typeface="Nunito Black" pitchFamily="2" charset="0"/>
                </a:rPr>
                <a:t>Cảm</a:t>
              </a:r>
              <a:r>
                <a:rPr lang="en-US" sz="2400" dirty="0">
                  <a:solidFill>
                    <a:srgbClr val="002060"/>
                  </a:solidFill>
                  <a:latin typeface="Nunito Black" pitchFamily="2" charset="0"/>
                </a:rPr>
                <a:t> </a:t>
              </a:r>
              <a:r>
                <a:rPr lang="en-US" sz="2400" dirty="0" err="1">
                  <a:solidFill>
                    <a:srgbClr val="002060"/>
                  </a:solidFill>
                  <a:latin typeface="Nunito Black" pitchFamily="2" charset="0"/>
                </a:rPr>
                <a:t>nghĩ</a:t>
              </a:r>
              <a:r>
                <a:rPr lang="en-US" sz="2400" dirty="0">
                  <a:solidFill>
                    <a:srgbClr val="002060"/>
                  </a:solidFill>
                  <a:latin typeface="Nunito Black" pitchFamily="2" charset="0"/>
                </a:rPr>
                <a:t> </a:t>
              </a:r>
              <a:r>
                <a:rPr lang="en-US" sz="2400" dirty="0" err="1">
                  <a:solidFill>
                    <a:srgbClr val="002060"/>
                  </a:solidFill>
                  <a:latin typeface="Nunito Black" pitchFamily="2" charset="0"/>
                </a:rPr>
                <a:t>của</a:t>
              </a:r>
              <a:r>
                <a:rPr lang="en-US" sz="2400" dirty="0">
                  <a:solidFill>
                    <a:srgbClr val="002060"/>
                  </a:solidFill>
                  <a:latin typeface="Nunito Black" pitchFamily="2" charset="0"/>
                </a:rPr>
                <a:t>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về</a:t>
              </a:r>
              <a:r>
                <a:rPr lang="en-US" sz="2400" dirty="0">
                  <a:solidFill>
                    <a:srgbClr val="002060"/>
                  </a:solidFill>
                  <a:latin typeface="Nunito Black" pitchFamily="2" charset="0"/>
                </a:rPr>
                <a:t> </a:t>
              </a:r>
              <a:r>
                <a:rPr lang="en-US" sz="2400" dirty="0" err="1">
                  <a:solidFill>
                    <a:srgbClr val="002060"/>
                  </a:solidFill>
                  <a:latin typeface="Nunito Black" pitchFamily="2" charset="0"/>
                </a:rPr>
                <a:t>bài</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FF0000"/>
                  </a:solidFill>
                  <a:latin typeface="Nunito Black" pitchFamily="2" charset="0"/>
                </a:rPr>
                <a:t>Em</a:t>
              </a:r>
              <a:r>
                <a:rPr lang="en-US" sz="2400" dirty="0">
                  <a:solidFill>
                    <a:srgbClr val="FF0000"/>
                  </a:solidFill>
                  <a:latin typeface="Nunito Black" pitchFamily="2" charset="0"/>
                </a:rPr>
                <a:t> </a:t>
              </a:r>
              <a:r>
                <a:rPr lang="en-US" sz="2400" dirty="0" err="1">
                  <a:solidFill>
                    <a:srgbClr val="FF0000"/>
                  </a:solidFill>
                  <a:latin typeface="Nunito Black" pitchFamily="2" charset="0"/>
                </a:rPr>
                <a:t>cảm</a:t>
              </a:r>
              <a:r>
                <a:rPr lang="en-US" sz="2400" dirty="0">
                  <a:solidFill>
                    <a:srgbClr val="FF0000"/>
                  </a:solidFill>
                  <a:latin typeface="Nunito Black" pitchFamily="2" charset="0"/>
                </a:rPr>
                <a:t> </a:t>
              </a:r>
              <a:r>
                <a:rPr lang="en-US" sz="2400" dirty="0" err="1">
                  <a:solidFill>
                    <a:srgbClr val="FF0000"/>
                  </a:solidFill>
                  <a:latin typeface="Nunito Black" pitchFamily="2" charset="0"/>
                </a:rPr>
                <a:t>thấy</a:t>
              </a:r>
              <a:r>
                <a:rPr lang="en-US" sz="2400" dirty="0">
                  <a:solidFill>
                    <a:srgbClr val="FF0000"/>
                  </a:solidFill>
                  <a:latin typeface="Nunito Black" pitchFamily="2" charset="0"/>
                </a:rPr>
                <a:t> </a:t>
              </a:r>
              <a:r>
                <a:rPr lang="en-US" sz="2400" dirty="0" err="1">
                  <a:solidFill>
                    <a:srgbClr val="FF0000"/>
                  </a:solidFill>
                  <a:latin typeface="Nunito Black" pitchFamily="2" charset="0"/>
                </a:rPr>
                <a:t>rất</a:t>
              </a:r>
              <a:r>
                <a:rPr lang="en-US" sz="2400" dirty="0">
                  <a:solidFill>
                    <a:srgbClr val="FF0000"/>
                  </a:solidFill>
                  <a:latin typeface="Nunito Black" pitchFamily="2" charset="0"/>
                </a:rPr>
                <a:t> </a:t>
              </a:r>
              <a:r>
                <a:rPr lang="en-US" sz="2400" dirty="0" err="1">
                  <a:solidFill>
                    <a:srgbClr val="FF0000"/>
                  </a:solidFill>
                  <a:latin typeface="Nunito Black" pitchFamily="2" charset="0"/>
                </a:rPr>
                <a:t>yêu</a:t>
              </a:r>
              <a:r>
                <a:rPr lang="en-US" sz="2400" dirty="0">
                  <a:solidFill>
                    <a:srgbClr val="FF0000"/>
                  </a:solidFill>
                  <a:latin typeface="Nunito Black" pitchFamily="2" charset="0"/>
                </a:rPr>
                <a:t> </a:t>
              </a:r>
              <a:r>
                <a:rPr lang="en-US" sz="2400" dirty="0" err="1">
                  <a:solidFill>
                    <a:srgbClr val="FF0000"/>
                  </a:solidFill>
                  <a:latin typeface="Nunito Black" pitchFamily="2" charset="0"/>
                </a:rPr>
                <a:t>quý</a:t>
              </a:r>
              <a:r>
                <a:rPr lang="en-US" sz="2400" dirty="0">
                  <a:solidFill>
                    <a:srgbClr val="FF0000"/>
                  </a:solidFill>
                  <a:latin typeface="Nunito Black" pitchFamily="2" charset="0"/>
                </a:rPr>
                <a:t> </a:t>
              </a:r>
              <a:r>
                <a:rPr lang="en-US" sz="2400" dirty="0" err="1">
                  <a:solidFill>
                    <a:srgbClr val="FF0000"/>
                  </a:solidFill>
                  <a:latin typeface="Nunito Black" pitchFamily="2" charset="0"/>
                </a:rPr>
                <a:t>Bác</a:t>
              </a:r>
              <a:r>
                <a:rPr lang="en-US" sz="2400" dirty="0">
                  <a:solidFill>
                    <a:srgbClr val="FF0000"/>
                  </a:solidFill>
                  <a:latin typeface="Nunito Black" pitchFamily="2" charset="0"/>
                </a:rPr>
                <a:t> </a:t>
              </a:r>
              <a:r>
                <a:rPr lang="en-US" sz="2400" dirty="0" err="1">
                  <a:solidFill>
                    <a:srgbClr val="FF0000"/>
                  </a:solidFill>
                  <a:latin typeface="Nunito Black" pitchFamily="2" charset="0"/>
                </a:rPr>
                <a:t>Hồ</a:t>
              </a:r>
              <a:endParaRPr lang="en-US" sz="2400" dirty="0">
                <a:solidFill>
                  <a:srgbClr val="FF0000"/>
                </a:solidFill>
                <a:latin typeface="Nunito Black" pitchFamily="2" charset="0"/>
              </a:endParaRPr>
            </a:p>
            <a:p>
              <a:r>
                <a:rPr lang="en-US" dirty="0">
                  <a:solidFill>
                    <a:srgbClr val="000000"/>
                  </a:solidFill>
                  <a:latin typeface="OpenSans"/>
                </a:rPr>
                <a:t/>
              </a:r>
              <a:br>
                <a:rPr lang="en-US" dirty="0">
                  <a:solidFill>
                    <a:srgbClr val="000000"/>
                  </a:solidFill>
                  <a:latin typeface="OpenSans"/>
                </a:rPr>
              </a:br>
              <a:r>
                <a:rPr lang="en-US" dirty="0">
                  <a:solidFill>
                    <a:srgbClr val="000000"/>
                  </a:solidFill>
                  <a:latin typeface="OpenSans"/>
                </a:rPr>
                <a:t/>
              </a:r>
              <a:br>
                <a:rPr lang="en-US" dirty="0">
                  <a:solidFill>
                    <a:srgbClr val="000000"/>
                  </a:solidFill>
                  <a:latin typeface="OpenSans"/>
                </a:rPr>
              </a:br>
              <a:endParaRPr lang="en-US" dirty="0"/>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Nunito Black" pitchFamily="2" charset="0"/>
              </a:rPr>
              <a:t>Câu</a:t>
            </a:r>
            <a:r>
              <a:rPr lang="en-US" sz="2400" b="1" dirty="0">
                <a:solidFill>
                  <a:srgbClr val="008000"/>
                </a:solidFill>
                <a:latin typeface="Nunito Black" pitchFamily="2" charset="0"/>
              </a:rPr>
              <a:t> </a:t>
            </a:r>
            <a:r>
              <a:rPr lang="en-US" sz="2400" b="1" dirty="0" smtClean="0">
                <a:solidFill>
                  <a:srgbClr val="008000"/>
                </a:solidFill>
                <a:latin typeface="Nunito Black" pitchFamily="2" charset="0"/>
              </a:rPr>
              <a:t>2: Chia </a:t>
            </a:r>
            <a:r>
              <a:rPr lang="en-US" sz="2400" b="1" dirty="0" err="1">
                <a:solidFill>
                  <a:srgbClr val="008000"/>
                </a:solidFill>
                <a:latin typeface="Nunito Black" pitchFamily="2" charset="0"/>
              </a:rPr>
              <a:t>sẻ</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với</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bạn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về</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điều</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em</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muốn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học</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từ</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nhân</a:t>
            </a:r>
            <a:r>
              <a:rPr lang="en-US" sz="2400" b="1" dirty="0">
                <a:solidFill>
                  <a:srgbClr val="008000"/>
                </a:solidFill>
                <a:latin typeface="Nunito Black" pitchFamily="2" charset="0"/>
              </a:rPr>
              <a:t> </a:t>
            </a:r>
            <a:r>
              <a:rPr lang="en-US" sz="2400" b="1" dirty="0" err="1">
                <a:solidFill>
                  <a:srgbClr val="008000"/>
                </a:solidFill>
                <a:latin typeface="Nunito Black" pitchFamily="2" charset="0"/>
              </a:rPr>
              <a:t>vật</a:t>
            </a:r>
            <a:endParaRPr lang="en-US" sz="2400" dirty="0">
              <a:solidFill>
                <a:srgbClr val="008000"/>
              </a:solidFill>
              <a:latin typeface="Nunito Black" pitchFamily="2" charset="0"/>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Nunito Black" pitchFamily="2" charset="0"/>
              </a:rPr>
              <a:t>Em dựa vào câu chuyện vừa tìm đọc được để chia sẻ với các bạn</a:t>
            </a:r>
            <a:r>
              <a:rPr lang="vi-VN" sz="2000" dirty="0" smtClean="0">
                <a:solidFill>
                  <a:srgbClr val="002060"/>
                </a:solidFill>
                <a:latin typeface="Nunito Black" pitchFamily="2" charset="0"/>
              </a:rPr>
              <a:t>.</a:t>
            </a:r>
            <a:endParaRPr lang="en-US" sz="2000" dirty="0">
              <a:solidFill>
                <a:srgbClr val="002060"/>
              </a:solidFill>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smtClean="0">
                  <a:solidFill>
                    <a:srgbClr val="0070C0"/>
                  </a:solidFill>
                  <a:latin typeface="Nunito Black" pitchFamily="2" charset="0"/>
                </a:rPr>
                <a:t>	</a:t>
              </a:r>
              <a:r>
                <a:rPr lang="vi-VN" sz="2400" dirty="0" smtClean="0">
                  <a:solidFill>
                    <a:srgbClr val="FF0000"/>
                  </a:solidFill>
                  <a:latin typeface="Nunito Black" pitchFamily="2" charset="0"/>
                </a:rPr>
                <a:t>Tớ </a:t>
              </a:r>
              <a:r>
                <a:rPr lang="vi-VN" sz="2400" dirty="0">
                  <a:solidFill>
                    <a:srgbClr val="FF0000"/>
                  </a:solidFill>
                  <a:latin typeface="Nunito Black" pitchFamily="2" charset="0"/>
                </a:rPr>
                <a:t>thấy Bác Hồ là một người rất hòa đồng, yêu quý thiếu nhi. Tớ sẽ học tập sự hòa đồng của bác</a:t>
              </a:r>
              <a:endParaRPr lang="en-US" sz="2400" dirty="0">
                <a:solidFill>
                  <a:srgbClr val="FF0000"/>
                </a:solidFill>
                <a:latin typeface="Nunito Black" pitchFamily="2"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Dặn</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a:ln>
            <a:noFill/>
          </a:ln>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Khởi</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động</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273205120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3"/>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solidFill>
                  <a:srgbClr val="FF0000"/>
                </a:solidFill>
                <a:latin typeface="Nunito Black" pitchFamily="2" charset="0"/>
              </a:rPr>
              <a:t>M: </a:t>
            </a:r>
            <a:r>
              <a:rPr lang="vi-VN" sz="2400" dirty="0" smtClean="0">
                <a:solidFill>
                  <a:srgbClr val="FF0000"/>
                </a:solidFill>
                <a:latin typeface="Nunito Black" pitchFamily="2" charset="0"/>
              </a:rPr>
              <a:t> </a:t>
            </a:r>
            <a:endParaRPr lang="en-US" sz="2400" dirty="0" smtClean="0">
              <a:solidFill>
                <a:srgbClr val="FF0000"/>
              </a:solidFill>
              <a:latin typeface="Nunito Black" pitchFamily="2" charset="0"/>
            </a:endParaRPr>
          </a:p>
          <a:p>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Nếu </a:t>
            </a:r>
            <a:r>
              <a:rPr lang="vi-VN" sz="2400" dirty="0">
                <a:solidFill>
                  <a:srgbClr val="002060"/>
                </a:solidFill>
                <a:latin typeface="Nunito Black" pitchFamily="2" charset="0"/>
              </a:rPr>
              <a:t>được ban một phép lạ, em muốn mình có thể làm cho mọi bệnh tật trên trái đất này được đẩy lùi</a:t>
            </a:r>
            <a:r>
              <a:rPr lang="vi-VN" sz="2400" dirty="0" smtClean="0">
                <a:solidFill>
                  <a:srgbClr val="002060"/>
                </a:solidFill>
                <a:latin typeface="Nunito Black" pitchFamily="2" charset="0"/>
              </a:rPr>
              <a:t>.</a:t>
            </a:r>
            <a:endParaRPr lang="en-US" sz="2400" dirty="0" smtClean="0">
              <a:solidFill>
                <a:srgbClr val="002060"/>
              </a:solidFill>
              <a:latin typeface="Nunito Black" pitchFamily="2" charset="0"/>
            </a:endParaRPr>
          </a:p>
          <a:p>
            <a:endParaRPr lang="en-US" sz="2400" dirty="0">
              <a:solidFill>
                <a:srgbClr val="002060"/>
              </a:solidFill>
              <a:latin typeface="Nunito Black" pitchFamily="2" charset="0"/>
            </a:endParaRPr>
          </a:p>
          <a:p>
            <a:endParaRPr lang="en-US" sz="2400" dirty="0" smtClean="0">
              <a:solidFill>
                <a:srgbClr val="002060"/>
              </a:solidFill>
              <a:latin typeface="Nunito Black" pitchFamily="2" charset="0"/>
            </a:endParaRPr>
          </a:p>
          <a:p>
            <a:r>
              <a:rPr lang="vi-VN" sz="2400" dirty="0">
                <a:solidFill>
                  <a:srgbClr val="002060"/>
                </a:solidFill>
                <a:latin typeface="Nunito Black" pitchFamily="2" charset="0"/>
              </a:rPr>
              <a:t/>
            </a:r>
            <a:br>
              <a:rPr lang="vi-VN" sz="2400" dirty="0">
                <a:solidFill>
                  <a:srgbClr val="002060"/>
                </a:solidFill>
                <a:latin typeface="Nunito Black" pitchFamily="2" charset="0"/>
              </a:rPr>
            </a:br>
            <a:endParaRPr lang="en-US" sz="2400" dirty="0">
              <a:latin typeface="Nunito Black" pitchFamily="2" charset="0"/>
              <a:ea typeface="Tahoma" panose="020B0604030504040204" pitchFamily="34" charset="0"/>
              <a:cs typeface="Tahoma" panose="020B0604030504040204" pitchFamily="34"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Nunito Black" pitchFamily="2" charset="0"/>
              </a:rPr>
              <a:t>Nếu được ban cho một phép lạ, em muốn mình có phép lạ gì?</a:t>
            </a:r>
            <a:r>
              <a:rPr lang="vi-VN" sz="2400" dirty="0">
                <a:solidFill>
                  <a:srgbClr val="008000"/>
                </a:solidFill>
                <a:latin typeface="Nunito Black" pitchFamily="2" charset="0"/>
              </a:rPr>
              <a:t/>
            </a:r>
            <a:br>
              <a:rPr lang="vi-VN" sz="2400" dirty="0">
                <a:solidFill>
                  <a:srgbClr val="008000"/>
                </a:solidFill>
                <a:latin typeface="Nunito Black" pitchFamily="2" charset="0"/>
              </a:rPr>
            </a:br>
            <a:r>
              <a:rPr lang="vi-VN" dirty="0">
                <a:solidFill>
                  <a:srgbClr val="000000"/>
                </a:solidFill>
                <a:latin typeface="Nunito Black" pitchFamily="2" charset="0"/>
              </a:rPr>
              <a:t/>
            </a:r>
            <a:br>
              <a:rPr lang="vi-VN" dirty="0">
                <a:solidFill>
                  <a:srgbClr val="000000"/>
                </a:solidFill>
                <a:latin typeface="Nunito Black" pitchFamily="2" charset="0"/>
              </a:rPr>
            </a:br>
            <a:endParaRPr lang="en-US" dirty="0">
              <a:latin typeface="Nunito Black" pitchFamily="2" charset="0"/>
            </a:endParaRPr>
          </a:p>
        </p:txBody>
      </p:sp>
      <p:pic>
        <p:nvPicPr>
          <p:cNvPr id="8"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569660"/>
          </a:xfrm>
          <a:prstGeom prst="rect">
            <a:avLst/>
          </a:prstGeom>
        </p:spPr>
        <p:txBody>
          <a:bodyPr wrap="square">
            <a:spAutoFit/>
          </a:bodyPr>
          <a:lstStyle/>
          <a:p>
            <a:r>
              <a:rPr lang="vi-VN" sz="2400" dirty="0">
                <a:solidFill>
                  <a:srgbClr val="002060"/>
                </a:solidFill>
                <a:latin typeface="Nunito Black" pitchFamily="2" charset="0"/>
              </a:rPr>
              <a:t>- Nếu được ban một phép lạ, em muốn mình có thể làm cho tất cả mọi người đều có cuộc sống vui vẻ, hạnh phúc.</a:t>
            </a:r>
            <a:br>
              <a:rPr lang="vi-VN" sz="2400" dirty="0">
                <a:solidFill>
                  <a:srgbClr val="002060"/>
                </a:solidFill>
                <a:latin typeface="Nunito Black" pitchFamily="2" charset="0"/>
              </a:rPr>
            </a:br>
            <a:r>
              <a:rPr lang="vi-VN" dirty="0">
                <a:solidFill>
                  <a:srgbClr val="002060"/>
                </a:solidFill>
                <a:latin typeface="OpenSans"/>
              </a:rPr>
              <a:t/>
            </a:r>
            <a:br>
              <a:rPr lang="vi-VN" dirty="0">
                <a:solidFill>
                  <a:srgbClr val="002060"/>
                </a:solidFill>
                <a:latin typeface="OpenSans"/>
              </a:rPr>
            </a:br>
            <a:endParaRPr lang="en-US" dirty="0">
              <a:solidFill>
                <a:srgbClr val="002060"/>
              </a:solidFill>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09600" y="1523999"/>
            <a:ext cx="10939066" cy="4726257"/>
          </a:xfrm>
          <a:prstGeom prst="rect">
            <a:avLst/>
          </a:prstGeom>
        </p:spPr>
      </p:pic>
      <p:sp>
        <p:nvSpPr>
          <p:cNvPr id="3" name="TextBox 29"/>
          <p:cNvSpPr txBox="1"/>
          <p:nvPr/>
        </p:nvSpPr>
        <p:spPr>
          <a:xfrm>
            <a:off x="1346565" y="678359"/>
            <a:ext cx="8927690" cy="820738"/>
          </a:xfrm>
          <a:prstGeom prst="rect">
            <a:avLst/>
          </a:prstGeom>
        </p:spPr>
        <p:txBody>
          <a:bodyPr wrap="square" lIns="0" tIns="0" rIns="0" bIns="0" rtlCol="0" anchor="t">
            <a:spAutoFit/>
          </a:bodyPr>
          <a:lstStyle/>
          <a:p>
            <a:pPr algn="ctr">
              <a:lnSpc>
                <a:spcPts val="6400"/>
              </a:lnSpc>
              <a:spcBef>
                <a:spcPct val="0"/>
              </a:spcBef>
            </a:pPr>
            <a:r>
              <a:rPr lang="en-US" sz="4000" b="1" spc="-133" dirty="0" smtClean="0">
                <a:solidFill>
                  <a:srgbClr val="FF0000"/>
                </a:solidFill>
                <a:latin typeface="Sriracha"/>
              </a:rPr>
              <a:t>BÀI 32: CÂY BÚT THẦN</a:t>
            </a:r>
            <a:endParaRPr lang="en-US" sz="4000" b="1" spc="-133" dirty="0">
              <a:solidFill>
                <a:srgbClr val="FF0000"/>
              </a:solidFill>
              <a:latin typeface="Sriracha"/>
            </a:endParaRP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smtClean="0">
                <a:solidFill>
                  <a:srgbClr val="002060"/>
                </a:solidFill>
                <a:latin typeface="#9Slide03 AmpleSoft Bold" panose="02000000000000000000" pitchFamily="2" charset="0"/>
              </a:rPr>
              <a:t>vẽ</a:t>
            </a:r>
            <a:r>
              <a:rPr lang="en-US" sz="2800" dirty="0" smtClean="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39EB8-8201-63F3-BBB7-AFBB0E77BB6D}"/>
              </a:ext>
            </a:extLst>
          </p:cNvPr>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dirty="0" err="1">
                <a:solidFill>
                  <a:srgbClr val="F92D67"/>
                </a:solidFill>
                <a:latin typeface="Sigmar One" panose="00000500000000000000" pitchFamily="2" charset="0"/>
                <a:ea typeface="+mj-ea"/>
                <a:cs typeface="+mj-cs"/>
              </a:rPr>
              <a:t>Đọc</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văn</a:t>
            </a:r>
            <a:r>
              <a:rPr lang="en-US" sz="3600" dirty="0">
                <a:solidFill>
                  <a:srgbClr val="F92D67"/>
                </a:solidFill>
                <a:latin typeface="Sigmar One" panose="00000500000000000000" pitchFamily="2" charset="0"/>
                <a:ea typeface="+mj-ea"/>
                <a:cs typeface="+mj-cs"/>
              </a:rPr>
              <a:t> </a:t>
            </a:r>
            <a:r>
              <a:rPr lang="en-US" sz="3600" dirty="0" err="1">
                <a:solidFill>
                  <a:srgbClr val="F92D67"/>
                </a:solidFill>
                <a:latin typeface="Sigmar One" panose="00000500000000000000" pitchFamily="2" charset="0"/>
                <a:ea typeface="+mj-ea"/>
                <a:cs typeface="+mj-cs"/>
              </a:rPr>
              <a:t>bản</a:t>
            </a:r>
            <a:endParaRPr lang="en-US" sz="3600" dirty="0">
              <a:solidFill>
                <a:srgbClr val="F92D67"/>
              </a:solidFill>
              <a:latin typeface="Sigmar One" panose="00000500000000000000" pitchFamily="2" charset="0"/>
              <a:ea typeface="+mj-ea"/>
              <a:cs typeface="+mj-cs"/>
            </a:endParaRPr>
          </a:p>
          <a:p>
            <a:pPr indent="-152408" algn="ctr">
              <a:lnSpc>
                <a:spcPct val="90000"/>
              </a:lnSpc>
              <a:spcBef>
                <a:spcPct val="0"/>
              </a:spcBef>
              <a:spcAft>
                <a:spcPts val="400"/>
              </a:spcAft>
            </a:pPr>
            <a:endParaRPr lang="en-US" sz="3600" dirty="0">
              <a:solidFill>
                <a:srgbClr val="40AFB9"/>
              </a:solidFill>
              <a:latin typeface="+mj-lt"/>
              <a:ea typeface="+mj-ea"/>
              <a:cs typeface="+mj-cs"/>
            </a:endParaRPr>
          </a:p>
        </p:txBody>
      </p:sp>
    </p:spTree>
    <p:extLst>
      <p:ext uri="{BB962C8B-B14F-4D97-AF65-F5344CB8AC3E}">
        <p14:creationId xmlns:p14="http://schemas.microsoft.com/office/powerpoint/2010/main" val="4188358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1" y="762000"/>
            <a:ext cx="11125200" cy="5755422"/>
          </a:xfrm>
          <a:prstGeom prst="rect">
            <a:avLst/>
          </a:prstGeom>
          <a:noFill/>
          <a:ln>
            <a:noFill/>
          </a:ln>
          <a:effectLst/>
        </p:spPr>
        <p:txBody>
          <a:bodyPr wrap="square">
            <a:spAutoFit/>
          </a:bodyPr>
          <a:lstStyle/>
          <a:p>
            <a:pPr algn="ctr"/>
            <a:r>
              <a:rPr lang="en-US" sz="2400" dirty="0" smtClean="0">
                <a:solidFill>
                  <a:schemeClr val="tx2">
                    <a:lumMod val="50000"/>
                  </a:schemeClr>
                </a:solidFill>
                <a:latin typeface="OpenSans"/>
              </a:rPr>
              <a:t>	</a:t>
            </a:r>
            <a:r>
              <a:rPr lang="en-US" sz="2400" b="1" spc="-133" dirty="0">
                <a:solidFill>
                  <a:srgbClr val="FF0000"/>
                </a:solidFill>
                <a:latin typeface="Nunito Black" pitchFamily="2" charset="0"/>
              </a:rPr>
              <a:t>CÂY BÚT </a:t>
            </a:r>
            <a:r>
              <a:rPr lang="en-US" sz="2400" b="1" spc="-133" dirty="0" smtClean="0">
                <a:solidFill>
                  <a:srgbClr val="FF0000"/>
                </a:solidFill>
                <a:latin typeface="Nunito Black" pitchFamily="2" charset="0"/>
              </a:rPr>
              <a:t>THẦN</a:t>
            </a:r>
            <a:endParaRPr lang="en-US" sz="2400" dirty="0" smtClean="0">
              <a:solidFill>
                <a:schemeClr val="tx2">
                  <a:lumMod val="50000"/>
                </a:schemeClr>
              </a:solidFill>
              <a:latin typeface="Nunito Black" pitchFamily="2" charset="0"/>
            </a:endParaRPr>
          </a:p>
          <a:p>
            <a:r>
              <a:rPr lang="en-US" sz="2400" dirty="0">
                <a:solidFill>
                  <a:schemeClr val="tx2">
                    <a:lumMod val="50000"/>
                  </a:schemeClr>
                </a:solidFill>
                <a:latin typeface="OpenSans"/>
              </a:rPr>
              <a:t>	</a:t>
            </a:r>
            <a:r>
              <a:rPr lang="vi-VN" sz="2000" dirty="0" smtClean="0">
                <a:solidFill>
                  <a:srgbClr val="008000"/>
                </a:solidFill>
                <a:latin typeface="Nunito Black" pitchFamily="2" charset="0"/>
              </a:rPr>
              <a:t>Ngày </a:t>
            </a:r>
            <a:r>
              <a:rPr lang="vi-VN" sz="2000" dirty="0">
                <a:solidFill>
                  <a:srgbClr val="008000"/>
                </a:solidFill>
                <a:latin typeface="Nunito Black" pitchFamily="2" charset="0"/>
              </a:rPr>
              <a:t>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Một </a:t>
            </a:r>
            <a:r>
              <a:rPr lang="vi-VN" sz="2000" dirty="0">
                <a:solidFill>
                  <a:srgbClr val="008000"/>
                </a:solidFill>
                <a:latin typeface="Nunito Black" pitchFamily="2" charset="0"/>
              </a:rPr>
              <a:t>đêm, Mã Lương mơ thấy một cụ già tóc bạc phơ đưa cho em cây bút sáng lấp lánh. Em reo lên: “Cây bút đẹp quá! Cháu cảm ơn ông!”. Tỉnh dậy, Mã Lương thấy cây bút vẫn trong tay mình.</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Mã </a:t>
            </a:r>
            <a:r>
              <a:rPr lang="vi-VN" sz="2000" dirty="0">
                <a:solidFill>
                  <a:srgbClr val="008000"/>
                </a:solidFill>
                <a:latin typeface="Nunito Black" pitchFamily="2" charset="0"/>
              </a:rPr>
              <a:t>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Biết </a:t>
            </a:r>
            <a:r>
              <a:rPr lang="vi-VN" sz="2000" dirty="0">
                <a:solidFill>
                  <a:srgbClr val="008000"/>
                </a:solidFill>
                <a:latin typeface="Nunito Black" pitchFamily="2" charset="0"/>
              </a:rPr>
              <a:t>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smtClean="0">
                <a:solidFill>
                  <a:srgbClr val="008000"/>
                </a:solidFill>
                <a:latin typeface="Nunito Black" pitchFamily="2" charset="0"/>
              </a:rPr>
              <a:t>	</a:t>
            </a:r>
            <a:r>
              <a:rPr lang="vi-VN" sz="2000" dirty="0" smtClean="0">
                <a:solidFill>
                  <a:srgbClr val="008000"/>
                </a:solidFill>
                <a:latin typeface="Nunito Black" pitchFamily="2" charset="0"/>
              </a:rPr>
              <a:t>Phú </a:t>
            </a:r>
            <a:r>
              <a:rPr lang="vi-VN" sz="2000" dirty="0">
                <a:solidFill>
                  <a:srgbClr val="008000"/>
                </a:solidFill>
                <a:latin typeface="Nunito Black" pitchFamily="2" charset="0"/>
              </a:rPr>
              <a:t>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Nunito Black" pitchFamily="2" charset="0"/>
              </a:rPr>
              <a:t>(Theo Truyện cổ tích Trung Quốc</a:t>
            </a:r>
            <a:r>
              <a:rPr lang="vi-VN" sz="2000" dirty="0" smtClean="0">
                <a:solidFill>
                  <a:srgbClr val="008000"/>
                </a:solidFill>
                <a:latin typeface="Nunito Black" pitchFamily="2" charset="0"/>
              </a:rPr>
              <a:t>)</a:t>
            </a:r>
            <a:endParaRPr lang="vi-VN" sz="2000" dirty="0">
              <a:solidFill>
                <a:srgbClr val="008000"/>
              </a:solidFill>
              <a:latin typeface="Nunito Black" pitchFamily="2" charset="0"/>
            </a:endParaRP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4"/>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Luyện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khó</a:t>
            </a:r>
            <a:endParaRPr lang="en-US" sz="2800" b="1" dirty="0">
              <a:solidFill>
                <a:srgbClr val="008000"/>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Mã</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Lương</a:t>
            </a:r>
            <a:endParaRPr lang="en-US" sz="2800" dirty="0">
              <a:solidFill>
                <a:srgbClr val="0070C0"/>
              </a:solidFill>
              <a:latin typeface="Nunito Black" pitchFamily="2" charset="0"/>
              <a:cs typeface="Baloo 2 SemiBold" pitchFamily="2"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Kiếm</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củi</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trên</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núi</a:t>
            </a:r>
            <a:endParaRPr lang="en-US" sz="2800" dirty="0">
              <a:solidFill>
                <a:srgbClr val="0070C0"/>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smtClean="0">
                <a:solidFill>
                  <a:srgbClr val="0070C0"/>
                </a:solidFill>
                <a:latin typeface="Nunito Black" pitchFamily="2" charset="0"/>
                <a:cs typeface="Baloo 2 SemiBold" pitchFamily="2" charset="0"/>
              </a:rPr>
              <a:t>Cây</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bút</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sáng</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lấp</a:t>
            </a:r>
            <a:r>
              <a:rPr lang="en-US" sz="2800" dirty="0" smtClean="0">
                <a:solidFill>
                  <a:srgbClr val="0070C0"/>
                </a:solidFill>
                <a:latin typeface="Nunito Black" pitchFamily="2" charset="0"/>
                <a:cs typeface="Baloo 2 SemiBold" pitchFamily="2" charset="0"/>
              </a:rPr>
              <a:t> </a:t>
            </a:r>
            <a:r>
              <a:rPr lang="en-US" sz="2800" dirty="0" err="1" smtClean="0">
                <a:solidFill>
                  <a:srgbClr val="0070C0"/>
                </a:solidFill>
                <a:latin typeface="Nunito Black" pitchFamily="2" charset="0"/>
                <a:cs typeface="Baloo 2 SemiBold" pitchFamily="2" charset="0"/>
              </a:rPr>
              <a:t>lánh</a:t>
            </a:r>
            <a:endParaRPr lang="en-US" sz="2800" dirty="0">
              <a:solidFill>
                <a:srgbClr val="0070C0"/>
              </a:solidFill>
              <a:latin typeface="Nunito Black" pitchFamily="2" charset="0"/>
              <a:cs typeface="Baloo 2 SemiBold" pitchFamily="2"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TotalTime>
  <Words>736</Words>
  <Application>Microsoft Office PowerPoint</Application>
  <PresentationFormat>Widescreen</PresentationFormat>
  <Paragraphs>136</Paragraphs>
  <Slides>39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#9Slide03 Arima Madurai Black</vt:lpstr>
      <vt:lpstr>Sigmar One</vt:lpstr>
      <vt:lpstr>Baloo 2 SemiBold</vt:lpstr>
      <vt:lpstr>Tahoma</vt:lpstr>
      <vt:lpstr>Nunito Black</vt:lpstr>
      <vt:lpstr>Calibri</vt:lpstr>
      <vt:lpstr>Arial</vt:lpstr>
      <vt:lpstr>Baloo 2 Medium</vt:lpstr>
      <vt:lpstr>#9Slide03 AmpleSoft Bold</vt:lpstr>
      <vt:lpstr>OpenSans</vt:lpstr>
      <vt:lpstr>Great Vibes</vt:lpstr>
      <vt:lpstr>Open Sans</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nguye</cp:lastModifiedBy>
  <cp:revision>110</cp:revision>
  <dcterms:created xsi:type="dcterms:W3CDTF">2006-08-16T00:00:00Z</dcterms:created>
  <dcterms:modified xsi:type="dcterms:W3CDTF">2023-03-26T12:59:33Z</dcterms:modified>
  <dc:identifier>DAFDiO2oNAs</dc:identifier>
</cp:coreProperties>
</file>