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media/audio2.wav" ContentType="audio/x-wav"/>
  <Override PartName="/ppt/media/audio3.wav" ContentType="audio/x-wav"/>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92" r:id="rId3"/>
  </p:sldMasterIdLst>
  <p:notesMasterIdLst>
    <p:notesMasterId r:id="rId23"/>
  </p:notesMasterIdLst>
  <p:sldIdLst>
    <p:sldId id="3865" r:id="rId4"/>
    <p:sldId id="3869" r:id="rId5"/>
    <p:sldId id="3862" r:id="rId6"/>
    <p:sldId id="3876" r:id="rId7"/>
    <p:sldId id="3802" r:id="rId8"/>
    <p:sldId id="3864" r:id="rId9"/>
    <p:sldId id="3863" r:id="rId10"/>
    <p:sldId id="3874" r:id="rId11"/>
    <p:sldId id="3867" r:id="rId12"/>
    <p:sldId id="3875" r:id="rId13"/>
    <p:sldId id="3817" r:id="rId14"/>
    <p:sldId id="3873" r:id="rId15"/>
    <p:sldId id="3820" r:id="rId16"/>
    <p:sldId id="3851" r:id="rId17"/>
    <p:sldId id="3853" r:id="rId18"/>
    <p:sldId id="3855" r:id="rId19"/>
    <p:sldId id="3871" r:id="rId20"/>
    <p:sldId id="3870" r:id="rId21"/>
    <p:sldId id="386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AE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91560D-1CDE-4CB8-8E86-D690FE0C3B4B}" type="datetimeFigureOut">
              <a:rPr lang="en-US" smtClean="0"/>
              <a:t>3/26/2023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D29E52-31C1-4586-889A-BEB566C4431A}" type="slidenum">
              <a:rPr lang="en-US" smtClean="0"/>
              <a:t>‹#›</a:t>
            </a:fld>
            <a:endParaRPr lang="en-US"/>
          </a:p>
        </p:txBody>
      </p:sp>
    </p:spTree>
    <p:extLst>
      <p:ext uri="{BB962C8B-B14F-4D97-AF65-F5344CB8AC3E}">
        <p14:creationId xmlns:p14="http://schemas.microsoft.com/office/powerpoint/2010/main" val="686675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b706226281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b706226281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9396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6542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3758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b706226281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b706226281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6046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6373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7800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07848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1230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1769265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20176065"/>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49987932"/>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1160580754"/>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817016214"/>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4284250678"/>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80559440"/>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822854538"/>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700308506"/>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4301611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1886217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17185112"/>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GB" sz="1600" b="1" i="0" u="none" strike="noStrike" kern="1200" cap="none" spc="0" normalizeH="0" baseline="0" noProof="0">
                <a:ln>
                  <a:noFill/>
                </a:ln>
                <a:solidFill>
                  <a:srgbClr val="6B4C6D"/>
                </a:solidFill>
                <a:effectLst/>
                <a:uLnTx/>
                <a:uFillTx/>
                <a:latin typeface="Karla" panose="020B0004030503030003"/>
                <a:ea typeface="Karla" panose="020B0004030503030003"/>
                <a:cs typeface="Karla" panose="020B0004030503030003"/>
                <a:sym typeface="Karla" panose="020B0004030503030003"/>
              </a:rPr>
              <a:t>CREDITS:</a:t>
            </a:r>
            <a:r>
              <a:rPr kumimoji="0" lang="en-GB" sz="1600" b="0" i="0" u="none" strike="noStrike" kern="1200" cap="none" spc="0" normalizeH="0" baseline="0" noProof="0">
                <a:ln>
                  <a:noFill/>
                </a:ln>
                <a:solidFill>
                  <a:srgbClr val="6B4C6D"/>
                </a:solidFill>
                <a:effectLst/>
                <a:uLnTx/>
                <a:uFillTx/>
                <a:latin typeface="Karla" panose="020B0004030503030003"/>
                <a:ea typeface="Karla" panose="020B0004030503030003"/>
                <a:cs typeface="Karla" panose="020B0004030503030003"/>
                <a:sym typeface="Karla" panose="020B0004030503030003"/>
              </a:rPr>
              <a:t> This presentation template was created by </a:t>
            </a:r>
            <a:r>
              <a:rPr kumimoji="0" lang="en-GB" sz="1600" b="1" i="0" u="sng" strike="noStrike" kern="1200" cap="none" spc="0" normalizeH="0" baseline="0" noProof="0">
                <a:ln>
                  <a:noFill/>
                </a:ln>
                <a:solidFill>
                  <a:srgbClr val="6B4C6D"/>
                </a:solidFill>
                <a:effectLst/>
                <a:highlight>
                  <a:srgbClr val="FFFFFF"/>
                </a:highlight>
                <a:uLnTx/>
                <a:uFillTx/>
                <a:latin typeface="Karla" panose="020B0004030503030003"/>
                <a:ea typeface="Karla" panose="020B0004030503030003"/>
                <a:cs typeface="Karla" panose="020B0004030503030003"/>
                <a:sym typeface="Karla" panose="020B0004030503030003"/>
                <a:hlinkClick r:id="rId2"/>
              </a:rPr>
              <a:t>Slidesgo</a:t>
            </a:r>
            <a:r>
              <a:rPr kumimoji="0" lang="en-GB" sz="1600" b="1" i="0" u="sng" strike="noStrike" kern="1200" cap="none" spc="0" normalizeH="0" baseline="0" noProof="0">
                <a:ln>
                  <a:noFill/>
                </a:ln>
                <a:solidFill>
                  <a:srgbClr val="6B4C6D"/>
                </a:solidFill>
                <a:effectLst/>
                <a:highlight>
                  <a:srgbClr val="FFFFFF"/>
                </a:highlight>
                <a:uLnTx/>
                <a:uFillTx/>
                <a:latin typeface="Karla" panose="020B0004030503030003"/>
                <a:ea typeface="Karla" panose="020B0004030503030003"/>
                <a:cs typeface="Karla" panose="020B0004030503030003"/>
                <a:sym typeface="Karla" panose="020B0004030503030003"/>
              </a:rPr>
              <a:t>,</a:t>
            </a:r>
            <a:r>
              <a:rPr kumimoji="0" lang="en-GB" sz="1600" b="0" i="0" u="none" strike="noStrike" kern="1200" cap="none" spc="0" normalizeH="0" baseline="0" noProof="0">
                <a:ln>
                  <a:noFill/>
                </a:ln>
                <a:solidFill>
                  <a:srgbClr val="6B4C6D"/>
                </a:solidFill>
                <a:effectLst/>
                <a:uLnTx/>
                <a:uFillTx/>
                <a:latin typeface="Karla" panose="020B0004030503030003"/>
                <a:ea typeface="Karla" panose="020B0004030503030003"/>
                <a:cs typeface="Karla" panose="020B0004030503030003"/>
                <a:sym typeface="Karla" panose="020B0004030503030003"/>
              </a:rPr>
              <a:t> including icons by </a:t>
            </a:r>
            <a:r>
              <a:rPr kumimoji="0" lang="en-GB" sz="1600" b="1" i="0" u="sng" strike="noStrike" kern="1200" cap="none" spc="0" normalizeH="0" baseline="0" noProof="0">
                <a:ln>
                  <a:noFill/>
                </a:ln>
                <a:solidFill>
                  <a:srgbClr val="6B4C6D"/>
                </a:solidFill>
                <a:effectLst/>
                <a:highlight>
                  <a:srgbClr val="FFFFFF"/>
                </a:highlight>
                <a:uLnTx/>
                <a:uFillTx/>
                <a:latin typeface="Karla" panose="020B0004030503030003"/>
                <a:ea typeface="Karla" panose="020B0004030503030003"/>
                <a:cs typeface="Karla" panose="020B0004030503030003"/>
                <a:sym typeface="Karla" panose="020B0004030503030003"/>
                <a:hlinkClick r:id="rId3"/>
              </a:rPr>
              <a:t>Flaticon</a:t>
            </a:r>
            <a:r>
              <a:rPr kumimoji="0" lang="en-GB" sz="1600" b="1" i="0" u="sng" strike="noStrike" kern="1200" cap="none" spc="0" normalizeH="0" baseline="0" noProof="0">
                <a:ln>
                  <a:noFill/>
                </a:ln>
                <a:solidFill>
                  <a:srgbClr val="6B4C6D"/>
                </a:solidFill>
                <a:effectLst/>
                <a:highlight>
                  <a:srgbClr val="FFFFFF"/>
                </a:highlight>
                <a:uLnTx/>
                <a:uFillTx/>
                <a:latin typeface="Karla" panose="020B0004030503030003"/>
                <a:ea typeface="Karla" panose="020B0004030503030003"/>
                <a:cs typeface="Karla" panose="020B0004030503030003"/>
                <a:sym typeface="Karla" panose="020B0004030503030003"/>
              </a:rPr>
              <a:t>,</a:t>
            </a:r>
            <a:r>
              <a:rPr kumimoji="0" lang="en-GB" sz="1600" b="0" i="0" u="none" strike="noStrike" kern="1200" cap="none" spc="0" normalizeH="0" baseline="0" noProof="0">
                <a:ln>
                  <a:noFill/>
                </a:ln>
                <a:solidFill>
                  <a:srgbClr val="6B4C6D"/>
                </a:solidFill>
                <a:effectLst/>
                <a:uLnTx/>
                <a:uFillTx/>
                <a:latin typeface="Karla" panose="020B0004030503030003"/>
                <a:ea typeface="Karla" panose="020B0004030503030003"/>
                <a:cs typeface="Karla" panose="020B0004030503030003"/>
                <a:sym typeface="Karla" panose="020B0004030503030003"/>
              </a:rPr>
              <a:t> and infographics &amp; images by </a:t>
            </a:r>
            <a:r>
              <a:rPr kumimoji="0" lang="en-GB" sz="1600" b="1" i="0" u="sng" strike="noStrike" kern="1200" cap="none" spc="0" normalizeH="0" baseline="0" noProof="0">
                <a:ln>
                  <a:noFill/>
                </a:ln>
                <a:solidFill>
                  <a:srgbClr val="6B4C6D"/>
                </a:solidFill>
                <a:effectLst/>
                <a:highlight>
                  <a:srgbClr val="FFFFFF"/>
                </a:highlight>
                <a:uLnTx/>
                <a:uFillTx/>
                <a:latin typeface="Karla" panose="020B0004030503030003"/>
                <a:ea typeface="Karla" panose="020B0004030503030003"/>
                <a:cs typeface="Karla" panose="020B0004030503030003"/>
                <a:sym typeface="Karla" panose="020B0004030503030003"/>
                <a:hlinkClick r:id="rId4"/>
              </a:rPr>
              <a:t>Freepik</a:t>
            </a:r>
            <a:endParaRPr kumimoji="0" sz="1600" b="1" i="0" u="sng" strike="noStrike" kern="1200" cap="none" spc="0" normalizeH="0" baseline="0" noProof="0">
              <a:ln>
                <a:noFill/>
              </a:ln>
              <a:solidFill>
                <a:srgbClr val="6B4C6D"/>
              </a:solidFill>
              <a:effectLst/>
              <a:highlight>
                <a:srgbClr val="FFFFFF"/>
              </a:highlight>
              <a:uLnTx/>
              <a:uFillTx/>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974186678"/>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348518566"/>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699926028"/>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3187918506"/>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grpSp>
    </p:spTree>
    <p:extLst>
      <p:ext uri="{BB962C8B-B14F-4D97-AF65-F5344CB8AC3E}">
        <p14:creationId xmlns:p14="http://schemas.microsoft.com/office/powerpoint/2010/main" val="2909625515"/>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grpSp>
    </p:spTree>
    <p:extLst>
      <p:ext uri="{BB962C8B-B14F-4D97-AF65-F5344CB8AC3E}">
        <p14:creationId xmlns:p14="http://schemas.microsoft.com/office/powerpoint/2010/main" val="2927644817"/>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fld id="{6B1A74AA-C306-48E7-A3B3-42B62A1F7534}" type="datetimeFigureOut">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3/26/2023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B21184-2B4E-47CF-9D6E-508CF8157CC4}" type="slidenum">
              <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87899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fld id="{E98617D9-A0B0-4A35-8CE8-69600290BA11}" type="datetimeFigureOut">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3/26/2023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5D7E543-86EA-4D38-95AC-96DB991EB7ED}" type="slidenum">
              <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346780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fld id="{E05D352B-8010-4E46-ABB8-84462D133B0B}" type="datetimeFigureOut">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3/26/2023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331BFCC-33D1-413A-8D27-91B08FAE0BCD}" type="slidenum">
              <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84092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958152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fld id="{2811D088-08DC-432B-95DC-E6999FE718AD}" type="datetimeFigureOut">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3/26/2023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D5BDDA-C05A-4CC4-9CB1-5E874A3797DB}" type="slidenum">
              <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267400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fld id="{FE44F5BF-0EC9-454B-8497-09827FA94D49}" type="datetimeFigureOut">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3/26/2023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B6628EB-25FD-4EA1-9780-FD02AAC5DCAE}" type="slidenum">
              <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62252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fld id="{B14D0D1C-10A3-4F22-B041-FA819F9BFEBE}" type="datetimeFigureOut">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3/26/2023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ACF0DDA-A0A0-470E-99F7-A0AA017595D9}" type="slidenum">
              <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57683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fld id="{C7939D04-3B76-41F4-BDCC-28724554464B}" type="datetimeFigureOut">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3/26/2023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C5BAA3-931E-4A78-AD44-83A4B6AB941C}" type="slidenum">
              <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1359143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fld id="{0C2D4702-9A33-43C1-BC0D-5B5CEF43F806}" type="datetimeFigureOut">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3/26/2023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DC50C40-6F7A-4332-9A5D-3AF1065D3041}" type="slidenum">
              <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1295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fld id="{3F254222-361B-4BFB-AC00-A8BDEC2B8238}" type="datetimeFigureOut">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3/26/2023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3AB698-246E-491F-B59B-3866BAE2D095}" type="slidenum">
              <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794587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fld id="{E4CE417E-EBC4-483E-AFC5-D122EB9AD811}" type="datetimeFigureOut">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3/26/2023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A653BCC-0453-4A54-919C-AF650779EBD3}" type="slidenum">
              <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63739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fld id="{901EC99F-726A-4662-85C5-9FB81837691B}" type="datetimeFigureOut">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3/26/2023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4374413-6164-40D1-8D8A-30B2FE6B9E23}" type="slidenum">
              <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247225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35565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851659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0690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72903114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92899914"/>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9932506"/>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FEFEF"/>
                </a:solidFill>
                <a:effectLst/>
                <a:uLnTx/>
                <a:uFillTx/>
                <a:latin typeface="Arial"/>
                <a:ea typeface="+mn-ea"/>
                <a:cs typeface="+mn-cs"/>
              </a:endParaRPr>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17984799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image" Target="../media/image3.png"/><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4" name="Hình ảnh 3">
            <a:extLst>
              <a:ext uri="{FF2B5EF4-FFF2-40B4-BE49-F238E27FC236}">
                <a16:creationId xmlns:a16="http://schemas.microsoft.com/office/drawing/2014/main" id="{4B4C7697-855F-F9E3-A4A8-ABF174CA1E61}"/>
              </a:ext>
            </a:extLst>
          </p:cNvPr>
          <p:cNvPicPr>
            <a:picLocks noChangeAspect="1"/>
          </p:cNvPicPr>
          <p:nvPr userDrawn="1"/>
        </p:nvPicPr>
        <p:blipFill>
          <a:blip r:embed="rId8"/>
          <a:stretch>
            <a:fillRect/>
          </a:stretch>
        </p:blipFill>
        <p:spPr>
          <a:xfrm>
            <a:off x="-3153697" y="-219882"/>
            <a:ext cx="3153697" cy="3153697"/>
          </a:xfrm>
          <a:prstGeom prst="rect">
            <a:avLst/>
          </a:prstGeom>
        </p:spPr>
      </p:pic>
    </p:spTree>
    <p:extLst>
      <p:ext uri="{BB962C8B-B14F-4D97-AF65-F5344CB8AC3E}">
        <p14:creationId xmlns:p14="http://schemas.microsoft.com/office/powerpoint/2010/main" val="2267525614"/>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6" r:id="rId3"/>
    <p:sldLayoutId id="2147483667" r:id="rId4"/>
    <p:sldLayoutId id="214748366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id="{9906F798-E4B2-4A0E-885F-0DF0BB3F89BA}"/>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3540098339"/>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6431B26-A2FD-4065-83C3-B04C2FDAD4BD}" type="datetimeFigureOut">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3/26/2023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53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53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DE6ADE-A0A0-4119-AD82-AF0AC1820848}" type="slidenum">
              <a:rPr kumimoji="0" lang="en-US" altLang="en-US"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17897753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1.wav"/><Relationship Id="rId7" Type="http://schemas.openxmlformats.org/officeDocument/2006/relationships/image" Target="../media/image12.gif"/><Relationship Id="rId2" Type="http://schemas.openxmlformats.org/officeDocument/2006/relationships/slideLayout" Target="../slideLayouts/slideLayout33.xml"/><Relationship Id="rId1" Type="http://schemas.openxmlformats.org/officeDocument/2006/relationships/tags" Target="../tags/tag1.xml"/><Relationship Id="rId6" Type="http://schemas.openxmlformats.org/officeDocument/2006/relationships/image" Target="../media/image11.gif"/><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4.jpeg"/></Relationships>
</file>

<file path=ppt/slides/_rels/slide1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1.wav"/><Relationship Id="rId7" Type="http://schemas.openxmlformats.org/officeDocument/2006/relationships/image" Target="../media/image14.jpeg"/><Relationship Id="rId2" Type="http://schemas.openxmlformats.org/officeDocument/2006/relationships/slideLayout" Target="../slideLayouts/slideLayout33.xml"/><Relationship Id="rId1" Type="http://schemas.openxmlformats.org/officeDocument/2006/relationships/tags" Target="../tags/tag2.xml"/><Relationship Id="rId6" Type="http://schemas.openxmlformats.org/officeDocument/2006/relationships/image" Target="../media/image11.gif"/><Relationship Id="rId5" Type="http://schemas.openxmlformats.org/officeDocument/2006/relationships/audio" Target="../media/audio3.wav"/><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33.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78AA39-0B4E-04D6-5EE5-C930D75CE1BF}"/>
              </a:ext>
            </a:extLst>
          </p:cNvPr>
          <p:cNvSpPr/>
          <p:nvPr/>
        </p:nvSpPr>
        <p:spPr>
          <a:xfrm>
            <a:off x="-80561" y="827269"/>
            <a:ext cx="12272561" cy="2400657"/>
          </a:xfrm>
          <a:prstGeom prst="rect">
            <a:avLst/>
          </a:prstGeom>
          <a:noFill/>
        </p:spPr>
        <p:txBody>
          <a:bodyPr wrap="square" lIns="91440" tIns="45720" rIns="91440" bIns="45720">
            <a:spAutoFit/>
          </a:bodyPr>
          <a:lstStyle/>
          <a:p>
            <a:pPr algn="ctr"/>
            <a:r>
              <a:rPr lang="vi-VN" sz="5000" b="1" cap="none" spc="0" dirty="0" smtClean="0">
                <a:ln w="22225">
                  <a:solidFill>
                    <a:srgbClr val="FF0000"/>
                  </a:solidFill>
                  <a:prstDash val="solid"/>
                </a:ln>
                <a:solidFill>
                  <a:srgbClr val="FFFF00"/>
                </a:solidFill>
                <a:effectLst/>
                <a:latin typeface="Times New Roman" panose="02020603050405020304" pitchFamily="18" charset="0"/>
                <a:cs typeface="Times New Roman" panose="02020603050405020304" pitchFamily="18" charset="0"/>
              </a:rPr>
              <a:t>Thứ Tư ngày 1 tháng 3 năm 2023</a:t>
            </a:r>
          </a:p>
          <a:p>
            <a:pPr algn="ctr"/>
            <a:r>
              <a:rPr lang="vi-VN" sz="5000" b="1" dirty="0" smtClean="0">
                <a:ln w="22225">
                  <a:solidFill>
                    <a:srgbClr val="FF0000"/>
                  </a:solidFill>
                  <a:prstDash val="solid"/>
                </a:ln>
                <a:solidFill>
                  <a:srgbClr val="FFFF00"/>
                </a:solidFill>
                <a:latin typeface="Times New Roman" panose="02020603050405020304" pitchFamily="18" charset="0"/>
                <a:cs typeface="Times New Roman" panose="02020603050405020304" pitchFamily="18" charset="0"/>
              </a:rPr>
              <a:t>Toán</a:t>
            </a:r>
          </a:p>
          <a:p>
            <a:pPr algn="ctr"/>
            <a:r>
              <a:rPr lang="vi-VN" sz="5000" b="1" dirty="0" smtClean="0">
                <a:ln w="22225">
                  <a:solidFill>
                    <a:srgbClr val="FF0000"/>
                  </a:solidFill>
                  <a:prstDash val="solid"/>
                </a:ln>
                <a:solidFill>
                  <a:srgbClr val="FFFF00"/>
                </a:solidFill>
                <a:latin typeface="Times New Roman" panose="02020603050405020304" pitchFamily="18" charset="0"/>
                <a:cs typeface="Times New Roman" panose="02020603050405020304" pitchFamily="18" charset="0"/>
              </a:rPr>
              <a:t>Nhân số có bốn chữ số với số có một chữ số</a:t>
            </a:r>
            <a:endParaRPr lang="en-US" sz="5000" b="1" cap="none" spc="0" dirty="0">
              <a:ln w="22225">
                <a:solidFill>
                  <a:srgbClr val="FF0000"/>
                </a:solidFill>
                <a:prstDash val="solid"/>
              </a:ln>
              <a:solidFill>
                <a:srgbClr val="FFFF00"/>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6288C1D-8569-5167-2705-B64697237B1A}"/>
              </a:ext>
            </a:extLst>
          </p:cNvPr>
          <p:cNvSpPr txBox="1"/>
          <p:nvPr/>
        </p:nvSpPr>
        <p:spPr>
          <a:xfrm>
            <a:off x="1963651" y="5183909"/>
            <a:ext cx="5984240" cy="1200329"/>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Giáo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Nguyễn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Dinh</a:t>
            </a:r>
            <a:endParaRPr lang="en-US" sz="3600" dirty="0">
              <a:latin typeface="Times New Roman" panose="02020603050405020304" pitchFamily="18" charset="0"/>
              <a:cs typeface="Times New Roman" panose="02020603050405020304" pitchFamily="18" charset="0"/>
            </a:endParaRPr>
          </a:p>
          <a:p>
            <a:r>
              <a:rPr lang="vi-VN" sz="3600" dirty="0" smtClean="0">
                <a:latin typeface="Times New Roman" panose="02020603050405020304" pitchFamily="18" charset="0"/>
                <a:cs typeface="Times New Roman" panose="02020603050405020304" pitchFamily="18" charset="0"/>
              </a:rPr>
              <a:t>Lớp: 3A</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128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withEffect">
                                  <p:stCondLst>
                                    <p:cond delay="0"/>
                                  </p:stCondLst>
                                  <p:childTnLst>
                                    <p:animClr clrSpc="hsl" dir="cw">
                                      <p:cBhvr override="childStyle">
                                        <p:cTn id="6" dur="1000" fill="hold"/>
                                        <p:tgtEl>
                                          <p:spTgt spid="2">
                                            <p:txEl>
                                              <p:pRg st="0" end="0"/>
                                            </p:txEl>
                                          </p:spTgt>
                                        </p:tgtEl>
                                        <p:attrNameLst>
                                          <p:attrName>style.color</p:attrName>
                                        </p:attrNameLst>
                                      </p:cBhvr>
                                      <p:by>
                                        <p:hsl h="7200000" s="0" l="0"/>
                                      </p:by>
                                    </p:animClr>
                                    <p:animClr clrSpc="hsl" dir="cw">
                                      <p:cBhvr>
                                        <p:cTn id="7" dur="1000" fill="hold"/>
                                        <p:tgtEl>
                                          <p:spTgt spid="2">
                                            <p:txEl>
                                              <p:pRg st="0" end="0"/>
                                            </p:txEl>
                                          </p:spTgt>
                                        </p:tgtEl>
                                        <p:attrNameLst>
                                          <p:attrName>fillcolor</p:attrName>
                                        </p:attrNameLst>
                                      </p:cBhvr>
                                      <p:by>
                                        <p:hsl h="7200000" s="0" l="0"/>
                                      </p:by>
                                    </p:animClr>
                                    <p:animClr clrSpc="hsl" dir="cw">
                                      <p:cBhvr>
                                        <p:cTn id="8" dur="1000" fill="hold"/>
                                        <p:tgtEl>
                                          <p:spTgt spid="2">
                                            <p:txEl>
                                              <p:pRg st="0" end="0"/>
                                            </p:txEl>
                                          </p:spTgt>
                                        </p:tgtEl>
                                        <p:attrNameLst>
                                          <p:attrName>stroke.color</p:attrName>
                                        </p:attrNameLst>
                                      </p:cBhvr>
                                      <p:by>
                                        <p:hsl h="7200000" s="0" l="0"/>
                                      </p:by>
                                    </p:animClr>
                                    <p:set>
                                      <p:cBhvr>
                                        <p:cTn id="9" dur="1000" fill="hold"/>
                                        <p:tgtEl>
                                          <p:spTgt spid="2">
                                            <p:txEl>
                                              <p:pRg st="0" end="0"/>
                                            </p:txEl>
                                          </p:spTgt>
                                        </p:tgtEl>
                                        <p:attrNameLst>
                                          <p:attrName>fill.type</p:attrName>
                                        </p:attrNameLst>
                                      </p:cBhvr>
                                      <p:to>
                                        <p:strVal val="solid"/>
                                      </p:to>
                                    </p:set>
                                  </p:childTnLst>
                                </p:cTn>
                              </p:par>
                              <p:par>
                                <p:cTn id="10" presetID="21" presetClass="emph" presetSubtype="0" repeatCount="indefinite" fill="hold" nodeType="withEffect">
                                  <p:stCondLst>
                                    <p:cond delay="0"/>
                                  </p:stCondLst>
                                  <p:childTnLst>
                                    <p:animClr clrSpc="hsl" dir="cw">
                                      <p:cBhvr override="childStyle">
                                        <p:cTn id="11" dur="1000" fill="hold"/>
                                        <p:tgtEl>
                                          <p:spTgt spid="2">
                                            <p:txEl>
                                              <p:pRg st="1" end="1"/>
                                            </p:txEl>
                                          </p:spTgt>
                                        </p:tgtEl>
                                        <p:attrNameLst>
                                          <p:attrName>style.color</p:attrName>
                                        </p:attrNameLst>
                                      </p:cBhvr>
                                      <p:by>
                                        <p:hsl h="7200000" s="0" l="0"/>
                                      </p:by>
                                    </p:animClr>
                                    <p:animClr clrSpc="hsl" dir="cw">
                                      <p:cBhvr>
                                        <p:cTn id="12" dur="1000" fill="hold"/>
                                        <p:tgtEl>
                                          <p:spTgt spid="2">
                                            <p:txEl>
                                              <p:pRg st="1" end="1"/>
                                            </p:txEl>
                                          </p:spTgt>
                                        </p:tgtEl>
                                        <p:attrNameLst>
                                          <p:attrName>fillcolor</p:attrName>
                                        </p:attrNameLst>
                                      </p:cBhvr>
                                      <p:by>
                                        <p:hsl h="7200000" s="0" l="0"/>
                                      </p:by>
                                    </p:animClr>
                                    <p:animClr clrSpc="hsl" dir="cw">
                                      <p:cBhvr>
                                        <p:cTn id="13" dur="1000" fill="hold"/>
                                        <p:tgtEl>
                                          <p:spTgt spid="2">
                                            <p:txEl>
                                              <p:pRg st="1" end="1"/>
                                            </p:txEl>
                                          </p:spTgt>
                                        </p:tgtEl>
                                        <p:attrNameLst>
                                          <p:attrName>stroke.color</p:attrName>
                                        </p:attrNameLst>
                                      </p:cBhvr>
                                      <p:by>
                                        <p:hsl h="7200000" s="0" l="0"/>
                                      </p:by>
                                    </p:animClr>
                                    <p:set>
                                      <p:cBhvr>
                                        <p:cTn id="14" dur="1000" fill="hold"/>
                                        <p:tgtEl>
                                          <p:spTgt spid="2">
                                            <p:txEl>
                                              <p:pRg st="1" end="1"/>
                                            </p:txEl>
                                          </p:spTgt>
                                        </p:tgtEl>
                                        <p:attrNameLst>
                                          <p:attrName>fill.type</p:attrName>
                                        </p:attrNameLst>
                                      </p:cBhvr>
                                      <p:to>
                                        <p:strVal val="solid"/>
                                      </p:to>
                                    </p:set>
                                  </p:childTnLst>
                                </p:cTn>
                              </p:par>
                              <p:par>
                                <p:cTn id="15" presetID="21" presetClass="emph" presetSubtype="0" repeatCount="indefinite" fill="hold" nodeType="withEffect">
                                  <p:stCondLst>
                                    <p:cond delay="0"/>
                                  </p:stCondLst>
                                  <p:childTnLst>
                                    <p:animClr clrSpc="hsl" dir="cw">
                                      <p:cBhvr override="childStyle">
                                        <p:cTn id="16" dur="1000" fill="hold"/>
                                        <p:tgtEl>
                                          <p:spTgt spid="2">
                                            <p:txEl>
                                              <p:pRg st="2" end="2"/>
                                            </p:txEl>
                                          </p:spTgt>
                                        </p:tgtEl>
                                        <p:attrNameLst>
                                          <p:attrName>style.color</p:attrName>
                                        </p:attrNameLst>
                                      </p:cBhvr>
                                      <p:by>
                                        <p:hsl h="7200000" s="0" l="0"/>
                                      </p:by>
                                    </p:animClr>
                                    <p:animClr clrSpc="hsl" dir="cw">
                                      <p:cBhvr>
                                        <p:cTn id="17" dur="1000" fill="hold"/>
                                        <p:tgtEl>
                                          <p:spTgt spid="2">
                                            <p:txEl>
                                              <p:pRg st="2" end="2"/>
                                            </p:txEl>
                                          </p:spTgt>
                                        </p:tgtEl>
                                        <p:attrNameLst>
                                          <p:attrName>fillcolor</p:attrName>
                                        </p:attrNameLst>
                                      </p:cBhvr>
                                      <p:by>
                                        <p:hsl h="7200000" s="0" l="0"/>
                                      </p:by>
                                    </p:animClr>
                                    <p:animClr clrSpc="hsl" dir="cw">
                                      <p:cBhvr>
                                        <p:cTn id="18" dur="1000" fill="hold"/>
                                        <p:tgtEl>
                                          <p:spTgt spid="2">
                                            <p:txEl>
                                              <p:pRg st="2" end="2"/>
                                            </p:txEl>
                                          </p:spTgt>
                                        </p:tgtEl>
                                        <p:attrNameLst>
                                          <p:attrName>stroke.color</p:attrName>
                                        </p:attrNameLst>
                                      </p:cBhvr>
                                      <p:by>
                                        <p:hsl h="7200000" s="0" l="0"/>
                                      </p:by>
                                    </p:animClr>
                                    <p:set>
                                      <p:cBhvr>
                                        <p:cTn id="19" dur="1000" fill="hold"/>
                                        <p:tgtEl>
                                          <p:spTgt spid="2">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0480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5106" y="361950"/>
            <a:ext cx="11301789" cy="6128434"/>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D6F4FF"/>
              </a:solidFill>
              <a:latin typeface="Times New Roman" panose="02020603050405020304" pitchFamily="18" charset="0"/>
              <a:cs typeface="Times New Roman" panose="02020603050405020304" pitchFamily="18" charset="0"/>
              <a:sym typeface="Arial"/>
            </a:endParaRPr>
          </a:p>
        </p:txBody>
      </p:sp>
      <p:grpSp>
        <p:nvGrpSpPr>
          <p:cNvPr id="7" name="Nhóm 6">
            <a:extLst>
              <a:ext uri="{FF2B5EF4-FFF2-40B4-BE49-F238E27FC236}">
                <a16:creationId xmlns:a16="http://schemas.microsoft.com/office/drawing/2014/main" id="{344B5577-DFC8-7313-9CE4-A75E70FE19A4}"/>
              </a:ext>
            </a:extLst>
          </p:cNvPr>
          <p:cNvGrpSpPr/>
          <p:nvPr/>
        </p:nvGrpSpPr>
        <p:grpSpPr>
          <a:xfrm>
            <a:off x="434010" y="490291"/>
            <a:ext cx="7205039" cy="1052416"/>
            <a:chOff x="1203157" y="685800"/>
            <a:chExt cx="5403779" cy="789312"/>
          </a:xfrm>
        </p:grpSpPr>
        <p:grpSp>
          <p:nvGrpSpPr>
            <p:cNvPr id="5" name="Nhóm 4">
              <a:extLst>
                <a:ext uri="{FF2B5EF4-FFF2-40B4-BE49-F238E27FC236}">
                  <a16:creationId xmlns:a16="http://schemas.microsoft.com/office/drawing/2014/main" id="{8C7BB831-02D6-D3F1-2A86-F000510F3325}"/>
                </a:ext>
              </a:extLst>
            </p:cNvPr>
            <p:cNvGrpSpPr/>
            <p:nvPr/>
          </p:nvGrpSpPr>
          <p:grpSpPr>
            <a:xfrm>
              <a:off x="1203157" y="685800"/>
              <a:ext cx="1311443" cy="789312"/>
              <a:chOff x="1431757" y="695790"/>
              <a:chExt cx="1347537" cy="856284"/>
            </a:xfrm>
          </p:grpSpPr>
          <p:sp>
            <p:nvSpPr>
              <p:cNvPr id="3" name="Hình Bầu dục 2">
                <a:extLst>
                  <a:ext uri="{FF2B5EF4-FFF2-40B4-BE49-F238E27FC236}">
                    <a16:creationId xmlns:a16="http://schemas.microsoft.com/office/drawing/2014/main" id="{B95F77D3-93B9-49BC-A7D1-93AB3C8ECE6F}"/>
                  </a:ext>
                </a:extLst>
              </p:cNvPr>
              <p:cNvSpPr/>
              <p:nvPr/>
            </p:nvSpPr>
            <p:spPr>
              <a:xfrm>
                <a:off x="1708484" y="721895"/>
                <a:ext cx="794084" cy="8301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D6F4FF"/>
                  </a:solidFill>
                  <a:latin typeface="Times New Roman" panose="02020603050405020304" pitchFamily="18" charset="0"/>
                  <a:cs typeface="Times New Roman" panose="02020603050405020304" pitchFamily="18" charset="0"/>
                  <a:sym typeface="Arial"/>
                </a:endParaRPr>
              </a:p>
            </p:txBody>
          </p:sp>
          <p:sp>
            <p:nvSpPr>
              <p:cNvPr id="4" name="Hộp Văn bản 3">
                <a:extLst>
                  <a:ext uri="{FF2B5EF4-FFF2-40B4-BE49-F238E27FC236}">
                    <a16:creationId xmlns:a16="http://schemas.microsoft.com/office/drawing/2014/main" id="{A53A52EC-7A95-0F08-586F-1DB2E441C934}"/>
                  </a:ext>
                </a:extLst>
              </p:cNvPr>
              <p:cNvSpPr txBox="1"/>
              <p:nvPr/>
            </p:nvSpPr>
            <p:spPr>
              <a:xfrm>
                <a:off x="1431757" y="695790"/>
                <a:ext cx="1347537" cy="809738"/>
              </a:xfrm>
              <a:prstGeom prst="rect">
                <a:avLst/>
              </a:prstGeom>
              <a:noFill/>
            </p:spPr>
            <p:txBody>
              <a:bodyPr wrap="square" rtlCol="0">
                <a:spAutoFit/>
              </a:bodyPr>
              <a:lstStyle/>
              <a:p>
                <a:pPr algn="ctr" defTabSz="1219170">
                  <a:buClr>
                    <a:srgbClr val="000000"/>
                  </a:buClr>
                </a:pPr>
                <a:r>
                  <a:rPr lang="en-US" sz="5867" b="1" kern="0" dirty="0">
                    <a:solidFill>
                      <a:srgbClr val="FFFFFF"/>
                    </a:solidFill>
                    <a:latin typeface="Times New Roman" panose="02020603050405020304" pitchFamily="18" charset="0"/>
                    <a:cs typeface="Times New Roman" panose="02020603050405020304" pitchFamily="18" charset="0"/>
                    <a:sym typeface="Arial"/>
                  </a:rPr>
                  <a:t>3</a:t>
                </a:r>
              </a:p>
            </p:txBody>
          </p:sp>
        </p:grpSp>
        <p:sp>
          <p:nvSpPr>
            <p:cNvPr id="6" name="Hộp Văn bản 5">
              <a:extLst>
                <a:ext uri="{FF2B5EF4-FFF2-40B4-BE49-F238E27FC236}">
                  <a16:creationId xmlns:a16="http://schemas.microsoft.com/office/drawing/2014/main" id="{5ECB7D4A-05B8-3D3F-8AA2-C65A5F35D2F8}"/>
                </a:ext>
              </a:extLst>
            </p:cNvPr>
            <p:cNvSpPr txBox="1"/>
            <p:nvPr/>
          </p:nvSpPr>
          <p:spPr>
            <a:xfrm>
              <a:off x="2056368" y="768360"/>
              <a:ext cx="4550568" cy="623248"/>
            </a:xfrm>
            <a:prstGeom prst="rect">
              <a:avLst/>
            </a:prstGeom>
            <a:noFill/>
          </p:spPr>
          <p:txBody>
            <a:bodyPr wrap="square" rtlCol="0">
              <a:spAutoFit/>
            </a:bodyPr>
            <a:lstStyle/>
            <a:p>
              <a:pPr algn="ctr" defTabSz="1219170">
                <a:buClr>
                  <a:srgbClr val="000000"/>
                </a:buClr>
              </a:pPr>
              <a:r>
                <a:rPr lang="en-US" sz="4800" b="1" kern="0" dirty="0" err="1">
                  <a:solidFill>
                    <a:srgbClr val="000000"/>
                  </a:solidFill>
                  <a:latin typeface="Times New Roman" panose="02020603050405020304" pitchFamily="18" charset="0"/>
                  <a:cs typeface="Times New Roman" panose="02020603050405020304" pitchFamily="18" charset="0"/>
                  <a:sym typeface="Arial"/>
                </a:rPr>
                <a:t>Tính</a:t>
              </a:r>
              <a:r>
                <a:rPr lang="en-US" sz="4800" b="1" kern="0" dirty="0">
                  <a:solidFill>
                    <a:srgbClr val="000000"/>
                  </a:solidFill>
                  <a:latin typeface="Times New Roman" panose="02020603050405020304" pitchFamily="18" charset="0"/>
                  <a:cs typeface="Times New Roman" panose="02020603050405020304" pitchFamily="18" charset="0"/>
                  <a:sym typeface="Arial"/>
                </a:rPr>
                <a:t> </a:t>
              </a:r>
              <a:r>
                <a:rPr lang="en-US" sz="4800" b="1" kern="0" dirty="0" err="1">
                  <a:solidFill>
                    <a:srgbClr val="000000"/>
                  </a:solidFill>
                  <a:latin typeface="Times New Roman" panose="02020603050405020304" pitchFamily="18" charset="0"/>
                  <a:cs typeface="Times New Roman" panose="02020603050405020304" pitchFamily="18" charset="0"/>
                  <a:sym typeface="Arial"/>
                </a:rPr>
                <a:t>nhẩm</a:t>
              </a:r>
              <a:r>
                <a:rPr lang="en-US" sz="4800" b="1" kern="0" dirty="0">
                  <a:solidFill>
                    <a:srgbClr val="000000"/>
                  </a:solidFill>
                  <a:latin typeface="Times New Roman" panose="02020603050405020304" pitchFamily="18" charset="0"/>
                  <a:cs typeface="Times New Roman" panose="02020603050405020304" pitchFamily="18" charset="0"/>
                  <a:sym typeface="Arial"/>
                </a:rPr>
                <a:t> </a:t>
              </a:r>
              <a:r>
                <a:rPr lang="en-US" sz="4800" b="1" kern="0" dirty="0" smtClean="0">
                  <a:solidFill>
                    <a:srgbClr val="000000"/>
                  </a:solidFill>
                  <a:latin typeface="Times New Roman" panose="02020603050405020304" pitchFamily="18" charset="0"/>
                  <a:cs typeface="Times New Roman" panose="02020603050405020304" pitchFamily="18" charset="0"/>
                  <a:sym typeface="Arial"/>
                </a:rPr>
                <a:t>(</a:t>
              </a:r>
              <a:r>
                <a:rPr lang="en-US" sz="4800" b="1" kern="0" dirty="0" err="1" smtClean="0">
                  <a:solidFill>
                    <a:srgbClr val="000000"/>
                  </a:solidFill>
                  <a:latin typeface="Times New Roman" panose="02020603050405020304" pitchFamily="18" charset="0"/>
                  <a:cs typeface="Times New Roman" panose="02020603050405020304" pitchFamily="18" charset="0"/>
                  <a:sym typeface="Arial"/>
                </a:rPr>
                <a:t>theo</a:t>
              </a:r>
              <a:r>
                <a:rPr lang="en-US" sz="4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b="1" kern="0" dirty="0" err="1" smtClean="0">
                  <a:solidFill>
                    <a:srgbClr val="000000"/>
                  </a:solidFill>
                  <a:latin typeface="Times New Roman" panose="02020603050405020304" pitchFamily="18" charset="0"/>
                  <a:cs typeface="Times New Roman" panose="02020603050405020304" pitchFamily="18" charset="0"/>
                  <a:sym typeface="Arial"/>
                </a:rPr>
                <a:t>mẫu</a:t>
              </a:r>
              <a:r>
                <a:rPr lang="en-US" sz="4800" b="1" kern="0" dirty="0" smtClean="0">
                  <a:solidFill>
                    <a:srgbClr val="000000"/>
                  </a:solidFill>
                  <a:latin typeface="Times New Roman" panose="02020603050405020304" pitchFamily="18" charset="0"/>
                  <a:cs typeface="Times New Roman" panose="02020603050405020304" pitchFamily="18" charset="0"/>
                  <a:sym typeface="Arial"/>
                </a:rPr>
                <a:t>)</a:t>
              </a:r>
              <a:endParaRPr lang="en-US" sz="4800" kern="0" dirty="0">
                <a:solidFill>
                  <a:srgbClr val="000000"/>
                </a:solidFill>
                <a:latin typeface="Times New Roman" panose="02020603050405020304" pitchFamily="18" charset="0"/>
                <a:cs typeface="Times New Roman" panose="02020603050405020304" pitchFamily="18" charset="0"/>
                <a:sym typeface="Arial"/>
              </a:endParaRPr>
            </a:p>
          </p:txBody>
        </p:sp>
      </p:grpSp>
      <p:sp>
        <p:nvSpPr>
          <p:cNvPr id="8" name="Rectangle: Rounded Corners 7">
            <a:extLst>
              <a:ext uri="{FF2B5EF4-FFF2-40B4-BE49-F238E27FC236}">
                <a16:creationId xmlns:a16="http://schemas.microsoft.com/office/drawing/2014/main" id="{0ADD962D-4DFB-4BB6-AFC9-87CE86BD99D6}"/>
              </a:ext>
            </a:extLst>
          </p:cNvPr>
          <p:cNvSpPr/>
          <p:nvPr/>
        </p:nvSpPr>
        <p:spPr>
          <a:xfrm>
            <a:off x="3714749" y="1476375"/>
            <a:ext cx="5286375" cy="1828800"/>
          </a:xfrm>
          <a:prstGeom prst="roundRect">
            <a:avLst/>
          </a:prstGeom>
          <a:solidFill>
            <a:srgbClr val="F4AE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0206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E21D2AD-AAA3-4085-AB94-B1840268C24F}"/>
              </a:ext>
            </a:extLst>
          </p:cNvPr>
          <p:cNvSpPr txBox="1"/>
          <p:nvPr/>
        </p:nvSpPr>
        <p:spPr>
          <a:xfrm>
            <a:off x="4105275" y="1457325"/>
            <a:ext cx="4114800"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Mẫu</a:t>
            </a:r>
            <a:r>
              <a:rPr lang="en-US" sz="3200" dirty="0">
                <a:solidFill>
                  <a:srgbClr val="002060"/>
                </a:solidFill>
                <a:latin typeface="Times New Roman" panose="02020603050405020304" pitchFamily="18" charset="0"/>
                <a:cs typeface="Times New Roman" panose="02020603050405020304" pitchFamily="18" charset="0"/>
              </a:rPr>
              <a:t>: 2 000 x 3 = ?</a:t>
            </a:r>
          </a:p>
        </p:txBody>
      </p:sp>
      <p:sp>
        <p:nvSpPr>
          <p:cNvPr id="58" name="TextBox 57">
            <a:extLst>
              <a:ext uri="{FF2B5EF4-FFF2-40B4-BE49-F238E27FC236}">
                <a16:creationId xmlns:a16="http://schemas.microsoft.com/office/drawing/2014/main" id="{624E3CA0-AEE0-4882-B86F-95D11359C082}"/>
              </a:ext>
            </a:extLst>
          </p:cNvPr>
          <p:cNvSpPr txBox="1"/>
          <p:nvPr/>
        </p:nvSpPr>
        <p:spPr>
          <a:xfrm>
            <a:off x="3867150" y="1943100"/>
            <a:ext cx="5067300"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Nhẩm</a:t>
            </a:r>
            <a:r>
              <a:rPr lang="en-US" sz="3200" dirty="0">
                <a:solidFill>
                  <a:srgbClr val="002060"/>
                </a:solidFill>
                <a:latin typeface="Times New Roman" panose="02020603050405020304" pitchFamily="18" charset="0"/>
                <a:cs typeface="Times New Roman" panose="02020603050405020304" pitchFamily="18" charset="0"/>
              </a:rPr>
              <a:t>: 2 </a:t>
            </a:r>
            <a:r>
              <a:rPr lang="en-US" sz="3200" dirty="0" err="1">
                <a:solidFill>
                  <a:srgbClr val="002060"/>
                </a:solidFill>
                <a:latin typeface="Times New Roman" panose="02020603050405020304" pitchFamily="18" charset="0"/>
                <a:cs typeface="Times New Roman" panose="02020603050405020304" pitchFamily="18" charset="0"/>
              </a:rPr>
              <a:t>nghìn</a:t>
            </a:r>
            <a:r>
              <a:rPr lang="en-US" sz="3200" dirty="0">
                <a:solidFill>
                  <a:srgbClr val="002060"/>
                </a:solidFill>
                <a:latin typeface="Times New Roman" panose="02020603050405020304" pitchFamily="18" charset="0"/>
                <a:cs typeface="Times New Roman" panose="02020603050405020304" pitchFamily="18" charset="0"/>
              </a:rPr>
              <a:t> x 3 = 6 </a:t>
            </a:r>
            <a:r>
              <a:rPr lang="en-US" sz="3200" dirty="0" err="1">
                <a:solidFill>
                  <a:srgbClr val="002060"/>
                </a:solidFill>
                <a:latin typeface="Times New Roman" panose="02020603050405020304" pitchFamily="18" charset="0"/>
                <a:cs typeface="Times New Roman" panose="02020603050405020304" pitchFamily="18" charset="0"/>
              </a:rPr>
              <a:t>nghìn</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89C8F9AB-22A7-4240-A6D3-767702F4952E}"/>
              </a:ext>
            </a:extLst>
          </p:cNvPr>
          <p:cNvSpPr txBox="1"/>
          <p:nvPr/>
        </p:nvSpPr>
        <p:spPr>
          <a:xfrm>
            <a:off x="5114925" y="2495550"/>
            <a:ext cx="4114800" cy="584775"/>
          </a:xfrm>
          <a:prstGeom prst="rect">
            <a:avLst/>
          </a:prstGeom>
          <a:noFill/>
        </p:spPr>
        <p:txBody>
          <a:bodyPr wrap="square" rtlCol="0">
            <a:spAutoFit/>
          </a:bodyPr>
          <a:lstStyle/>
          <a:p>
            <a:r>
              <a:rPr lang="en-US" sz="3200" dirty="0">
                <a:solidFill>
                  <a:srgbClr val="002060"/>
                </a:solidFill>
                <a:latin typeface="Times New Roman" panose="02020603050405020304" pitchFamily="18" charset="0"/>
                <a:cs typeface="Times New Roman" panose="02020603050405020304" pitchFamily="18" charset="0"/>
              </a:rPr>
              <a:t>2 000 x 3 = 6 000</a:t>
            </a:r>
          </a:p>
        </p:txBody>
      </p:sp>
      <p:sp>
        <p:nvSpPr>
          <p:cNvPr id="11" name="TextBox 10">
            <a:extLst>
              <a:ext uri="{FF2B5EF4-FFF2-40B4-BE49-F238E27FC236}">
                <a16:creationId xmlns:a16="http://schemas.microsoft.com/office/drawing/2014/main" id="{E1BBC871-5E59-47C8-B10F-4C8918E64A60}"/>
              </a:ext>
            </a:extLst>
          </p:cNvPr>
          <p:cNvSpPr txBox="1"/>
          <p:nvPr/>
        </p:nvSpPr>
        <p:spPr>
          <a:xfrm>
            <a:off x="4052887" y="3426167"/>
            <a:ext cx="4695825" cy="2862322"/>
          </a:xfrm>
          <a:prstGeom prst="rect">
            <a:avLst/>
          </a:prstGeom>
          <a:noFill/>
        </p:spPr>
        <p:txBody>
          <a:bodyPr wrap="square" rtlCol="0">
            <a:spAutoFit/>
          </a:bodyPr>
          <a:lstStyle/>
          <a:p>
            <a:pPr algn="just">
              <a:lnSpc>
                <a:spcPct val="150000"/>
              </a:lnSpc>
            </a:pPr>
            <a:r>
              <a:rPr lang="pt-BR" sz="4000" b="0" i="0" dirty="0">
                <a:solidFill>
                  <a:srgbClr val="000000"/>
                </a:solidFill>
                <a:effectLst/>
                <a:latin typeface="Times New Roman" panose="02020603050405020304" pitchFamily="18" charset="0"/>
                <a:cs typeface="Times New Roman" panose="02020603050405020304" pitchFamily="18" charset="0"/>
              </a:rPr>
              <a:t>a) 4000 x 2</a:t>
            </a:r>
          </a:p>
          <a:p>
            <a:pPr algn="just">
              <a:lnSpc>
                <a:spcPct val="150000"/>
              </a:lnSpc>
            </a:pPr>
            <a:r>
              <a:rPr lang="pt-BR" sz="4000" b="0" i="0" dirty="0">
                <a:solidFill>
                  <a:srgbClr val="000000"/>
                </a:solidFill>
                <a:effectLst/>
                <a:latin typeface="Times New Roman" panose="02020603050405020304" pitchFamily="18" charset="0"/>
                <a:cs typeface="Times New Roman" panose="02020603050405020304" pitchFamily="18" charset="0"/>
              </a:rPr>
              <a:t>b) 3000 x 3</a:t>
            </a:r>
          </a:p>
          <a:p>
            <a:pPr algn="just">
              <a:lnSpc>
                <a:spcPct val="150000"/>
              </a:lnSpc>
            </a:pPr>
            <a:r>
              <a:rPr lang="pt-BR" sz="4000" b="0" i="0" dirty="0">
                <a:solidFill>
                  <a:srgbClr val="000000"/>
                </a:solidFill>
                <a:effectLst/>
                <a:latin typeface="Times New Roman" panose="02020603050405020304" pitchFamily="18" charset="0"/>
                <a:cs typeface="Times New Roman" panose="02020603050405020304" pitchFamily="18" charset="0"/>
              </a:rPr>
              <a:t>c) 2000 x 4</a:t>
            </a:r>
          </a:p>
        </p:txBody>
      </p:sp>
      <p:sp>
        <p:nvSpPr>
          <p:cNvPr id="10" name="TextBox 9"/>
          <p:cNvSpPr txBox="1"/>
          <p:nvPr/>
        </p:nvSpPr>
        <p:spPr>
          <a:xfrm>
            <a:off x="6572439" y="3647830"/>
            <a:ext cx="2187369" cy="707886"/>
          </a:xfrm>
          <a:prstGeom prst="rect">
            <a:avLst/>
          </a:prstGeom>
          <a:noFill/>
        </p:spPr>
        <p:txBody>
          <a:bodyPr wrap="square" rtlCol="0">
            <a:spAutoFit/>
          </a:bodyPr>
          <a:lstStyle/>
          <a:p>
            <a:r>
              <a:rPr lang="en-US" sz="4000" dirty="0" smtClean="0">
                <a:solidFill>
                  <a:srgbClr val="FF0000"/>
                </a:solidFill>
                <a:latin typeface="Times New Roman" panose="02020603050405020304" pitchFamily="18" charset="0"/>
                <a:cs typeface="Times New Roman" panose="02020603050405020304" pitchFamily="18" charset="0"/>
              </a:rPr>
              <a:t>= 8000</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6561343" y="4543836"/>
            <a:ext cx="2187369" cy="707886"/>
          </a:xfrm>
          <a:prstGeom prst="rect">
            <a:avLst/>
          </a:prstGeom>
          <a:noFill/>
        </p:spPr>
        <p:txBody>
          <a:bodyPr wrap="square" rtlCol="0">
            <a:spAutoFit/>
          </a:bodyPr>
          <a:lstStyle/>
          <a:p>
            <a:r>
              <a:rPr lang="en-US" sz="4000" dirty="0" smtClean="0">
                <a:solidFill>
                  <a:srgbClr val="FF0000"/>
                </a:solidFill>
                <a:latin typeface="Times New Roman" panose="02020603050405020304" pitchFamily="18" charset="0"/>
                <a:cs typeface="Times New Roman" panose="02020603050405020304" pitchFamily="18" charset="0"/>
              </a:rPr>
              <a:t>= 9000</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6572439" y="5489051"/>
            <a:ext cx="2187369" cy="707886"/>
          </a:xfrm>
          <a:prstGeom prst="rect">
            <a:avLst/>
          </a:prstGeom>
          <a:noFill/>
        </p:spPr>
        <p:txBody>
          <a:bodyPr wrap="square" rtlCol="0">
            <a:spAutoFit/>
          </a:bodyPr>
          <a:lstStyle/>
          <a:p>
            <a:r>
              <a:rPr lang="en-US" sz="4000" dirty="0" smtClean="0">
                <a:solidFill>
                  <a:srgbClr val="FF0000"/>
                </a:solidFill>
                <a:latin typeface="Times New Roman" panose="02020603050405020304" pitchFamily="18" charset="0"/>
                <a:cs typeface="Times New Roman" panose="02020603050405020304" pitchFamily="18" charset="0"/>
              </a:rPr>
              <a:t>= 8000</a:t>
            </a:r>
            <a:endParaRPr lang="vi-VN"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26420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500"/>
                                        <p:tgtEl>
                                          <p:spTgt spid="5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fade">
                                      <p:cBhvr>
                                        <p:cTn id="20" dur="500"/>
                                        <p:tgtEl>
                                          <p:spTgt spid="5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58" grpId="0"/>
      <p:bldP spid="59" grpId="0"/>
      <p:bldP spid="11" grpId="0"/>
      <p:bldP spid="10"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9463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26634" y="201757"/>
            <a:ext cx="11301789" cy="6233209"/>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D6F4FF"/>
              </a:solidFill>
              <a:latin typeface="Calibri"/>
              <a:sym typeface="Arial"/>
            </a:endParaRPr>
          </a:p>
        </p:txBody>
      </p:sp>
      <p:grpSp>
        <p:nvGrpSpPr>
          <p:cNvPr id="7" name="Nhóm 6">
            <a:extLst>
              <a:ext uri="{FF2B5EF4-FFF2-40B4-BE49-F238E27FC236}">
                <a16:creationId xmlns:a16="http://schemas.microsoft.com/office/drawing/2014/main" id="{344B5577-DFC8-7313-9CE4-A75E70FE19A4}"/>
              </a:ext>
            </a:extLst>
          </p:cNvPr>
          <p:cNvGrpSpPr/>
          <p:nvPr/>
        </p:nvGrpSpPr>
        <p:grpSpPr>
          <a:xfrm>
            <a:off x="167310" y="404566"/>
            <a:ext cx="11424903" cy="1109306"/>
            <a:chOff x="1203157" y="685798"/>
            <a:chExt cx="8568678" cy="831979"/>
          </a:xfrm>
        </p:grpSpPr>
        <p:grpSp>
          <p:nvGrpSpPr>
            <p:cNvPr id="5" name="Nhóm 4">
              <a:extLst>
                <a:ext uri="{FF2B5EF4-FFF2-40B4-BE49-F238E27FC236}">
                  <a16:creationId xmlns:a16="http://schemas.microsoft.com/office/drawing/2014/main" id="{8C7BB831-02D6-D3F1-2A86-F000510F3325}"/>
                </a:ext>
              </a:extLst>
            </p:cNvPr>
            <p:cNvGrpSpPr/>
            <p:nvPr/>
          </p:nvGrpSpPr>
          <p:grpSpPr>
            <a:xfrm>
              <a:off x="1203157" y="685798"/>
              <a:ext cx="1311442" cy="789314"/>
              <a:chOff x="1431758" y="695788"/>
              <a:chExt cx="1347537" cy="856285"/>
            </a:xfrm>
          </p:grpSpPr>
          <p:sp>
            <p:nvSpPr>
              <p:cNvPr id="3" name="Hình Bầu dục 2">
                <a:extLst>
                  <a:ext uri="{FF2B5EF4-FFF2-40B4-BE49-F238E27FC236}">
                    <a16:creationId xmlns:a16="http://schemas.microsoft.com/office/drawing/2014/main" id="{B95F77D3-93B9-49BC-A7D1-93AB3C8ECE6F}"/>
                  </a:ext>
                </a:extLst>
              </p:cNvPr>
              <p:cNvSpPr/>
              <p:nvPr/>
            </p:nvSpPr>
            <p:spPr>
              <a:xfrm>
                <a:off x="1708484" y="721895"/>
                <a:ext cx="794084" cy="83017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D6F4FF"/>
                  </a:solidFill>
                  <a:latin typeface="Calibri"/>
                  <a:sym typeface="Arial"/>
                </a:endParaRPr>
              </a:p>
            </p:txBody>
          </p:sp>
          <p:sp>
            <p:nvSpPr>
              <p:cNvPr id="4" name="Hộp Văn bản 3">
                <a:extLst>
                  <a:ext uri="{FF2B5EF4-FFF2-40B4-BE49-F238E27FC236}">
                    <a16:creationId xmlns:a16="http://schemas.microsoft.com/office/drawing/2014/main" id="{A53A52EC-7A95-0F08-586F-1DB2E441C934}"/>
                  </a:ext>
                </a:extLst>
              </p:cNvPr>
              <p:cNvSpPr txBox="1"/>
              <p:nvPr/>
            </p:nvSpPr>
            <p:spPr>
              <a:xfrm>
                <a:off x="1431758" y="695788"/>
                <a:ext cx="1347537" cy="809737"/>
              </a:xfrm>
              <a:prstGeom prst="rect">
                <a:avLst/>
              </a:prstGeom>
              <a:noFill/>
            </p:spPr>
            <p:txBody>
              <a:bodyPr wrap="square" rtlCol="0">
                <a:spAutoFit/>
              </a:bodyPr>
              <a:lstStyle/>
              <a:p>
                <a:pPr algn="ctr" defTabSz="1219170">
                  <a:buClr>
                    <a:srgbClr val="000000"/>
                  </a:buClr>
                </a:pPr>
                <a:r>
                  <a:rPr lang="vi-VN" sz="5867" b="1" kern="0" dirty="0">
                    <a:solidFill>
                      <a:srgbClr val="FFFFFF"/>
                    </a:solidFill>
                    <a:latin typeface="Calibri"/>
                    <a:cs typeface="Arial"/>
                    <a:sym typeface="Arial"/>
                  </a:rPr>
                  <a:t>4</a:t>
                </a:r>
                <a:endParaRPr lang="en-US" sz="5867" b="1" kern="0" dirty="0">
                  <a:solidFill>
                    <a:srgbClr val="FFFFFF"/>
                  </a:solidFill>
                  <a:latin typeface="Calibri"/>
                  <a:cs typeface="Arial"/>
                  <a:sym typeface="Arial"/>
                </a:endParaRPr>
              </a:p>
            </p:txBody>
          </p:sp>
        </p:grpSp>
        <p:sp>
          <p:nvSpPr>
            <p:cNvPr id="6" name="Hộp Văn bản 5">
              <a:extLst>
                <a:ext uri="{FF2B5EF4-FFF2-40B4-BE49-F238E27FC236}">
                  <a16:creationId xmlns:a16="http://schemas.microsoft.com/office/drawing/2014/main" id="{5ECB7D4A-05B8-3D3F-8AA2-C65A5F35D2F8}"/>
                </a:ext>
              </a:extLst>
            </p:cNvPr>
            <p:cNvSpPr txBox="1"/>
            <p:nvPr/>
          </p:nvSpPr>
          <p:spPr>
            <a:xfrm>
              <a:off x="2173420" y="709863"/>
              <a:ext cx="7598415" cy="807914"/>
            </a:xfrm>
            <a:prstGeom prst="rect">
              <a:avLst/>
            </a:prstGeom>
            <a:noFill/>
          </p:spPr>
          <p:txBody>
            <a:bodyPr wrap="square" rtlCol="0">
              <a:spAutoFit/>
            </a:bodyPr>
            <a:lstStyle/>
            <a:p>
              <a:pPr algn="just" defTabSz="1219170">
                <a:buClr>
                  <a:srgbClr val="000000"/>
                </a:buClr>
              </a:pPr>
              <a:r>
                <a:rPr lang="en-US" sz="3200" b="1" kern="0" dirty="0" err="1">
                  <a:solidFill>
                    <a:srgbClr val="000000"/>
                  </a:solidFill>
                  <a:latin typeface="Times New Roman" panose="02020603050405020304" pitchFamily="18" charset="0"/>
                  <a:cs typeface="Times New Roman" panose="02020603050405020304" pitchFamily="18" charset="0"/>
                  <a:sym typeface="Arial"/>
                </a:rPr>
                <a:t>Một</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khu</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đất</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dạng</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hình</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vuông</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có</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độ</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dài</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cạnh</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là</a:t>
              </a:r>
              <a:r>
                <a:rPr lang="en-US" sz="3200" b="1" kern="0" dirty="0">
                  <a:solidFill>
                    <a:srgbClr val="000000"/>
                  </a:solidFill>
                  <a:latin typeface="Times New Roman" panose="02020603050405020304" pitchFamily="18" charset="0"/>
                  <a:cs typeface="Times New Roman" panose="02020603050405020304" pitchFamily="18" charset="0"/>
                  <a:sym typeface="Arial"/>
                </a:rPr>
                <a:t> 1617 m. </a:t>
              </a:r>
              <a:r>
                <a:rPr lang="en-US" sz="3200" b="1" kern="0" dirty="0" err="1">
                  <a:solidFill>
                    <a:srgbClr val="000000"/>
                  </a:solidFill>
                  <a:latin typeface="Times New Roman" panose="02020603050405020304" pitchFamily="18" charset="0"/>
                  <a:cs typeface="Times New Roman" panose="02020603050405020304" pitchFamily="18" charset="0"/>
                  <a:sym typeface="Arial"/>
                </a:rPr>
                <a:t>Hỏi</a:t>
              </a:r>
              <a:r>
                <a:rPr lang="en-US" sz="3200" b="1" kern="0" dirty="0">
                  <a:solidFill>
                    <a:srgbClr val="000000"/>
                  </a:solidFill>
                  <a:latin typeface="Times New Roman" panose="02020603050405020304" pitchFamily="18" charset="0"/>
                  <a:cs typeface="Times New Roman" panose="02020603050405020304" pitchFamily="18" charset="0"/>
                  <a:sym typeface="Arial"/>
                </a:rPr>
                <a:t> chu vi </a:t>
              </a:r>
              <a:r>
                <a:rPr lang="en-US" sz="3200" b="1" kern="0" dirty="0" err="1">
                  <a:solidFill>
                    <a:srgbClr val="000000"/>
                  </a:solidFill>
                  <a:latin typeface="Times New Roman" panose="02020603050405020304" pitchFamily="18" charset="0"/>
                  <a:cs typeface="Times New Roman" panose="02020603050405020304" pitchFamily="18" charset="0"/>
                  <a:sym typeface="Arial"/>
                </a:rPr>
                <a:t>của</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khu</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đất</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đó</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là</a:t>
              </a:r>
              <a:r>
                <a:rPr lang="en-US" sz="3200" b="1" kern="0" dirty="0">
                  <a:solidFill>
                    <a:srgbClr val="000000"/>
                  </a:solidFill>
                  <a:latin typeface="Times New Roman" panose="02020603050405020304" pitchFamily="18" charset="0"/>
                  <a:cs typeface="Times New Roman" panose="02020603050405020304" pitchFamily="18" charset="0"/>
                  <a:sym typeface="Arial"/>
                </a:rPr>
                <a:t> bao </a:t>
              </a:r>
              <a:r>
                <a:rPr lang="en-US" sz="3200" b="1" kern="0" dirty="0" err="1">
                  <a:solidFill>
                    <a:srgbClr val="000000"/>
                  </a:solidFill>
                  <a:latin typeface="Times New Roman" panose="02020603050405020304" pitchFamily="18" charset="0"/>
                  <a:cs typeface="Times New Roman" panose="02020603050405020304" pitchFamily="18" charset="0"/>
                  <a:sym typeface="Arial"/>
                </a:rPr>
                <a:t>nhiêu</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mét</a:t>
              </a:r>
              <a:r>
                <a:rPr lang="en-US" sz="3200" b="1" kern="0" dirty="0">
                  <a:solidFill>
                    <a:srgbClr val="000000"/>
                  </a:solidFill>
                  <a:latin typeface="Times New Roman" panose="02020603050405020304" pitchFamily="18" charset="0"/>
                  <a:cs typeface="Times New Roman" panose="02020603050405020304" pitchFamily="18" charset="0"/>
                  <a:sym typeface="Arial"/>
                </a:rPr>
                <a:t>?</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grpSp>
      <p:cxnSp>
        <p:nvCxnSpPr>
          <p:cNvPr id="9" name="Straight Connector 8"/>
          <p:cNvCxnSpPr/>
          <p:nvPr/>
        </p:nvCxnSpPr>
        <p:spPr>
          <a:xfrm>
            <a:off x="2447636" y="971417"/>
            <a:ext cx="4322619"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V="1">
            <a:off x="7704854" y="971417"/>
            <a:ext cx="3600455" cy="3011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V="1">
            <a:off x="2309469" y="1456986"/>
            <a:ext cx="3149221" cy="2087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8275782" y="1456986"/>
            <a:ext cx="739007" cy="1073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377753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a:extLst>
              <a:ext uri="{FF2B5EF4-FFF2-40B4-BE49-F238E27FC236}">
                <a16:creationId xmlns:a16="http://schemas.microsoft.com/office/drawing/2014/main" id="{56824EBD-5051-4E59-994E-9B03EB4C1758}"/>
              </a:ext>
            </a:extLst>
          </p:cNvPr>
          <p:cNvPicPr>
            <a:picLocks noChangeAspect="1"/>
          </p:cNvPicPr>
          <p:nvPr/>
        </p:nvPicPr>
        <p:blipFill>
          <a:blip r:embed="rId3"/>
          <a:stretch>
            <a:fillRect/>
          </a:stretch>
        </p:blipFill>
        <p:spPr>
          <a:xfrm>
            <a:off x="1158811" y="210228"/>
            <a:ext cx="10260457" cy="1926503"/>
          </a:xfrm>
          <a:prstGeom prst="rect">
            <a:avLst/>
          </a:prstGeom>
        </p:spPr>
      </p:pic>
      <p:sp>
        <p:nvSpPr>
          <p:cNvPr id="16" name="Rectangle: Rounded Corners 15">
            <a:extLst>
              <a:ext uri="{FF2B5EF4-FFF2-40B4-BE49-F238E27FC236}">
                <a16:creationId xmlns:a16="http://schemas.microsoft.com/office/drawing/2014/main" id="{6B1E3382-53DE-49C4-BC6E-B860DB10E7B1}"/>
              </a:ext>
            </a:extLst>
          </p:cNvPr>
          <p:cNvSpPr/>
          <p:nvPr/>
        </p:nvSpPr>
        <p:spPr>
          <a:xfrm>
            <a:off x="274308" y="2136730"/>
            <a:ext cx="7122172" cy="407103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002060"/>
                </a:solidFill>
                <a:effectLst/>
                <a:uLnTx/>
                <a:uFillTx/>
                <a:latin typeface="Arial" panose="020B0604020202020204" pitchFamily="34" charset="0"/>
                <a:ea typeface="+mn-ea"/>
                <a:cs typeface="+mn-cs"/>
              </a:rPr>
              <a:t>Cách chơi:</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Gà mẹ và gà con đang đi kiếm ăn. Bất ngờ gà mẹ bị lạc mất con. Để giúp gà mẹ tìm được những chú gà con các em phải vượt qua các chướng ngại vật là các câu hỏi được đưa ra.</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Với mỗi câu hỏi các em chọn Đ, S; thời gian cho mỗi câu hỏi là 7 giây. </a:t>
            </a:r>
            <a:endParaRPr kumimoji="0" lang="en-US" sz="2800" b="1" i="0" u="none" strike="noStrike" kern="1200" cap="none" spc="0" normalizeH="0" baseline="0" noProof="0" dirty="0">
              <a:ln>
                <a:noFill/>
              </a:ln>
              <a:solidFill>
                <a:srgbClr val="002060"/>
              </a:solidFill>
              <a:effectLst/>
              <a:uLnTx/>
              <a:uFillTx/>
              <a:latin typeface="Arial"/>
              <a:ea typeface="+mn-ea"/>
              <a:cs typeface="+mn-cs"/>
            </a:endParaRPr>
          </a:p>
        </p:txBody>
      </p:sp>
      <p:pic>
        <p:nvPicPr>
          <p:cNvPr id="18" name="Picture 17" descr="A picture containing text, vector graphics&#10;&#10;Description automatically generated">
            <a:extLst>
              <a:ext uri="{FF2B5EF4-FFF2-40B4-BE49-F238E27FC236}">
                <a16:creationId xmlns:a16="http://schemas.microsoft.com/office/drawing/2014/main" id="{382AB676-70DF-422C-95DF-062217EDCD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5406" y="1788160"/>
            <a:ext cx="6375406" cy="6375406"/>
          </a:xfrm>
          <a:prstGeom prst="rect">
            <a:avLst/>
          </a:prstGeom>
        </p:spPr>
      </p:pic>
    </p:spTree>
    <p:extLst>
      <p:ext uri="{BB962C8B-B14F-4D97-AF65-F5344CB8AC3E}">
        <p14:creationId xmlns:p14="http://schemas.microsoft.com/office/powerpoint/2010/main" val="3059141690"/>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2395538" y="54038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pic>
        <p:nvPicPr>
          <p:cNvPr id="4119" name="Picture 31" descr="people008"/>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9696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a:grpSpLocks/>
          </p:cNvGrpSpPr>
          <p:nvPr/>
        </p:nvGrpSpPr>
        <p:grpSpPr bwMode="auto">
          <a:xfrm>
            <a:off x="9366250" y="4267200"/>
            <a:ext cx="1752600" cy="1752600"/>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6180" name="WordArt 3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6181" name="WordArt 3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6182" name="WordArt 38"/>
          <p:cNvSpPr>
            <a:spLocks noChangeArrowheads="1" noChangeShapeType="1" noTextEdit="1"/>
          </p:cNvSpPr>
          <p:nvPr/>
        </p:nvSpPr>
        <p:spPr bwMode="auto">
          <a:xfrm>
            <a:off x="9486900" y="3348038"/>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6187" name="WordArt 43"/>
          <p:cNvSpPr>
            <a:spLocks noChangeArrowheads="1" noChangeShapeType="1" noTextEdit="1"/>
          </p:cNvSpPr>
          <p:nvPr/>
        </p:nvSpPr>
        <p:spPr bwMode="auto">
          <a:xfrm>
            <a:off x="9515475" y="331946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pic>
        <p:nvPicPr>
          <p:cNvPr id="4131" name="Picture 54" descr="Tàng-Tà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619125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auto">
          <a:xfrm>
            <a:off x="3352800" y="710680"/>
            <a:ext cx="242789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r>
              <a:rPr kumimoji="0" lang="vi-VN" altLang="vi-VN" sz="4000" b="1" i="0" u="none" strike="noStrike" kern="1200" cap="none" spc="0" normalizeH="0" baseline="0" noProof="0" dirty="0" smtClean="0">
                <a:ln>
                  <a:noFill/>
                </a:ln>
                <a:solidFill>
                  <a:srgbClr val="FF0000"/>
                </a:solidFill>
                <a:effectLst/>
                <a:uLnTx/>
                <a:uFillTx/>
                <a:latin typeface="Times New Roman" pitchFamily="18" charset="0"/>
                <a:ea typeface="+mn-ea"/>
                <a:cs typeface="Arial" charset="0"/>
              </a:rPr>
              <a:t>1223</a:t>
            </a:r>
            <a:endPar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a:t>
            </a:r>
            <a:r>
              <a:rPr kumimoji="0" lang="vi-VN" altLang="vi-VN" sz="4000" b="1" i="0" u="none" strike="noStrike" kern="1200" cap="none" spc="0" normalizeH="0" baseline="0" noProof="0" dirty="0" smtClean="0">
                <a:ln>
                  <a:noFill/>
                </a:ln>
                <a:solidFill>
                  <a:srgbClr val="FF0000"/>
                </a:solidFill>
                <a:effectLst/>
                <a:uLnTx/>
                <a:uFillTx/>
                <a:latin typeface="Times New Roman" pitchFamily="18" charset="0"/>
                <a:ea typeface="+mn-ea"/>
                <a:cs typeface="Arial" charset="0"/>
              </a:rPr>
              <a:t>      3</a:t>
            </a:r>
            <a:endPar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a:t>
            </a:r>
            <a:r>
              <a:rPr lang="vi-VN" altLang="vi-VN" sz="4000" b="1" dirty="0" smtClean="0">
                <a:solidFill>
                  <a:srgbClr val="FF0000"/>
                </a:solidFill>
                <a:latin typeface="Times New Roman" pitchFamily="18" charset="0"/>
                <a:cs typeface="Arial" charset="0"/>
              </a:rPr>
              <a:t>3669</a:t>
            </a:r>
            <a:endPar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endParaRPr>
          </a:p>
        </p:txBody>
      </p:sp>
      <p:sp>
        <p:nvSpPr>
          <p:cNvPr id="42" name="TextBox 41"/>
          <p:cNvSpPr txBox="1"/>
          <p:nvPr/>
        </p:nvSpPr>
        <p:spPr>
          <a:xfrm>
            <a:off x="3712030" y="1650428"/>
            <a:ext cx="42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kern="0" dirty="0">
                <a:solidFill>
                  <a:srgbClr val="FF0000"/>
                </a:solidFill>
                <a:latin typeface="Arial"/>
              </a:rPr>
              <a:t>x</a:t>
            </a:r>
            <a:endParaRPr kumimoji="0" lang="en-US" sz="3200" b="1" i="0" u="none" strike="noStrike" kern="0" cap="none" spc="0" normalizeH="0" baseline="0" noProof="0" dirty="0">
              <a:ln>
                <a:noFill/>
              </a:ln>
              <a:solidFill>
                <a:srgbClr val="FF0000"/>
              </a:solidFill>
              <a:effectLst/>
              <a:uLnTx/>
              <a:uFillTx/>
              <a:latin typeface="Arial"/>
            </a:endParaRPr>
          </a:p>
        </p:txBody>
      </p:sp>
      <p:cxnSp>
        <p:nvCxnSpPr>
          <p:cNvPr id="43" name="Straight Connector 42"/>
          <p:cNvCxnSpPr>
            <a:cxnSpLocks/>
          </p:cNvCxnSpPr>
          <p:nvPr/>
        </p:nvCxnSpPr>
        <p:spPr>
          <a:xfrm>
            <a:off x="4135921" y="2535342"/>
            <a:ext cx="1187919"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grpSp>
        <p:nvGrpSpPr>
          <p:cNvPr id="3" name="Group 2">
            <a:extLst>
              <a:ext uri="{FF2B5EF4-FFF2-40B4-BE49-F238E27FC236}">
                <a16:creationId xmlns:a16="http://schemas.microsoft.com/office/drawing/2014/main" id="{9F3A2339-E462-8E02-F5B8-368B71CA2C20}"/>
              </a:ext>
            </a:extLst>
          </p:cNvPr>
          <p:cNvGrpSpPr/>
          <p:nvPr/>
        </p:nvGrpSpPr>
        <p:grpSpPr>
          <a:xfrm>
            <a:off x="6264165" y="287591"/>
            <a:ext cx="6208850" cy="2132112"/>
            <a:chOff x="6264165" y="287591"/>
            <a:chExt cx="6208850" cy="2132112"/>
          </a:xfrm>
        </p:grpSpPr>
        <p:sp>
          <p:nvSpPr>
            <p:cNvPr id="2" name="Cloud 1">
              <a:extLst>
                <a:ext uri="{FF2B5EF4-FFF2-40B4-BE49-F238E27FC236}">
                  <a16:creationId xmlns:a16="http://schemas.microsoft.com/office/drawing/2014/main" id="{516A8044-189D-F4C8-FE36-27624828BE7F}"/>
                </a:ext>
              </a:extLst>
            </p:cNvPr>
            <p:cNvSpPr/>
            <p:nvPr/>
          </p:nvSpPr>
          <p:spPr>
            <a:xfrm>
              <a:off x="6264165" y="287591"/>
              <a:ext cx="5638800" cy="213211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6919884" y="838200"/>
              <a:ext cx="5553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a:t>
              </a:r>
            </a:p>
          </p:txBody>
        </p:sp>
      </p:grpSp>
      <p:pic>
        <p:nvPicPr>
          <p:cNvPr id="46" name="Picture 19" descr="ga me"/>
          <p:cNvPicPr>
            <a:picLocks noChangeAspect="1" noChangeArrowheads="1"/>
          </p:cNvPicPr>
          <p:nvPr/>
        </p:nvPicPr>
        <p:blipFill>
          <a:blip r:embed="rId8" cstate="print"/>
          <a:srcRect/>
          <a:stretch>
            <a:fillRect/>
          </a:stretch>
        </p:blipFill>
        <p:spPr bwMode="auto">
          <a:xfrm>
            <a:off x="1139059" y="1690097"/>
            <a:ext cx="1295400" cy="1211263"/>
          </a:xfrm>
          <a:prstGeom prst="rect">
            <a:avLst/>
          </a:prstGeom>
          <a:noFill/>
        </p:spPr>
      </p:pic>
      <p:pic>
        <p:nvPicPr>
          <p:cNvPr id="47" name="Picture 10" descr="ga con"/>
          <p:cNvPicPr>
            <a:picLocks noChangeAspect="1" noChangeArrowheads="1"/>
          </p:cNvPicPr>
          <p:nvPr/>
        </p:nvPicPr>
        <p:blipFill>
          <a:blip r:embed="rId9"/>
          <a:srcRect/>
          <a:stretch>
            <a:fillRect/>
          </a:stretch>
        </p:blipFill>
        <p:spPr bwMode="auto">
          <a:xfrm>
            <a:off x="3203418" y="3475038"/>
            <a:ext cx="609600" cy="487362"/>
          </a:xfrm>
          <a:prstGeom prst="rect">
            <a:avLst/>
          </a:prstGeom>
          <a:noFill/>
        </p:spPr>
      </p:pic>
      <p:pic>
        <p:nvPicPr>
          <p:cNvPr id="48" name="Picture 11" descr="ga con"/>
          <p:cNvPicPr>
            <a:picLocks noChangeAspect="1" noChangeArrowheads="1"/>
          </p:cNvPicPr>
          <p:nvPr/>
        </p:nvPicPr>
        <p:blipFill>
          <a:blip r:embed="rId9"/>
          <a:srcRect/>
          <a:stretch>
            <a:fillRect/>
          </a:stretch>
        </p:blipFill>
        <p:spPr bwMode="auto">
          <a:xfrm>
            <a:off x="3200400" y="4313238"/>
            <a:ext cx="609600" cy="487362"/>
          </a:xfrm>
          <a:prstGeom prst="rect">
            <a:avLst/>
          </a:prstGeom>
          <a:noFill/>
        </p:spPr>
      </p:pic>
      <p:sp>
        <p:nvSpPr>
          <p:cNvPr id="49" name="Text Box 16"/>
          <p:cNvSpPr txBox="1">
            <a:spLocks noChangeArrowheads="1"/>
          </p:cNvSpPr>
          <p:nvPr/>
        </p:nvSpPr>
        <p:spPr bwMode="auto">
          <a:xfrm>
            <a:off x="4038600" y="3334966"/>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sp>
        <p:nvSpPr>
          <p:cNvPr id="50" name="Text Box 17"/>
          <p:cNvSpPr txBox="1">
            <a:spLocks noChangeArrowheads="1"/>
          </p:cNvSpPr>
          <p:nvPr/>
        </p:nvSpPr>
        <p:spPr bwMode="auto">
          <a:xfrm>
            <a:off x="4038600" y="4206875"/>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spTree>
    <p:custDataLst>
      <p:tags r:id="rId1"/>
    </p:custDataLst>
    <p:extLst>
      <p:ext uri="{BB962C8B-B14F-4D97-AF65-F5344CB8AC3E}">
        <p14:creationId xmlns:p14="http://schemas.microsoft.com/office/powerpoint/2010/main" val="4251466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87"/>
                                        </p:tgtEl>
                                        <p:attrNameLst>
                                          <p:attrName>style.visibility</p:attrName>
                                        </p:attrNameLst>
                                      </p:cBhvr>
                                      <p:to>
                                        <p:strVal val="visible"/>
                                      </p:to>
                                    </p:set>
                                    <p:animEffect transition="in" filter="dissolve">
                                      <p:cBhvr>
                                        <p:cTn id="7" dur="750"/>
                                        <p:tgtEl>
                                          <p:spTgt spid="6187"/>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par>
                          <p:cTn id="8" fill="hold" nodeType="afterGroup">
                            <p:stCondLst>
                              <p:cond delay="750"/>
                            </p:stCondLst>
                            <p:childTnLst>
                              <p:par>
                                <p:cTn id="9" presetID="53" presetClass="exit" presetSubtype="0" fill="hold" grpId="1" nodeType="afterEffect">
                                  <p:stCondLst>
                                    <p:cond delay="0"/>
                                  </p:stCondLst>
                                  <p:childTnLst>
                                    <p:anim calcmode="lin" valueType="num">
                                      <p:cBhvr>
                                        <p:cTn id="10" dur="750"/>
                                        <p:tgtEl>
                                          <p:spTgt spid="6187"/>
                                        </p:tgtEl>
                                        <p:attrNameLst>
                                          <p:attrName>ppt_w</p:attrName>
                                        </p:attrNameLst>
                                      </p:cBhvr>
                                      <p:tavLst>
                                        <p:tav tm="0">
                                          <p:val>
                                            <p:strVal val="ppt_w"/>
                                          </p:val>
                                        </p:tav>
                                        <p:tav tm="100000">
                                          <p:val>
                                            <p:fltVal val="0"/>
                                          </p:val>
                                        </p:tav>
                                      </p:tavLst>
                                    </p:anim>
                                    <p:anim calcmode="lin" valueType="num">
                                      <p:cBhvr>
                                        <p:cTn id="11" dur="750"/>
                                        <p:tgtEl>
                                          <p:spTgt spid="6187"/>
                                        </p:tgtEl>
                                        <p:attrNameLst>
                                          <p:attrName>ppt_h</p:attrName>
                                        </p:attrNameLst>
                                      </p:cBhvr>
                                      <p:tavLst>
                                        <p:tav tm="0">
                                          <p:val>
                                            <p:strVal val="ppt_h"/>
                                          </p:val>
                                        </p:tav>
                                        <p:tav tm="100000">
                                          <p:val>
                                            <p:fltVal val="0"/>
                                          </p:val>
                                        </p:tav>
                                      </p:tavLst>
                                    </p:anim>
                                    <p:animEffect transition="out" filter="fade">
                                      <p:cBhvr>
                                        <p:cTn id="12" dur="750"/>
                                        <p:tgtEl>
                                          <p:spTgt spid="6187"/>
                                        </p:tgtEl>
                                      </p:cBhvr>
                                    </p:animEffect>
                                    <p:set>
                                      <p:cBhvr>
                                        <p:cTn id="13" dur="1" fill="hold">
                                          <p:stCondLst>
                                            <p:cond delay="749"/>
                                          </p:stCondLst>
                                        </p:cTn>
                                        <p:tgtEl>
                                          <p:spTgt spid="6187"/>
                                        </p:tgtEl>
                                        <p:attrNameLst>
                                          <p:attrName>style.visibility</p:attrName>
                                        </p:attrNameLst>
                                      </p:cBhvr>
                                      <p:to>
                                        <p:strVal val="hidden"/>
                                      </p:to>
                                    </p:set>
                                  </p:childTnLst>
                                </p:cTn>
                              </p:par>
                            </p:childTnLst>
                          </p:cTn>
                        </p:par>
                        <p:par>
                          <p:cTn id="14" fill="hold" nodeType="afterGroup">
                            <p:stCondLst>
                              <p:cond delay="1500"/>
                            </p:stCondLst>
                            <p:childTnLst>
                              <p:par>
                                <p:cTn id="15" presetID="9" presetClass="entr" presetSubtype="0" fill="hold" grpId="0" nodeType="afterEffect">
                                  <p:stCondLst>
                                    <p:cond delay="0"/>
                                  </p:stCondLst>
                                  <p:childTnLst>
                                    <p:set>
                                      <p:cBhvr>
                                        <p:cTn id="16" dur="1" fill="hold">
                                          <p:stCondLst>
                                            <p:cond delay="0"/>
                                          </p:stCondLst>
                                        </p:cTn>
                                        <p:tgtEl>
                                          <p:spTgt spid="6186"/>
                                        </p:tgtEl>
                                        <p:attrNameLst>
                                          <p:attrName>style.visibility</p:attrName>
                                        </p:attrNameLst>
                                      </p:cBhvr>
                                      <p:to>
                                        <p:strVal val="visible"/>
                                      </p:to>
                                    </p:set>
                                    <p:animEffect transition="in" filter="dissolve">
                                      <p:cBhvr>
                                        <p:cTn id="17" dur="750"/>
                                        <p:tgtEl>
                                          <p:spTgt spid="6186"/>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par>
                          <p:cTn id="18" fill="hold" nodeType="afterGroup">
                            <p:stCondLst>
                              <p:cond delay="2250"/>
                            </p:stCondLst>
                            <p:childTnLst>
                              <p:par>
                                <p:cTn id="19" presetID="53" presetClass="exit" presetSubtype="0" fill="hold" grpId="1" nodeType="afterEffect">
                                  <p:stCondLst>
                                    <p:cond delay="0"/>
                                  </p:stCondLst>
                                  <p:childTnLst>
                                    <p:anim calcmode="lin" valueType="num">
                                      <p:cBhvr>
                                        <p:cTn id="20" dur="750"/>
                                        <p:tgtEl>
                                          <p:spTgt spid="6186"/>
                                        </p:tgtEl>
                                        <p:attrNameLst>
                                          <p:attrName>ppt_w</p:attrName>
                                        </p:attrNameLst>
                                      </p:cBhvr>
                                      <p:tavLst>
                                        <p:tav tm="0">
                                          <p:val>
                                            <p:strVal val="ppt_w"/>
                                          </p:val>
                                        </p:tav>
                                        <p:tav tm="100000">
                                          <p:val>
                                            <p:fltVal val="0"/>
                                          </p:val>
                                        </p:tav>
                                      </p:tavLst>
                                    </p:anim>
                                    <p:anim calcmode="lin" valueType="num">
                                      <p:cBhvr>
                                        <p:cTn id="21" dur="750"/>
                                        <p:tgtEl>
                                          <p:spTgt spid="6186"/>
                                        </p:tgtEl>
                                        <p:attrNameLst>
                                          <p:attrName>ppt_h</p:attrName>
                                        </p:attrNameLst>
                                      </p:cBhvr>
                                      <p:tavLst>
                                        <p:tav tm="0">
                                          <p:val>
                                            <p:strVal val="ppt_h"/>
                                          </p:val>
                                        </p:tav>
                                        <p:tav tm="100000">
                                          <p:val>
                                            <p:fltVal val="0"/>
                                          </p:val>
                                        </p:tav>
                                      </p:tavLst>
                                    </p:anim>
                                    <p:animEffect transition="out" filter="fade">
                                      <p:cBhvr>
                                        <p:cTn id="22" dur="750"/>
                                        <p:tgtEl>
                                          <p:spTgt spid="6186"/>
                                        </p:tgtEl>
                                      </p:cBhvr>
                                    </p:animEffect>
                                    <p:set>
                                      <p:cBhvr>
                                        <p:cTn id="23" dur="1" fill="hold">
                                          <p:stCondLst>
                                            <p:cond delay="749"/>
                                          </p:stCondLst>
                                        </p:cTn>
                                        <p:tgtEl>
                                          <p:spTgt spid="6186"/>
                                        </p:tgtEl>
                                        <p:attrNameLst>
                                          <p:attrName>style.visibility</p:attrName>
                                        </p:attrNameLst>
                                      </p:cBhvr>
                                      <p:to>
                                        <p:strVal val="hidden"/>
                                      </p:to>
                                    </p:set>
                                  </p:childTnLst>
                                </p:cTn>
                              </p:par>
                            </p:childTnLst>
                          </p:cTn>
                        </p:par>
                        <p:par>
                          <p:cTn id="24" fill="hold" nodeType="afterGroup">
                            <p:stCondLst>
                              <p:cond delay="3000"/>
                            </p:stCondLst>
                            <p:childTnLst>
                              <p:par>
                                <p:cTn id="25" presetID="9" presetClass="entr" presetSubtype="0" fill="hold" grpId="0" nodeType="afterEffect">
                                  <p:stCondLst>
                                    <p:cond delay="0"/>
                                  </p:stCondLst>
                                  <p:childTnLst>
                                    <p:set>
                                      <p:cBhvr>
                                        <p:cTn id="26" dur="1" fill="hold">
                                          <p:stCondLst>
                                            <p:cond delay="0"/>
                                          </p:stCondLst>
                                        </p:cTn>
                                        <p:tgtEl>
                                          <p:spTgt spid="6185"/>
                                        </p:tgtEl>
                                        <p:attrNameLst>
                                          <p:attrName>style.visibility</p:attrName>
                                        </p:attrNameLst>
                                      </p:cBhvr>
                                      <p:to>
                                        <p:strVal val="visible"/>
                                      </p:to>
                                    </p:set>
                                    <p:animEffect transition="in" filter="dissolve">
                                      <p:cBhvr>
                                        <p:cTn id="27" dur="750"/>
                                        <p:tgtEl>
                                          <p:spTgt spid="6185"/>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wav"/>
                                        </p:tgtEl>
                                      </p:cMediaNode>
                                    </p:audio>
                                  </p:subTnLst>
                                </p:cTn>
                              </p:par>
                            </p:childTnLst>
                          </p:cTn>
                        </p:par>
                        <p:par>
                          <p:cTn id="28" fill="hold" nodeType="afterGroup">
                            <p:stCondLst>
                              <p:cond delay="3750"/>
                            </p:stCondLst>
                            <p:childTnLst>
                              <p:par>
                                <p:cTn id="29" presetID="53" presetClass="exit" presetSubtype="0" fill="hold" grpId="1" nodeType="afterEffect">
                                  <p:stCondLst>
                                    <p:cond delay="0"/>
                                  </p:stCondLst>
                                  <p:childTnLst>
                                    <p:anim calcmode="lin" valueType="num">
                                      <p:cBhvr>
                                        <p:cTn id="30" dur="750"/>
                                        <p:tgtEl>
                                          <p:spTgt spid="6185"/>
                                        </p:tgtEl>
                                        <p:attrNameLst>
                                          <p:attrName>ppt_w</p:attrName>
                                        </p:attrNameLst>
                                      </p:cBhvr>
                                      <p:tavLst>
                                        <p:tav tm="0">
                                          <p:val>
                                            <p:strVal val="ppt_w"/>
                                          </p:val>
                                        </p:tav>
                                        <p:tav tm="100000">
                                          <p:val>
                                            <p:fltVal val="0"/>
                                          </p:val>
                                        </p:tav>
                                      </p:tavLst>
                                    </p:anim>
                                    <p:anim calcmode="lin" valueType="num">
                                      <p:cBhvr>
                                        <p:cTn id="31" dur="750"/>
                                        <p:tgtEl>
                                          <p:spTgt spid="6185"/>
                                        </p:tgtEl>
                                        <p:attrNameLst>
                                          <p:attrName>ppt_h</p:attrName>
                                        </p:attrNameLst>
                                      </p:cBhvr>
                                      <p:tavLst>
                                        <p:tav tm="0">
                                          <p:val>
                                            <p:strVal val="ppt_h"/>
                                          </p:val>
                                        </p:tav>
                                        <p:tav tm="100000">
                                          <p:val>
                                            <p:fltVal val="0"/>
                                          </p:val>
                                        </p:tav>
                                      </p:tavLst>
                                    </p:anim>
                                    <p:animEffect transition="out" filter="fade">
                                      <p:cBhvr>
                                        <p:cTn id="32" dur="750"/>
                                        <p:tgtEl>
                                          <p:spTgt spid="6185"/>
                                        </p:tgtEl>
                                      </p:cBhvr>
                                    </p:animEffect>
                                    <p:set>
                                      <p:cBhvr>
                                        <p:cTn id="33" dur="1" fill="hold">
                                          <p:stCondLst>
                                            <p:cond delay="749"/>
                                          </p:stCondLst>
                                        </p:cTn>
                                        <p:tgtEl>
                                          <p:spTgt spid="6185"/>
                                        </p:tgtEl>
                                        <p:attrNameLst>
                                          <p:attrName>style.visibility</p:attrName>
                                        </p:attrNameLst>
                                      </p:cBhvr>
                                      <p:to>
                                        <p:strVal val="hidden"/>
                                      </p:to>
                                    </p:set>
                                  </p:childTnLst>
                                </p:cTn>
                              </p:par>
                            </p:childTnLst>
                          </p:cTn>
                        </p:par>
                        <p:par>
                          <p:cTn id="34" fill="hold" nodeType="afterGroup">
                            <p:stCondLst>
                              <p:cond delay="4500"/>
                            </p:stCondLst>
                            <p:childTnLst>
                              <p:par>
                                <p:cTn id="35" presetID="9" presetClass="entr" presetSubtype="0" fill="hold" grpId="0" nodeType="afterEffect">
                                  <p:stCondLst>
                                    <p:cond delay="0"/>
                                  </p:stCondLst>
                                  <p:childTnLst>
                                    <p:set>
                                      <p:cBhvr>
                                        <p:cTn id="36" dur="1" fill="hold">
                                          <p:stCondLst>
                                            <p:cond delay="0"/>
                                          </p:stCondLst>
                                        </p:cTn>
                                        <p:tgtEl>
                                          <p:spTgt spid="6184"/>
                                        </p:tgtEl>
                                        <p:attrNameLst>
                                          <p:attrName>style.visibility</p:attrName>
                                        </p:attrNameLst>
                                      </p:cBhvr>
                                      <p:to>
                                        <p:strVal val="visible"/>
                                      </p:to>
                                    </p:set>
                                    <p:animEffect transition="in" filter="dissolve">
                                      <p:cBhvr>
                                        <p:cTn id="37" dur="750"/>
                                        <p:tgtEl>
                                          <p:spTgt spid="6184"/>
                                        </p:tgtEl>
                                      </p:cBhvr>
                                    </p:animEffect>
                                  </p:childTnLst>
                                  <p:subTnLst>
                                    <p:audio>
                                      <p:cMediaNode>
                                        <p:cTn display="0" masterRel="sameClick">
                                          <p:stCondLst>
                                            <p:cond evt="begin" delay="0">
                                              <p:tn val="35"/>
                                            </p:cond>
                                          </p:stCondLst>
                                          <p:endCondLst>
                                            <p:cond evt="onStopAudio" delay="0">
                                              <p:tgtEl>
                                                <p:sldTgt/>
                                              </p:tgtEl>
                                            </p:cond>
                                          </p:endCondLst>
                                        </p:cTn>
                                        <p:tgtEl>
                                          <p:sndTgt r:embed="rId3" name="camera.wav"/>
                                        </p:tgtEl>
                                      </p:cMediaNode>
                                    </p:audio>
                                  </p:subTnLst>
                                </p:cTn>
                              </p:par>
                            </p:childTnLst>
                          </p:cTn>
                        </p:par>
                        <p:par>
                          <p:cTn id="38" fill="hold" nodeType="afterGroup">
                            <p:stCondLst>
                              <p:cond delay="5250"/>
                            </p:stCondLst>
                            <p:childTnLst>
                              <p:par>
                                <p:cTn id="39" presetID="53" presetClass="exit" presetSubtype="0" fill="hold" grpId="1" nodeType="afterEffect">
                                  <p:stCondLst>
                                    <p:cond delay="0"/>
                                  </p:stCondLst>
                                  <p:childTnLst>
                                    <p:anim calcmode="lin" valueType="num">
                                      <p:cBhvr>
                                        <p:cTn id="40" dur="750"/>
                                        <p:tgtEl>
                                          <p:spTgt spid="6184"/>
                                        </p:tgtEl>
                                        <p:attrNameLst>
                                          <p:attrName>ppt_w</p:attrName>
                                        </p:attrNameLst>
                                      </p:cBhvr>
                                      <p:tavLst>
                                        <p:tav tm="0">
                                          <p:val>
                                            <p:strVal val="ppt_w"/>
                                          </p:val>
                                        </p:tav>
                                        <p:tav tm="100000">
                                          <p:val>
                                            <p:fltVal val="0"/>
                                          </p:val>
                                        </p:tav>
                                      </p:tavLst>
                                    </p:anim>
                                    <p:anim calcmode="lin" valueType="num">
                                      <p:cBhvr>
                                        <p:cTn id="41" dur="750"/>
                                        <p:tgtEl>
                                          <p:spTgt spid="6184"/>
                                        </p:tgtEl>
                                        <p:attrNameLst>
                                          <p:attrName>ppt_h</p:attrName>
                                        </p:attrNameLst>
                                      </p:cBhvr>
                                      <p:tavLst>
                                        <p:tav tm="0">
                                          <p:val>
                                            <p:strVal val="ppt_h"/>
                                          </p:val>
                                        </p:tav>
                                        <p:tav tm="100000">
                                          <p:val>
                                            <p:fltVal val="0"/>
                                          </p:val>
                                        </p:tav>
                                      </p:tavLst>
                                    </p:anim>
                                    <p:animEffect transition="out" filter="fade">
                                      <p:cBhvr>
                                        <p:cTn id="42" dur="750"/>
                                        <p:tgtEl>
                                          <p:spTgt spid="6184"/>
                                        </p:tgtEl>
                                      </p:cBhvr>
                                    </p:animEffect>
                                    <p:set>
                                      <p:cBhvr>
                                        <p:cTn id="43" dur="1" fill="hold">
                                          <p:stCondLst>
                                            <p:cond delay="749"/>
                                          </p:stCondLst>
                                        </p:cTn>
                                        <p:tgtEl>
                                          <p:spTgt spid="6184"/>
                                        </p:tgtEl>
                                        <p:attrNameLst>
                                          <p:attrName>style.visibility</p:attrName>
                                        </p:attrNameLst>
                                      </p:cBhvr>
                                      <p:to>
                                        <p:strVal val="hidden"/>
                                      </p:to>
                                    </p:set>
                                  </p:childTnLst>
                                </p:cTn>
                              </p:par>
                            </p:childTnLst>
                          </p:cTn>
                        </p:par>
                        <p:par>
                          <p:cTn id="44" fill="hold" nodeType="afterGroup">
                            <p:stCondLst>
                              <p:cond delay="6000"/>
                            </p:stCondLst>
                            <p:childTnLst>
                              <p:par>
                                <p:cTn id="45" presetID="9" presetClass="entr" presetSubtype="0" fill="hold" grpId="0" nodeType="afterEffect">
                                  <p:stCondLst>
                                    <p:cond delay="0"/>
                                  </p:stCondLst>
                                  <p:childTnLst>
                                    <p:set>
                                      <p:cBhvr>
                                        <p:cTn id="46" dur="1" fill="hold">
                                          <p:stCondLst>
                                            <p:cond delay="0"/>
                                          </p:stCondLst>
                                        </p:cTn>
                                        <p:tgtEl>
                                          <p:spTgt spid="6183"/>
                                        </p:tgtEl>
                                        <p:attrNameLst>
                                          <p:attrName>style.visibility</p:attrName>
                                        </p:attrNameLst>
                                      </p:cBhvr>
                                      <p:to>
                                        <p:strVal val="visible"/>
                                      </p:to>
                                    </p:set>
                                    <p:animEffect transition="in" filter="dissolve">
                                      <p:cBhvr>
                                        <p:cTn id="47" dur="750"/>
                                        <p:tgtEl>
                                          <p:spTgt spid="6183"/>
                                        </p:tgtEl>
                                      </p:cBhvr>
                                    </p:animEffect>
                                  </p:childTnLst>
                                  <p:subTnLst>
                                    <p:audio>
                                      <p:cMediaNode>
                                        <p:cTn display="0" masterRel="sameClick">
                                          <p:stCondLst>
                                            <p:cond evt="begin" delay="0">
                                              <p:tn val="45"/>
                                            </p:cond>
                                          </p:stCondLst>
                                          <p:endCondLst>
                                            <p:cond evt="onStopAudio" delay="0">
                                              <p:tgtEl>
                                                <p:sldTgt/>
                                              </p:tgtEl>
                                            </p:cond>
                                          </p:endCondLst>
                                        </p:cTn>
                                        <p:tgtEl>
                                          <p:sndTgt r:embed="rId3" name="camera.wav"/>
                                        </p:tgtEl>
                                      </p:cMediaNode>
                                    </p:audio>
                                  </p:subTnLst>
                                </p:cTn>
                              </p:par>
                            </p:childTnLst>
                          </p:cTn>
                        </p:par>
                        <p:par>
                          <p:cTn id="48" fill="hold" nodeType="afterGroup">
                            <p:stCondLst>
                              <p:cond delay="6750"/>
                            </p:stCondLst>
                            <p:childTnLst>
                              <p:par>
                                <p:cTn id="49" presetID="53" presetClass="exit" presetSubtype="0" fill="hold" grpId="1" nodeType="afterEffect">
                                  <p:stCondLst>
                                    <p:cond delay="0"/>
                                  </p:stCondLst>
                                  <p:childTnLst>
                                    <p:anim calcmode="lin" valueType="num">
                                      <p:cBhvr>
                                        <p:cTn id="50" dur="750"/>
                                        <p:tgtEl>
                                          <p:spTgt spid="6183"/>
                                        </p:tgtEl>
                                        <p:attrNameLst>
                                          <p:attrName>ppt_w</p:attrName>
                                        </p:attrNameLst>
                                      </p:cBhvr>
                                      <p:tavLst>
                                        <p:tav tm="0">
                                          <p:val>
                                            <p:strVal val="ppt_w"/>
                                          </p:val>
                                        </p:tav>
                                        <p:tav tm="100000">
                                          <p:val>
                                            <p:fltVal val="0"/>
                                          </p:val>
                                        </p:tav>
                                      </p:tavLst>
                                    </p:anim>
                                    <p:anim calcmode="lin" valueType="num">
                                      <p:cBhvr>
                                        <p:cTn id="51" dur="750"/>
                                        <p:tgtEl>
                                          <p:spTgt spid="6183"/>
                                        </p:tgtEl>
                                        <p:attrNameLst>
                                          <p:attrName>ppt_h</p:attrName>
                                        </p:attrNameLst>
                                      </p:cBhvr>
                                      <p:tavLst>
                                        <p:tav tm="0">
                                          <p:val>
                                            <p:strVal val="ppt_h"/>
                                          </p:val>
                                        </p:tav>
                                        <p:tav tm="100000">
                                          <p:val>
                                            <p:fltVal val="0"/>
                                          </p:val>
                                        </p:tav>
                                      </p:tavLst>
                                    </p:anim>
                                    <p:animEffect transition="out" filter="fade">
                                      <p:cBhvr>
                                        <p:cTn id="52" dur="750"/>
                                        <p:tgtEl>
                                          <p:spTgt spid="6183"/>
                                        </p:tgtEl>
                                      </p:cBhvr>
                                    </p:animEffect>
                                    <p:set>
                                      <p:cBhvr>
                                        <p:cTn id="53" dur="1" fill="hold">
                                          <p:stCondLst>
                                            <p:cond delay="749"/>
                                          </p:stCondLst>
                                        </p:cTn>
                                        <p:tgtEl>
                                          <p:spTgt spid="6183"/>
                                        </p:tgtEl>
                                        <p:attrNameLst>
                                          <p:attrName>style.visibility</p:attrName>
                                        </p:attrNameLst>
                                      </p:cBhvr>
                                      <p:to>
                                        <p:strVal val="hidden"/>
                                      </p:to>
                                    </p:set>
                                  </p:childTnLst>
                                </p:cTn>
                              </p:par>
                            </p:childTnLst>
                          </p:cTn>
                        </p:par>
                        <p:par>
                          <p:cTn id="54" fill="hold" nodeType="afterGroup">
                            <p:stCondLst>
                              <p:cond delay="7500"/>
                            </p:stCondLst>
                            <p:childTnLst>
                              <p:par>
                                <p:cTn id="55" presetID="9" presetClass="entr" presetSubtype="0" fill="hold" grpId="0" nodeType="afterEffect">
                                  <p:stCondLst>
                                    <p:cond delay="0"/>
                                  </p:stCondLst>
                                  <p:childTnLst>
                                    <p:set>
                                      <p:cBhvr>
                                        <p:cTn id="56" dur="1" fill="hold">
                                          <p:stCondLst>
                                            <p:cond delay="0"/>
                                          </p:stCondLst>
                                        </p:cTn>
                                        <p:tgtEl>
                                          <p:spTgt spid="6182"/>
                                        </p:tgtEl>
                                        <p:attrNameLst>
                                          <p:attrName>style.visibility</p:attrName>
                                        </p:attrNameLst>
                                      </p:cBhvr>
                                      <p:to>
                                        <p:strVal val="visible"/>
                                      </p:to>
                                    </p:set>
                                    <p:animEffect transition="in" filter="dissolve">
                                      <p:cBhvr>
                                        <p:cTn id="57" dur="750"/>
                                        <p:tgtEl>
                                          <p:spTgt spid="6182"/>
                                        </p:tgtEl>
                                      </p:cBhvr>
                                    </p:animEffect>
                                  </p:childTnLst>
                                  <p:subTnLst>
                                    <p:audio>
                                      <p:cMediaNode>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par>
                          <p:cTn id="58" fill="hold" nodeType="afterGroup">
                            <p:stCondLst>
                              <p:cond delay="8250"/>
                            </p:stCondLst>
                            <p:childTnLst>
                              <p:par>
                                <p:cTn id="59" presetID="53" presetClass="exit" presetSubtype="0" fill="hold" grpId="1" nodeType="afterEffect">
                                  <p:stCondLst>
                                    <p:cond delay="0"/>
                                  </p:stCondLst>
                                  <p:childTnLst>
                                    <p:anim calcmode="lin" valueType="num">
                                      <p:cBhvr>
                                        <p:cTn id="60" dur="750"/>
                                        <p:tgtEl>
                                          <p:spTgt spid="6182"/>
                                        </p:tgtEl>
                                        <p:attrNameLst>
                                          <p:attrName>ppt_w</p:attrName>
                                        </p:attrNameLst>
                                      </p:cBhvr>
                                      <p:tavLst>
                                        <p:tav tm="0">
                                          <p:val>
                                            <p:strVal val="ppt_w"/>
                                          </p:val>
                                        </p:tav>
                                        <p:tav tm="100000">
                                          <p:val>
                                            <p:fltVal val="0"/>
                                          </p:val>
                                        </p:tav>
                                      </p:tavLst>
                                    </p:anim>
                                    <p:anim calcmode="lin" valueType="num">
                                      <p:cBhvr>
                                        <p:cTn id="61" dur="750"/>
                                        <p:tgtEl>
                                          <p:spTgt spid="6182"/>
                                        </p:tgtEl>
                                        <p:attrNameLst>
                                          <p:attrName>ppt_h</p:attrName>
                                        </p:attrNameLst>
                                      </p:cBhvr>
                                      <p:tavLst>
                                        <p:tav tm="0">
                                          <p:val>
                                            <p:strVal val="ppt_h"/>
                                          </p:val>
                                        </p:tav>
                                        <p:tav tm="100000">
                                          <p:val>
                                            <p:fltVal val="0"/>
                                          </p:val>
                                        </p:tav>
                                      </p:tavLst>
                                    </p:anim>
                                    <p:animEffect transition="out" filter="fade">
                                      <p:cBhvr>
                                        <p:cTn id="62" dur="750"/>
                                        <p:tgtEl>
                                          <p:spTgt spid="6182"/>
                                        </p:tgtEl>
                                      </p:cBhvr>
                                    </p:animEffect>
                                    <p:set>
                                      <p:cBhvr>
                                        <p:cTn id="63" dur="1" fill="hold">
                                          <p:stCondLst>
                                            <p:cond delay="749"/>
                                          </p:stCondLst>
                                        </p:cTn>
                                        <p:tgtEl>
                                          <p:spTgt spid="6182"/>
                                        </p:tgtEl>
                                        <p:attrNameLst>
                                          <p:attrName>style.visibility</p:attrName>
                                        </p:attrNameLst>
                                      </p:cBhvr>
                                      <p:to>
                                        <p:strVal val="hidden"/>
                                      </p:to>
                                    </p:set>
                                  </p:childTnLst>
                                </p:cTn>
                              </p:par>
                            </p:childTnLst>
                          </p:cTn>
                        </p:par>
                        <p:par>
                          <p:cTn id="64" fill="hold" nodeType="afterGroup">
                            <p:stCondLst>
                              <p:cond delay="9000"/>
                            </p:stCondLst>
                            <p:childTnLst>
                              <p:par>
                                <p:cTn id="65" presetID="9" presetClass="entr" presetSubtype="0" fill="hold" grpId="0" nodeType="afterEffect">
                                  <p:stCondLst>
                                    <p:cond delay="0"/>
                                  </p:stCondLst>
                                  <p:childTnLst>
                                    <p:set>
                                      <p:cBhvr>
                                        <p:cTn id="66" dur="1" fill="hold">
                                          <p:stCondLst>
                                            <p:cond delay="0"/>
                                          </p:stCondLst>
                                        </p:cTn>
                                        <p:tgtEl>
                                          <p:spTgt spid="6181"/>
                                        </p:tgtEl>
                                        <p:attrNameLst>
                                          <p:attrName>style.visibility</p:attrName>
                                        </p:attrNameLst>
                                      </p:cBhvr>
                                      <p:to>
                                        <p:strVal val="visible"/>
                                      </p:to>
                                    </p:set>
                                    <p:animEffect transition="in" filter="dissolve">
                                      <p:cBhvr>
                                        <p:cTn id="67" dur="750"/>
                                        <p:tgtEl>
                                          <p:spTgt spid="6181"/>
                                        </p:tgtEl>
                                      </p:cBhvr>
                                    </p:animEffect>
                                  </p:childTnLst>
                                  <p:subTnLst>
                                    <p:audio>
                                      <p:cMediaNode>
                                        <p:cTn display="0" masterRel="sameClick">
                                          <p:stCondLst>
                                            <p:cond evt="begin" delay="0">
                                              <p:tn val="65"/>
                                            </p:cond>
                                          </p:stCondLst>
                                          <p:endCondLst>
                                            <p:cond evt="onStopAudio" delay="0">
                                              <p:tgtEl>
                                                <p:sldTgt/>
                                              </p:tgtEl>
                                            </p:cond>
                                          </p:endCondLst>
                                        </p:cTn>
                                        <p:tgtEl>
                                          <p:sndTgt r:embed="rId3" name="camera.wav"/>
                                        </p:tgtEl>
                                      </p:cMediaNode>
                                    </p:audio>
                                  </p:subTnLst>
                                </p:cTn>
                              </p:par>
                            </p:childTnLst>
                          </p:cTn>
                        </p:par>
                        <p:par>
                          <p:cTn id="68" fill="hold" nodeType="afterGroup">
                            <p:stCondLst>
                              <p:cond delay="9750"/>
                            </p:stCondLst>
                            <p:childTnLst>
                              <p:par>
                                <p:cTn id="69" presetID="53" presetClass="exit" presetSubtype="0" fill="hold" grpId="1" nodeType="afterEffect">
                                  <p:stCondLst>
                                    <p:cond delay="0"/>
                                  </p:stCondLst>
                                  <p:childTnLst>
                                    <p:anim calcmode="lin" valueType="num">
                                      <p:cBhvr>
                                        <p:cTn id="70" dur="750"/>
                                        <p:tgtEl>
                                          <p:spTgt spid="6181"/>
                                        </p:tgtEl>
                                        <p:attrNameLst>
                                          <p:attrName>ppt_w</p:attrName>
                                        </p:attrNameLst>
                                      </p:cBhvr>
                                      <p:tavLst>
                                        <p:tav tm="0">
                                          <p:val>
                                            <p:strVal val="ppt_w"/>
                                          </p:val>
                                        </p:tav>
                                        <p:tav tm="100000">
                                          <p:val>
                                            <p:fltVal val="0"/>
                                          </p:val>
                                        </p:tav>
                                      </p:tavLst>
                                    </p:anim>
                                    <p:anim calcmode="lin" valueType="num">
                                      <p:cBhvr>
                                        <p:cTn id="71" dur="750"/>
                                        <p:tgtEl>
                                          <p:spTgt spid="6181"/>
                                        </p:tgtEl>
                                        <p:attrNameLst>
                                          <p:attrName>ppt_h</p:attrName>
                                        </p:attrNameLst>
                                      </p:cBhvr>
                                      <p:tavLst>
                                        <p:tav tm="0">
                                          <p:val>
                                            <p:strVal val="ppt_h"/>
                                          </p:val>
                                        </p:tav>
                                        <p:tav tm="100000">
                                          <p:val>
                                            <p:fltVal val="0"/>
                                          </p:val>
                                        </p:tav>
                                      </p:tavLst>
                                    </p:anim>
                                    <p:animEffect transition="out" filter="fade">
                                      <p:cBhvr>
                                        <p:cTn id="72" dur="750"/>
                                        <p:tgtEl>
                                          <p:spTgt spid="6181"/>
                                        </p:tgtEl>
                                      </p:cBhvr>
                                    </p:animEffect>
                                    <p:set>
                                      <p:cBhvr>
                                        <p:cTn id="73" dur="1" fill="hold">
                                          <p:stCondLst>
                                            <p:cond delay="749"/>
                                          </p:stCondLst>
                                        </p:cTn>
                                        <p:tgtEl>
                                          <p:spTgt spid="6181"/>
                                        </p:tgtEl>
                                        <p:attrNameLst>
                                          <p:attrName>style.visibility</p:attrName>
                                        </p:attrNameLst>
                                      </p:cBhvr>
                                      <p:to>
                                        <p:strVal val="hidden"/>
                                      </p:to>
                                    </p:set>
                                  </p:childTnLst>
                                </p:cTn>
                              </p:par>
                            </p:childTnLst>
                          </p:cTn>
                        </p:par>
                        <p:par>
                          <p:cTn id="74" fill="hold" nodeType="afterGroup">
                            <p:stCondLst>
                              <p:cond delay="10500"/>
                            </p:stCondLst>
                            <p:childTnLst>
                              <p:par>
                                <p:cTn id="75" presetID="9" presetClass="entr" presetSubtype="0" fill="hold" grpId="0" nodeType="afterEffect">
                                  <p:stCondLst>
                                    <p:cond delay="0"/>
                                  </p:stCondLst>
                                  <p:childTnLst>
                                    <p:set>
                                      <p:cBhvr>
                                        <p:cTn id="76" dur="1" fill="hold">
                                          <p:stCondLst>
                                            <p:cond delay="0"/>
                                          </p:stCondLst>
                                        </p:cTn>
                                        <p:tgtEl>
                                          <p:spTgt spid="6180"/>
                                        </p:tgtEl>
                                        <p:attrNameLst>
                                          <p:attrName>style.visibility</p:attrName>
                                        </p:attrNameLst>
                                      </p:cBhvr>
                                      <p:to>
                                        <p:strVal val="visible"/>
                                      </p:to>
                                    </p:set>
                                    <p:animEffect transition="in" filter="dissolve">
                                      <p:cBhvr>
                                        <p:cTn id="77" dur="750"/>
                                        <p:tgtEl>
                                          <p:spTgt spid="6180"/>
                                        </p:tgtEl>
                                      </p:cBhvr>
                                    </p:animEffect>
                                  </p:childTnLst>
                                  <p:subTnLst>
                                    <p:audio>
                                      <p:cMediaNode>
                                        <p:cTn display="0" masterRel="sameClick">
                                          <p:stCondLst>
                                            <p:cond evt="begin" delay="0">
                                              <p:tn val="75"/>
                                            </p:cond>
                                          </p:stCondLst>
                                          <p:endCondLst>
                                            <p:cond evt="onStopAudio" delay="0">
                                              <p:tgtEl>
                                                <p:sldTgt/>
                                              </p:tgtEl>
                                            </p:cond>
                                          </p:endCondLst>
                                        </p:cTn>
                                        <p:tgtEl>
                                          <p:sndTgt r:embed="rId3" name="camera.wav"/>
                                        </p:tgtEl>
                                      </p:cMediaNode>
                                    </p:audio>
                                  </p:subTnLst>
                                </p:cTn>
                              </p:par>
                            </p:childTnLst>
                          </p:cTn>
                        </p:par>
                        <p:par>
                          <p:cTn id="78" fill="hold" nodeType="afterGroup">
                            <p:stCondLst>
                              <p:cond delay="11250"/>
                            </p:stCondLst>
                            <p:childTnLst>
                              <p:par>
                                <p:cTn id="79" presetID="53" presetClass="exit" presetSubtype="0" fill="hold" grpId="1" nodeType="afterEffect">
                                  <p:stCondLst>
                                    <p:cond delay="0"/>
                                  </p:stCondLst>
                                  <p:childTnLst>
                                    <p:anim calcmode="lin" valueType="num">
                                      <p:cBhvr>
                                        <p:cTn id="80" dur="750"/>
                                        <p:tgtEl>
                                          <p:spTgt spid="6180"/>
                                        </p:tgtEl>
                                        <p:attrNameLst>
                                          <p:attrName>ppt_w</p:attrName>
                                        </p:attrNameLst>
                                      </p:cBhvr>
                                      <p:tavLst>
                                        <p:tav tm="0">
                                          <p:val>
                                            <p:strVal val="ppt_w"/>
                                          </p:val>
                                        </p:tav>
                                        <p:tav tm="100000">
                                          <p:val>
                                            <p:fltVal val="0"/>
                                          </p:val>
                                        </p:tav>
                                      </p:tavLst>
                                    </p:anim>
                                    <p:anim calcmode="lin" valueType="num">
                                      <p:cBhvr>
                                        <p:cTn id="81" dur="750"/>
                                        <p:tgtEl>
                                          <p:spTgt spid="6180"/>
                                        </p:tgtEl>
                                        <p:attrNameLst>
                                          <p:attrName>ppt_h</p:attrName>
                                        </p:attrNameLst>
                                      </p:cBhvr>
                                      <p:tavLst>
                                        <p:tav tm="0">
                                          <p:val>
                                            <p:strVal val="ppt_h"/>
                                          </p:val>
                                        </p:tav>
                                        <p:tav tm="100000">
                                          <p:val>
                                            <p:fltVal val="0"/>
                                          </p:val>
                                        </p:tav>
                                      </p:tavLst>
                                    </p:anim>
                                    <p:animEffect transition="out" filter="fade">
                                      <p:cBhvr>
                                        <p:cTn id="82" dur="750"/>
                                        <p:tgtEl>
                                          <p:spTgt spid="6180"/>
                                        </p:tgtEl>
                                      </p:cBhvr>
                                    </p:animEffect>
                                    <p:set>
                                      <p:cBhvr>
                                        <p:cTn id="83" dur="1" fill="hold">
                                          <p:stCondLst>
                                            <p:cond delay="749"/>
                                          </p:stCondLst>
                                        </p:cTn>
                                        <p:tgtEl>
                                          <p:spTgt spid="6180"/>
                                        </p:tgtEl>
                                        <p:attrNameLst>
                                          <p:attrName>style.visibility</p:attrName>
                                        </p:attrNameLst>
                                      </p:cBhvr>
                                      <p:to>
                                        <p:strVal val="hidden"/>
                                      </p:to>
                                    </p:set>
                                  </p:childTnLst>
                                </p:cTn>
                              </p:par>
                              <p:par>
                                <p:cTn id="84" presetID="53" presetClass="entr" presetSubtype="0" fill="hold" nodeType="with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p:cTn id="86" dur="500" fill="hold"/>
                                        <p:tgtEl>
                                          <p:spTgt spid="27"/>
                                        </p:tgtEl>
                                        <p:attrNameLst>
                                          <p:attrName>ppt_w</p:attrName>
                                        </p:attrNameLst>
                                      </p:cBhvr>
                                      <p:tavLst>
                                        <p:tav tm="0">
                                          <p:val>
                                            <p:fltVal val="0"/>
                                          </p:val>
                                        </p:tav>
                                        <p:tav tm="100000">
                                          <p:val>
                                            <p:strVal val="#ppt_w"/>
                                          </p:val>
                                        </p:tav>
                                      </p:tavLst>
                                    </p:anim>
                                    <p:anim calcmode="lin" valueType="num">
                                      <p:cBhvr>
                                        <p:cTn id="87" dur="500" fill="hold"/>
                                        <p:tgtEl>
                                          <p:spTgt spid="27"/>
                                        </p:tgtEl>
                                        <p:attrNameLst>
                                          <p:attrName>ppt_h</p:attrName>
                                        </p:attrNameLst>
                                      </p:cBhvr>
                                      <p:tavLst>
                                        <p:tav tm="0">
                                          <p:val>
                                            <p:fltVal val="0"/>
                                          </p:val>
                                        </p:tav>
                                        <p:tav tm="100000">
                                          <p:val>
                                            <p:strVal val="#ppt_h"/>
                                          </p:val>
                                        </p:tav>
                                      </p:tavLst>
                                    </p:anim>
                                    <p:animEffect transition="in" filter="fade">
                                      <p:cBhvr>
                                        <p:cTn id="88" dur="500"/>
                                        <p:tgtEl>
                                          <p:spTgt spid="27"/>
                                        </p:tgtEl>
                                      </p:cBhvr>
                                    </p:animEffect>
                                  </p:childTnLst>
                                  <p:subTnLst>
                                    <p:audio>
                                      <p:cMediaNode>
                                        <p:cTn display="0" masterRel="sameClick">
                                          <p:stCondLst>
                                            <p:cond evt="begin" delay="0">
                                              <p:tn val="84"/>
                                            </p:cond>
                                          </p:stCondLst>
                                          <p:endCondLst>
                                            <p:cond evt="onStopAudio" delay="0">
                                              <p:tgtEl>
                                                <p:sldTgt/>
                                              </p:tgtEl>
                                            </p:cond>
                                          </p:endCondLst>
                                        </p:cTn>
                                        <p:tgtEl>
                                          <p:sndTgt r:embed="rId4" name="chimes.wav"/>
                                        </p:tgtEl>
                                      </p:cMediaNode>
                                    </p:audio>
                                  </p:subTnLst>
                                </p:cTn>
                              </p:par>
                            </p:childTnLst>
                          </p:cTn>
                        </p:par>
                      </p:childTnLst>
                    </p:cTn>
                  </p:par>
                  <p:par>
                    <p:cTn id="89" fill="hold">
                      <p:stCondLst>
                        <p:cond delay="indefinite"/>
                      </p:stCondLst>
                      <p:childTnLst>
                        <p:par>
                          <p:cTn id="90" fill="hold">
                            <p:stCondLst>
                              <p:cond delay="0"/>
                            </p:stCondLst>
                            <p:childTnLst>
                              <p:par>
                                <p:cTn id="91" presetID="2" presetClass="exit" presetSubtype="2" fill="hold" nodeType="clickEffect">
                                  <p:stCondLst>
                                    <p:cond delay="0"/>
                                  </p:stCondLst>
                                  <p:childTnLst>
                                    <p:anim calcmode="lin" valueType="num">
                                      <p:cBhvr additive="base">
                                        <p:cTn id="92" dur="500"/>
                                        <p:tgtEl>
                                          <p:spTgt spid="27"/>
                                        </p:tgtEl>
                                        <p:attrNameLst>
                                          <p:attrName>ppt_x</p:attrName>
                                        </p:attrNameLst>
                                      </p:cBhvr>
                                      <p:tavLst>
                                        <p:tav tm="0">
                                          <p:val>
                                            <p:strVal val="ppt_x"/>
                                          </p:val>
                                        </p:tav>
                                        <p:tav tm="100000">
                                          <p:val>
                                            <p:strVal val="1+ppt_w/2"/>
                                          </p:val>
                                        </p:tav>
                                      </p:tavLst>
                                    </p:anim>
                                    <p:anim calcmode="lin" valueType="num">
                                      <p:cBhvr additive="base">
                                        <p:cTn id="93" dur="500"/>
                                        <p:tgtEl>
                                          <p:spTgt spid="27"/>
                                        </p:tgtEl>
                                        <p:attrNameLst>
                                          <p:attrName>ppt_y</p:attrName>
                                        </p:attrNameLst>
                                      </p:cBhvr>
                                      <p:tavLst>
                                        <p:tav tm="0">
                                          <p:val>
                                            <p:strVal val="ppt_y"/>
                                          </p:val>
                                        </p:tav>
                                        <p:tav tm="100000">
                                          <p:val>
                                            <p:strVal val="ppt_y"/>
                                          </p:val>
                                        </p:tav>
                                      </p:tavLst>
                                    </p:anim>
                                    <p:set>
                                      <p:cBhvr>
                                        <p:cTn id="94" dur="1" fill="hold">
                                          <p:stCondLst>
                                            <p:cond delay="499"/>
                                          </p:stCondLst>
                                        </p:cTn>
                                        <p:tgtEl>
                                          <p:spTgt spid="2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98" dur="2000" fill="hold"/>
                                        <p:tgtEl>
                                          <p:spTgt spid="46"/>
                                        </p:tgtEl>
                                        <p:attrNameLst>
                                          <p:attrName>ppt_x</p:attrName>
                                          <p:attrName>ppt_y</p:attrName>
                                        </p:attrNameLst>
                                      </p:cBhvr>
                                      <p:rCtr x="6107" y="10162"/>
                                    </p:animMotion>
                                  </p:childTnLst>
                                </p:cTn>
                              </p:par>
                            </p:childTnLst>
                          </p:cTn>
                        </p:par>
                        <p:par>
                          <p:cTn id="99" fill="hold">
                            <p:stCondLst>
                              <p:cond delay="2000"/>
                            </p:stCondLst>
                            <p:childTnLst>
                              <p:par>
                                <p:cTn id="100" presetID="3" presetClass="emph" presetSubtype="2" fill="hold" grpId="1" nodeType="afterEffect">
                                  <p:stCondLst>
                                    <p:cond delay="0"/>
                                  </p:stCondLst>
                                  <p:childTnLst>
                                    <p:animClr clrSpc="rgb" dir="cw">
                                      <p:cBhvr override="childStyle">
                                        <p:cTn id="101" dur="500" fill="hold"/>
                                        <p:tgtEl>
                                          <p:spTgt spid="50"/>
                                        </p:tgtEl>
                                        <p:attrNameLst>
                                          <p:attrName>style.color</p:attrName>
                                        </p:attrNameLst>
                                      </p:cBhvr>
                                      <p:to>
                                        <a:srgbClr val="FF0000"/>
                                      </p:to>
                                    </p:animClr>
                                  </p:childTnLst>
                                  <p:subTnLst>
                                    <p:audio>
                                      <p:cMediaNode>
                                        <p:cTn display="0" masterRel="sameClick">
                                          <p:stCondLst>
                                            <p:cond evt="begin" delay="0">
                                              <p:tn val="100"/>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5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5148" name="Picture 51" descr="people008"/>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41B9A455-D1F9-BC7F-92DF-E966CDC8EF28}"/>
              </a:ext>
            </a:extLst>
          </p:cNvPr>
          <p:cNvGrpSpPr/>
          <p:nvPr/>
        </p:nvGrpSpPr>
        <p:grpSpPr>
          <a:xfrm>
            <a:off x="5309655" y="1674309"/>
            <a:ext cx="2899625" cy="1938992"/>
            <a:chOff x="5213656" y="1035660"/>
            <a:chExt cx="2899625" cy="1938992"/>
          </a:xfrm>
        </p:grpSpPr>
        <p:sp>
          <p:nvSpPr>
            <p:cNvPr id="40" name="TextBox 39"/>
            <p:cNvSpPr txBox="1"/>
            <p:nvPr/>
          </p:nvSpPr>
          <p:spPr>
            <a:xfrm>
              <a:off x="5512321" y="1035660"/>
              <a:ext cx="2600960"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vi-VN" sz="4000" b="1"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2136</a:t>
              </a:r>
              <a:r>
                <a:rPr kumimoji="0" lang="en-US" altLang="vi-VN" sz="4000" b="1"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vi-VN" altLang="vi-VN" sz="4000" b="1"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altLang="vi-VN" sz="4000" b="1"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lang="vi-VN" altLang="vi-VN" sz="4000" b="1" kern="0" dirty="0">
                  <a:solidFill>
                    <a:srgbClr val="FF0000"/>
                  </a:solidFill>
                  <a:latin typeface="Times New Roman" pitchFamily="18" charset="0"/>
                  <a:cs typeface="Times New Roman" pitchFamily="18" charset="0"/>
                </a:rPr>
                <a:t> </a:t>
              </a:r>
              <a:r>
                <a:rPr lang="vi-VN" altLang="vi-VN" sz="4000" b="1" kern="0" dirty="0" smtClean="0">
                  <a:solidFill>
                    <a:srgbClr val="FF0000"/>
                  </a:solidFill>
                  <a:latin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vi-VN" sz="4000" b="1" i="0" u="none" strike="noStrike" kern="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vi-VN" altLang="vi-VN" sz="4000" b="1" i="0" u="none" strike="noStrike" kern="0" cap="none" spc="0" normalizeH="0" noProof="0" dirty="0" smtClean="0">
                  <a:ln>
                    <a:noFill/>
                  </a:ln>
                  <a:solidFill>
                    <a:srgbClr val="FF0000"/>
                  </a:solidFill>
                  <a:effectLst/>
                  <a:uLnTx/>
                  <a:uFillTx/>
                  <a:latin typeface="Times New Roman" pitchFamily="18" charset="0"/>
                  <a:ea typeface="+mn-ea"/>
                  <a:cs typeface="Times New Roman" pitchFamily="18" charset="0"/>
                </a:rPr>
                <a:t>     2</a:t>
              </a:r>
              <a:r>
                <a:rPr kumimoji="0" lang="en-US" altLang="vi-VN" sz="4000" b="1"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endParaRPr kumimoji="0" lang="vi-VN" altLang="vi-VN" sz="4000" b="1"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vi-VN" sz="4000" b="1" kern="0" dirty="0" smtClean="0">
                  <a:solidFill>
                    <a:srgbClr val="FF0000"/>
                  </a:solidFill>
                  <a:latin typeface="Times New Roman" pitchFamily="18" charset="0"/>
                  <a:cs typeface="Times New Roman" pitchFamily="18" charset="0"/>
                </a:rPr>
                <a:t>42</a:t>
              </a:r>
              <a:r>
                <a:rPr lang="en-US" sz="4000" b="1" kern="0" dirty="0" smtClean="0">
                  <a:solidFill>
                    <a:srgbClr val="FF0000"/>
                  </a:solidFill>
                  <a:latin typeface="Times New Roman" pitchFamily="18" charset="0"/>
                  <a:cs typeface="Times New Roman" pitchFamily="18" charset="0"/>
                </a:rPr>
                <a:t>6</a:t>
              </a:r>
              <a:r>
                <a:rPr lang="vi-VN" sz="4000" b="1" kern="0" dirty="0" smtClean="0">
                  <a:solidFill>
                    <a:srgbClr val="FF0000"/>
                  </a:solidFill>
                  <a:latin typeface="Times New Roman" pitchFamily="18" charset="0"/>
                  <a:cs typeface="Times New Roman" pitchFamily="18" charset="0"/>
                </a:rPr>
                <a:t>2</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1" name="TextBox 40"/>
            <p:cNvSpPr txBox="1"/>
            <p:nvPr/>
          </p:nvSpPr>
          <p:spPr>
            <a:xfrm>
              <a:off x="5213656" y="1426440"/>
              <a:ext cx="3374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kern="0" dirty="0">
                  <a:solidFill>
                    <a:srgbClr val="FF0000"/>
                  </a:solidFill>
                  <a:latin typeface="Arial"/>
                </a:rPr>
                <a:t>x</a:t>
              </a:r>
              <a:endParaRPr kumimoji="0" lang="en-US" sz="3200" b="1" i="0" u="none" strike="noStrike" kern="0" cap="none" spc="0" normalizeH="0" baseline="0" noProof="0" dirty="0">
                <a:ln>
                  <a:noFill/>
                </a:ln>
                <a:solidFill>
                  <a:srgbClr val="FF0000"/>
                </a:solidFill>
                <a:effectLst/>
                <a:uLnTx/>
                <a:uFillTx/>
                <a:latin typeface="Arial"/>
              </a:endParaRPr>
            </a:p>
          </p:txBody>
        </p:sp>
        <p:cxnSp>
          <p:nvCxnSpPr>
            <p:cNvPr id="42" name="Straight Connector 41"/>
            <p:cNvCxnSpPr>
              <a:cxnSpLocks/>
            </p:cNvCxnSpPr>
            <p:nvPr/>
          </p:nvCxnSpPr>
          <p:spPr>
            <a:xfrm>
              <a:off x="5551114" y="2250685"/>
              <a:ext cx="1141276"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grpSp>
      <p:pic>
        <p:nvPicPr>
          <p:cNvPr id="43" name="Picture 4" descr="ga con"/>
          <p:cNvPicPr>
            <a:picLocks noChangeAspect="1" noChangeArrowheads="1"/>
          </p:cNvPicPr>
          <p:nvPr/>
        </p:nvPicPr>
        <p:blipFill>
          <a:blip r:embed="rId7"/>
          <a:srcRect/>
          <a:stretch>
            <a:fillRect/>
          </a:stretch>
        </p:blipFill>
        <p:spPr bwMode="auto">
          <a:xfrm>
            <a:off x="2738120" y="3772059"/>
            <a:ext cx="609600" cy="487362"/>
          </a:xfrm>
          <a:prstGeom prst="rect">
            <a:avLst/>
          </a:prstGeom>
          <a:noFill/>
        </p:spPr>
      </p:pic>
      <p:sp>
        <p:nvSpPr>
          <p:cNvPr id="44" name="Text Box 9"/>
          <p:cNvSpPr txBox="1">
            <a:spLocks noChangeArrowheads="1"/>
          </p:cNvSpPr>
          <p:nvPr/>
        </p:nvSpPr>
        <p:spPr bwMode="auto">
          <a:xfrm>
            <a:off x="3738880" y="3621607"/>
            <a:ext cx="2357120" cy="766557"/>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5" name="Picture 5" descr="ga con"/>
          <p:cNvPicPr>
            <a:picLocks noChangeAspect="1" noChangeArrowheads="1"/>
          </p:cNvPicPr>
          <p:nvPr/>
        </p:nvPicPr>
        <p:blipFill>
          <a:blip r:embed="rId7"/>
          <a:srcRect/>
          <a:stretch>
            <a:fillRect/>
          </a:stretch>
        </p:blipFill>
        <p:spPr bwMode="auto">
          <a:xfrm>
            <a:off x="2700020" y="4655027"/>
            <a:ext cx="670560" cy="536098"/>
          </a:xfrm>
          <a:prstGeom prst="rect">
            <a:avLst/>
          </a:prstGeom>
          <a:noFill/>
        </p:spPr>
      </p:pic>
      <p:sp>
        <p:nvSpPr>
          <p:cNvPr id="46" name="Text Box 10"/>
          <p:cNvSpPr txBox="1">
            <a:spLocks noChangeArrowheads="1"/>
          </p:cNvSpPr>
          <p:nvPr/>
        </p:nvSpPr>
        <p:spPr bwMode="auto">
          <a:xfrm>
            <a:off x="3663157" y="4569031"/>
            <a:ext cx="1945163" cy="766557"/>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7" name="Picture 2" descr="ga me"/>
          <p:cNvPicPr>
            <a:picLocks noChangeAspect="1" noChangeArrowheads="1"/>
          </p:cNvPicPr>
          <p:nvPr/>
        </p:nvPicPr>
        <p:blipFill>
          <a:blip r:embed="rId8" cstate="print"/>
          <a:srcRect/>
          <a:stretch>
            <a:fillRect/>
          </a:stretch>
        </p:blipFill>
        <p:spPr bwMode="auto">
          <a:xfrm>
            <a:off x="530826" y="1820065"/>
            <a:ext cx="1295400" cy="1211263"/>
          </a:xfrm>
          <a:prstGeom prst="rect">
            <a:avLst/>
          </a:prstGeom>
          <a:noFill/>
        </p:spPr>
      </p:pic>
      <p:grpSp>
        <p:nvGrpSpPr>
          <p:cNvPr id="3" name="Group 2">
            <a:extLst>
              <a:ext uri="{FF2B5EF4-FFF2-40B4-BE49-F238E27FC236}">
                <a16:creationId xmlns:a16="http://schemas.microsoft.com/office/drawing/2014/main" id="{C520045E-5B38-F836-D7E7-2077E0D8ACA7}"/>
              </a:ext>
            </a:extLst>
          </p:cNvPr>
          <p:cNvGrpSpPr/>
          <p:nvPr/>
        </p:nvGrpSpPr>
        <p:grpSpPr>
          <a:xfrm>
            <a:off x="281525" y="92586"/>
            <a:ext cx="6051838" cy="1581723"/>
            <a:chOff x="6463564" y="0"/>
            <a:chExt cx="6051838" cy="2132112"/>
          </a:xfrm>
        </p:grpSpPr>
        <p:sp>
          <p:nvSpPr>
            <p:cNvPr id="4" name="Cloud 3">
              <a:extLst>
                <a:ext uri="{FF2B5EF4-FFF2-40B4-BE49-F238E27FC236}">
                  <a16:creationId xmlns:a16="http://schemas.microsoft.com/office/drawing/2014/main" id="{C69E958E-4323-F6E8-EC22-BB655CA3D1E7}"/>
                </a:ext>
              </a:extLst>
            </p:cNvPr>
            <p:cNvSpPr/>
            <p:nvPr/>
          </p:nvSpPr>
          <p:spPr>
            <a:xfrm>
              <a:off x="6463564" y="0"/>
              <a:ext cx="5638800" cy="213211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A1F9F55-0266-E6C2-B085-8EAFEB93A164}"/>
                </a:ext>
              </a:extLst>
            </p:cNvPr>
            <p:cNvSpPr txBox="1"/>
            <p:nvPr/>
          </p:nvSpPr>
          <p:spPr>
            <a:xfrm>
              <a:off x="6962271" y="637721"/>
              <a:ext cx="5553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a:t>
              </a:r>
            </a:p>
          </p:txBody>
        </p:sp>
      </p:grpSp>
    </p:spTree>
    <p:custDataLst>
      <p:tags r:id="rId1"/>
    </p:custDataLst>
    <p:extLst>
      <p:ext uri="{BB962C8B-B14F-4D97-AF65-F5344CB8AC3E}">
        <p14:creationId xmlns:p14="http://schemas.microsoft.com/office/powerpoint/2010/main" val="500512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31"/>
                                        </p:tgtEl>
                                        <p:attrNameLst>
                                          <p:attrName>style.visibility</p:attrName>
                                        </p:attrNameLst>
                                      </p:cBhvr>
                                      <p:to>
                                        <p:strVal val="visible"/>
                                      </p:to>
                                    </p:set>
                                    <p:animEffect transition="in" filter="dissolve">
                                      <p:cBhvr>
                                        <p:cTn id="7" dur="750"/>
                                        <p:tgtEl>
                                          <p:spTgt spid="8231"/>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par>
                          <p:cTn id="8" fill="hold" nodeType="afterGroup">
                            <p:stCondLst>
                              <p:cond delay="750"/>
                            </p:stCondLst>
                            <p:childTnLst>
                              <p:par>
                                <p:cTn id="9" presetID="53" presetClass="exit" presetSubtype="0" fill="hold" grpId="1" nodeType="afterEffect">
                                  <p:stCondLst>
                                    <p:cond delay="0"/>
                                  </p:stCondLst>
                                  <p:childTnLst>
                                    <p:anim calcmode="lin" valueType="num">
                                      <p:cBhvr>
                                        <p:cTn id="10" dur="750"/>
                                        <p:tgtEl>
                                          <p:spTgt spid="8231"/>
                                        </p:tgtEl>
                                        <p:attrNameLst>
                                          <p:attrName>ppt_w</p:attrName>
                                        </p:attrNameLst>
                                      </p:cBhvr>
                                      <p:tavLst>
                                        <p:tav tm="0">
                                          <p:val>
                                            <p:strVal val="ppt_w"/>
                                          </p:val>
                                        </p:tav>
                                        <p:tav tm="100000">
                                          <p:val>
                                            <p:fltVal val="0"/>
                                          </p:val>
                                        </p:tav>
                                      </p:tavLst>
                                    </p:anim>
                                    <p:anim calcmode="lin" valueType="num">
                                      <p:cBhvr>
                                        <p:cTn id="11" dur="750"/>
                                        <p:tgtEl>
                                          <p:spTgt spid="8231"/>
                                        </p:tgtEl>
                                        <p:attrNameLst>
                                          <p:attrName>ppt_h</p:attrName>
                                        </p:attrNameLst>
                                      </p:cBhvr>
                                      <p:tavLst>
                                        <p:tav tm="0">
                                          <p:val>
                                            <p:strVal val="ppt_h"/>
                                          </p:val>
                                        </p:tav>
                                        <p:tav tm="100000">
                                          <p:val>
                                            <p:fltVal val="0"/>
                                          </p:val>
                                        </p:tav>
                                      </p:tavLst>
                                    </p:anim>
                                    <p:animEffect transition="out" filter="fade">
                                      <p:cBhvr>
                                        <p:cTn id="12" dur="750"/>
                                        <p:tgtEl>
                                          <p:spTgt spid="8231"/>
                                        </p:tgtEl>
                                      </p:cBhvr>
                                    </p:animEffect>
                                    <p:set>
                                      <p:cBhvr>
                                        <p:cTn id="13" dur="1" fill="hold">
                                          <p:stCondLst>
                                            <p:cond delay="749"/>
                                          </p:stCondLst>
                                        </p:cTn>
                                        <p:tgtEl>
                                          <p:spTgt spid="8231"/>
                                        </p:tgtEl>
                                        <p:attrNameLst>
                                          <p:attrName>style.visibility</p:attrName>
                                        </p:attrNameLst>
                                      </p:cBhvr>
                                      <p:to>
                                        <p:strVal val="hidden"/>
                                      </p:to>
                                    </p:set>
                                  </p:childTnLst>
                                </p:cTn>
                              </p:par>
                            </p:childTnLst>
                          </p:cTn>
                        </p:par>
                        <p:par>
                          <p:cTn id="14" fill="hold" nodeType="afterGroup">
                            <p:stCondLst>
                              <p:cond delay="1500"/>
                            </p:stCondLst>
                            <p:childTnLst>
                              <p:par>
                                <p:cTn id="15" presetID="9" presetClass="entr" presetSubtype="0" fill="hold" grpId="0" nodeType="afterEffect">
                                  <p:stCondLst>
                                    <p:cond delay="0"/>
                                  </p:stCondLst>
                                  <p:childTnLst>
                                    <p:set>
                                      <p:cBhvr>
                                        <p:cTn id="16" dur="1" fill="hold">
                                          <p:stCondLst>
                                            <p:cond delay="0"/>
                                          </p:stCondLst>
                                        </p:cTn>
                                        <p:tgtEl>
                                          <p:spTgt spid="8230"/>
                                        </p:tgtEl>
                                        <p:attrNameLst>
                                          <p:attrName>style.visibility</p:attrName>
                                        </p:attrNameLst>
                                      </p:cBhvr>
                                      <p:to>
                                        <p:strVal val="visible"/>
                                      </p:to>
                                    </p:set>
                                    <p:animEffect transition="in" filter="dissolve">
                                      <p:cBhvr>
                                        <p:cTn id="17" dur="750"/>
                                        <p:tgtEl>
                                          <p:spTgt spid="8230"/>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par>
                          <p:cTn id="18" fill="hold" nodeType="afterGroup">
                            <p:stCondLst>
                              <p:cond delay="2250"/>
                            </p:stCondLst>
                            <p:childTnLst>
                              <p:par>
                                <p:cTn id="19" presetID="53" presetClass="exit" presetSubtype="0" fill="hold" grpId="1" nodeType="afterEffect">
                                  <p:stCondLst>
                                    <p:cond delay="0"/>
                                  </p:stCondLst>
                                  <p:childTnLst>
                                    <p:anim calcmode="lin" valueType="num">
                                      <p:cBhvr>
                                        <p:cTn id="20" dur="750"/>
                                        <p:tgtEl>
                                          <p:spTgt spid="8230"/>
                                        </p:tgtEl>
                                        <p:attrNameLst>
                                          <p:attrName>ppt_w</p:attrName>
                                        </p:attrNameLst>
                                      </p:cBhvr>
                                      <p:tavLst>
                                        <p:tav tm="0">
                                          <p:val>
                                            <p:strVal val="ppt_w"/>
                                          </p:val>
                                        </p:tav>
                                        <p:tav tm="100000">
                                          <p:val>
                                            <p:fltVal val="0"/>
                                          </p:val>
                                        </p:tav>
                                      </p:tavLst>
                                    </p:anim>
                                    <p:anim calcmode="lin" valueType="num">
                                      <p:cBhvr>
                                        <p:cTn id="21" dur="750"/>
                                        <p:tgtEl>
                                          <p:spTgt spid="8230"/>
                                        </p:tgtEl>
                                        <p:attrNameLst>
                                          <p:attrName>ppt_h</p:attrName>
                                        </p:attrNameLst>
                                      </p:cBhvr>
                                      <p:tavLst>
                                        <p:tav tm="0">
                                          <p:val>
                                            <p:strVal val="ppt_h"/>
                                          </p:val>
                                        </p:tav>
                                        <p:tav tm="100000">
                                          <p:val>
                                            <p:fltVal val="0"/>
                                          </p:val>
                                        </p:tav>
                                      </p:tavLst>
                                    </p:anim>
                                    <p:animEffect transition="out" filter="fade">
                                      <p:cBhvr>
                                        <p:cTn id="22" dur="750"/>
                                        <p:tgtEl>
                                          <p:spTgt spid="8230"/>
                                        </p:tgtEl>
                                      </p:cBhvr>
                                    </p:animEffect>
                                    <p:set>
                                      <p:cBhvr>
                                        <p:cTn id="23" dur="1" fill="hold">
                                          <p:stCondLst>
                                            <p:cond delay="749"/>
                                          </p:stCondLst>
                                        </p:cTn>
                                        <p:tgtEl>
                                          <p:spTgt spid="8230"/>
                                        </p:tgtEl>
                                        <p:attrNameLst>
                                          <p:attrName>style.visibility</p:attrName>
                                        </p:attrNameLst>
                                      </p:cBhvr>
                                      <p:to>
                                        <p:strVal val="hidden"/>
                                      </p:to>
                                    </p:set>
                                  </p:childTnLst>
                                </p:cTn>
                              </p:par>
                            </p:childTnLst>
                          </p:cTn>
                        </p:par>
                        <p:par>
                          <p:cTn id="24" fill="hold" nodeType="afterGroup">
                            <p:stCondLst>
                              <p:cond delay="3000"/>
                            </p:stCondLst>
                            <p:childTnLst>
                              <p:par>
                                <p:cTn id="25" presetID="9" presetClass="entr" presetSubtype="0" fill="hold" grpId="0" nodeType="afterEffect">
                                  <p:stCondLst>
                                    <p:cond delay="0"/>
                                  </p:stCondLst>
                                  <p:childTnLst>
                                    <p:set>
                                      <p:cBhvr>
                                        <p:cTn id="26" dur="1" fill="hold">
                                          <p:stCondLst>
                                            <p:cond delay="0"/>
                                          </p:stCondLst>
                                        </p:cTn>
                                        <p:tgtEl>
                                          <p:spTgt spid="8229"/>
                                        </p:tgtEl>
                                        <p:attrNameLst>
                                          <p:attrName>style.visibility</p:attrName>
                                        </p:attrNameLst>
                                      </p:cBhvr>
                                      <p:to>
                                        <p:strVal val="visible"/>
                                      </p:to>
                                    </p:set>
                                    <p:animEffect transition="in" filter="dissolve">
                                      <p:cBhvr>
                                        <p:cTn id="27" dur="750"/>
                                        <p:tgtEl>
                                          <p:spTgt spid="8229"/>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wav"/>
                                        </p:tgtEl>
                                      </p:cMediaNode>
                                    </p:audio>
                                  </p:subTnLst>
                                </p:cTn>
                              </p:par>
                            </p:childTnLst>
                          </p:cTn>
                        </p:par>
                        <p:par>
                          <p:cTn id="28" fill="hold" nodeType="afterGroup">
                            <p:stCondLst>
                              <p:cond delay="3750"/>
                            </p:stCondLst>
                            <p:childTnLst>
                              <p:par>
                                <p:cTn id="29" presetID="53" presetClass="exit" presetSubtype="0" fill="hold" grpId="1" nodeType="afterEffect">
                                  <p:stCondLst>
                                    <p:cond delay="0"/>
                                  </p:stCondLst>
                                  <p:childTnLst>
                                    <p:anim calcmode="lin" valueType="num">
                                      <p:cBhvr>
                                        <p:cTn id="30" dur="750"/>
                                        <p:tgtEl>
                                          <p:spTgt spid="8229"/>
                                        </p:tgtEl>
                                        <p:attrNameLst>
                                          <p:attrName>ppt_w</p:attrName>
                                        </p:attrNameLst>
                                      </p:cBhvr>
                                      <p:tavLst>
                                        <p:tav tm="0">
                                          <p:val>
                                            <p:strVal val="ppt_w"/>
                                          </p:val>
                                        </p:tav>
                                        <p:tav tm="100000">
                                          <p:val>
                                            <p:fltVal val="0"/>
                                          </p:val>
                                        </p:tav>
                                      </p:tavLst>
                                    </p:anim>
                                    <p:anim calcmode="lin" valueType="num">
                                      <p:cBhvr>
                                        <p:cTn id="31" dur="750"/>
                                        <p:tgtEl>
                                          <p:spTgt spid="8229"/>
                                        </p:tgtEl>
                                        <p:attrNameLst>
                                          <p:attrName>ppt_h</p:attrName>
                                        </p:attrNameLst>
                                      </p:cBhvr>
                                      <p:tavLst>
                                        <p:tav tm="0">
                                          <p:val>
                                            <p:strVal val="ppt_h"/>
                                          </p:val>
                                        </p:tav>
                                        <p:tav tm="100000">
                                          <p:val>
                                            <p:fltVal val="0"/>
                                          </p:val>
                                        </p:tav>
                                      </p:tavLst>
                                    </p:anim>
                                    <p:animEffect transition="out" filter="fade">
                                      <p:cBhvr>
                                        <p:cTn id="32" dur="750"/>
                                        <p:tgtEl>
                                          <p:spTgt spid="8229"/>
                                        </p:tgtEl>
                                      </p:cBhvr>
                                    </p:animEffect>
                                    <p:set>
                                      <p:cBhvr>
                                        <p:cTn id="33" dur="1" fill="hold">
                                          <p:stCondLst>
                                            <p:cond delay="749"/>
                                          </p:stCondLst>
                                        </p:cTn>
                                        <p:tgtEl>
                                          <p:spTgt spid="8229"/>
                                        </p:tgtEl>
                                        <p:attrNameLst>
                                          <p:attrName>style.visibility</p:attrName>
                                        </p:attrNameLst>
                                      </p:cBhvr>
                                      <p:to>
                                        <p:strVal val="hidden"/>
                                      </p:to>
                                    </p:set>
                                  </p:childTnLst>
                                </p:cTn>
                              </p:par>
                            </p:childTnLst>
                          </p:cTn>
                        </p:par>
                        <p:par>
                          <p:cTn id="34" fill="hold" nodeType="afterGroup">
                            <p:stCondLst>
                              <p:cond delay="4500"/>
                            </p:stCondLst>
                            <p:childTnLst>
                              <p:par>
                                <p:cTn id="35" presetID="9" presetClass="entr" presetSubtype="0" fill="hold" grpId="0" nodeType="afterEffect">
                                  <p:stCondLst>
                                    <p:cond delay="0"/>
                                  </p:stCondLst>
                                  <p:childTnLst>
                                    <p:set>
                                      <p:cBhvr>
                                        <p:cTn id="36" dur="1" fill="hold">
                                          <p:stCondLst>
                                            <p:cond delay="0"/>
                                          </p:stCondLst>
                                        </p:cTn>
                                        <p:tgtEl>
                                          <p:spTgt spid="8228"/>
                                        </p:tgtEl>
                                        <p:attrNameLst>
                                          <p:attrName>style.visibility</p:attrName>
                                        </p:attrNameLst>
                                      </p:cBhvr>
                                      <p:to>
                                        <p:strVal val="visible"/>
                                      </p:to>
                                    </p:set>
                                    <p:animEffect transition="in" filter="dissolve">
                                      <p:cBhvr>
                                        <p:cTn id="37" dur="750"/>
                                        <p:tgtEl>
                                          <p:spTgt spid="8228"/>
                                        </p:tgtEl>
                                      </p:cBhvr>
                                    </p:animEffect>
                                  </p:childTnLst>
                                  <p:subTnLst>
                                    <p:audio>
                                      <p:cMediaNode>
                                        <p:cTn display="0" masterRel="sameClick">
                                          <p:stCondLst>
                                            <p:cond evt="begin" delay="0">
                                              <p:tn val="35"/>
                                            </p:cond>
                                          </p:stCondLst>
                                          <p:endCondLst>
                                            <p:cond evt="onStopAudio" delay="0">
                                              <p:tgtEl>
                                                <p:sldTgt/>
                                              </p:tgtEl>
                                            </p:cond>
                                          </p:endCondLst>
                                        </p:cTn>
                                        <p:tgtEl>
                                          <p:sndTgt r:embed="rId3" name="camera.wav"/>
                                        </p:tgtEl>
                                      </p:cMediaNode>
                                    </p:audio>
                                  </p:subTnLst>
                                </p:cTn>
                              </p:par>
                            </p:childTnLst>
                          </p:cTn>
                        </p:par>
                        <p:par>
                          <p:cTn id="38" fill="hold" nodeType="afterGroup">
                            <p:stCondLst>
                              <p:cond delay="5250"/>
                            </p:stCondLst>
                            <p:childTnLst>
                              <p:par>
                                <p:cTn id="39" presetID="53" presetClass="exit" presetSubtype="0" fill="hold" grpId="1" nodeType="afterEffect">
                                  <p:stCondLst>
                                    <p:cond delay="0"/>
                                  </p:stCondLst>
                                  <p:childTnLst>
                                    <p:anim calcmode="lin" valueType="num">
                                      <p:cBhvr>
                                        <p:cTn id="40" dur="750"/>
                                        <p:tgtEl>
                                          <p:spTgt spid="8228"/>
                                        </p:tgtEl>
                                        <p:attrNameLst>
                                          <p:attrName>ppt_w</p:attrName>
                                        </p:attrNameLst>
                                      </p:cBhvr>
                                      <p:tavLst>
                                        <p:tav tm="0">
                                          <p:val>
                                            <p:strVal val="ppt_w"/>
                                          </p:val>
                                        </p:tav>
                                        <p:tav tm="100000">
                                          <p:val>
                                            <p:fltVal val="0"/>
                                          </p:val>
                                        </p:tav>
                                      </p:tavLst>
                                    </p:anim>
                                    <p:anim calcmode="lin" valueType="num">
                                      <p:cBhvr>
                                        <p:cTn id="41" dur="750"/>
                                        <p:tgtEl>
                                          <p:spTgt spid="8228"/>
                                        </p:tgtEl>
                                        <p:attrNameLst>
                                          <p:attrName>ppt_h</p:attrName>
                                        </p:attrNameLst>
                                      </p:cBhvr>
                                      <p:tavLst>
                                        <p:tav tm="0">
                                          <p:val>
                                            <p:strVal val="ppt_h"/>
                                          </p:val>
                                        </p:tav>
                                        <p:tav tm="100000">
                                          <p:val>
                                            <p:fltVal val="0"/>
                                          </p:val>
                                        </p:tav>
                                      </p:tavLst>
                                    </p:anim>
                                    <p:animEffect transition="out" filter="fade">
                                      <p:cBhvr>
                                        <p:cTn id="42" dur="750"/>
                                        <p:tgtEl>
                                          <p:spTgt spid="8228"/>
                                        </p:tgtEl>
                                      </p:cBhvr>
                                    </p:animEffect>
                                    <p:set>
                                      <p:cBhvr>
                                        <p:cTn id="43" dur="1" fill="hold">
                                          <p:stCondLst>
                                            <p:cond delay="749"/>
                                          </p:stCondLst>
                                        </p:cTn>
                                        <p:tgtEl>
                                          <p:spTgt spid="8228"/>
                                        </p:tgtEl>
                                        <p:attrNameLst>
                                          <p:attrName>style.visibility</p:attrName>
                                        </p:attrNameLst>
                                      </p:cBhvr>
                                      <p:to>
                                        <p:strVal val="hidden"/>
                                      </p:to>
                                    </p:set>
                                  </p:childTnLst>
                                </p:cTn>
                              </p:par>
                            </p:childTnLst>
                          </p:cTn>
                        </p:par>
                        <p:par>
                          <p:cTn id="44" fill="hold" nodeType="afterGroup">
                            <p:stCondLst>
                              <p:cond delay="6000"/>
                            </p:stCondLst>
                            <p:childTnLst>
                              <p:par>
                                <p:cTn id="45" presetID="9" presetClass="entr" presetSubtype="0" fill="hold" grpId="0" nodeType="afterEffect">
                                  <p:stCondLst>
                                    <p:cond delay="0"/>
                                  </p:stCondLst>
                                  <p:childTnLst>
                                    <p:set>
                                      <p:cBhvr>
                                        <p:cTn id="46" dur="1" fill="hold">
                                          <p:stCondLst>
                                            <p:cond delay="0"/>
                                          </p:stCondLst>
                                        </p:cTn>
                                        <p:tgtEl>
                                          <p:spTgt spid="8227"/>
                                        </p:tgtEl>
                                        <p:attrNameLst>
                                          <p:attrName>style.visibility</p:attrName>
                                        </p:attrNameLst>
                                      </p:cBhvr>
                                      <p:to>
                                        <p:strVal val="visible"/>
                                      </p:to>
                                    </p:set>
                                    <p:animEffect transition="in" filter="dissolve">
                                      <p:cBhvr>
                                        <p:cTn id="47" dur="750"/>
                                        <p:tgtEl>
                                          <p:spTgt spid="8227"/>
                                        </p:tgtEl>
                                      </p:cBhvr>
                                    </p:animEffect>
                                  </p:childTnLst>
                                  <p:subTnLst>
                                    <p:audio>
                                      <p:cMediaNode>
                                        <p:cTn display="0" masterRel="sameClick">
                                          <p:stCondLst>
                                            <p:cond evt="begin" delay="0">
                                              <p:tn val="45"/>
                                            </p:cond>
                                          </p:stCondLst>
                                          <p:endCondLst>
                                            <p:cond evt="onStopAudio" delay="0">
                                              <p:tgtEl>
                                                <p:sldTgt/>
                                              </p:tgtEl>
                                            </p:cond>
                                          </p:endCondLst>
                                        </p:cTn>
                                        <p:tgtEl>
                                          <p:sndTgt r:embed="rId3" name="camera.wav"/>
                                        </p:tgtEl>
                                      </p:cMediaNode>
                                    </p:audio>
                                  </p:subTnLst>
                                </p:cTn>
                              </p:par>
                            </p:childTnLst>
                          </p:cTn>
                        </p:par>
                        <p:par>
                          <p:cTn id="48" fill="hold" nodeType="afterGroup">
                            <p:stCondLst>
                              <p:cond delay="6750"/>
                            </p:stCondLst>
                            <p:childTnLst>
                              <p:par>
                                <p:cTn id="49" presetID="53" presetClass="exit" presetSubtype="0" fill="hold" grpId="1" nodeType="afterEffect">
                                  <p:stCondLst>
                                    <p:cond delay="0"/>
                                  </p:stCondLst>
                                  <p:childTnLst>
                                    <p:anim calcmode="lin" valueType="num">
                                      <p:cBhvr>
                                        <p:cTn id="50" dur="750"/>
                                        <p:tgtEl>
                                          <p:spTgt spid="8227"/>
                                        </p:tgtEl>
                                        <p:attrNameLst>
                                          <p:attrName>ppt_w</p:attrName>
                                        </p:attrNameLst>
                                      </p:cBhvr>
                                      <p:tavLst>
                                        <p:tav tm="0">
                                          <p:val>
                                            <p:strVal val="ppt_w"/>
                                          </p:val>
                                        </p:tav>
                                        <p:tav tm="100000">
                                          <p:val>
                                            <p:fltVal val="0"/>
                                          </p:val>
                                        </p:tav>
                                      </p:tavLst>
                                    </p:anim>
                                    <p:anim calcmode="lin" valueType="num">
                                      <p:cBhvr>
                                        <p:cTn id="51" dur="750"/>
                                        <p:tgtEl>
                                          <p:spTgt spid="8227"/>
                                        </p:tgtEl>
                                        <p:attrNameLst>
                                          <p:attrName>ppt_h</p:attrName>
                                        </p:attrNameLst>
                                      </p:cBhvr>
                                      <p:tavLst>
                                        <p:tav tm="0">
                                          <p:val>
                                            <p:strVal val="ppt_h"/>
                                          </p:val>
                                        </p:tav>
                                        <p:tav tm="100000">
                                          <p:val>
                                            <p:fltVal val="0"/>
                                          </p:val>
                                        </p:tav>
                                      </p:tavLst>
                                    </p:anim>
                                    <p:animEffect transition="out" filter="fade">
                                      <p:cBhvr>
                                        <p:cTn id="52" dur="750"/>
                                        <p:tgtEl>
                                          <p:spTgt spid="8227"/>
                                        </p:tgtEl>
                                      </p:cBhvr>
                                    </p:animEffect>
                                    <p:set>
                                      <p:cBhvr>
                                        <p:cTn id="53" dur="1" fill="hold">
                                          <p:stCondLst>
                                            <p:cond delay="749"/>
                                          </p:stCondLst>
                                        </p:cTn>
                                        <p:tgtEl>
                                          <p:spTgt spid="8227"/>
                                        </p:tgtEl>
                                        <p:attrNameLst>
                                          <p:attrName>style.visibility</p:attrName>
                                        </p:attrNameLst>
                                      </p:cBhvr>
                                      <p:to>
                                        <p:strVal val="hidden"/>
                                      </p:to>
                                    </p:set>
                                  </p:childTnLst>
                                </p:cTn>
                              </p:par>
                            </p:childTnLst>
                          </p:cTn>
                        </p:par>
                        <p:par>
                          <p:cTn id="54" fill="hold" nodeType="afterGroup">
                            <p:stCondLst>
                              <p:cond delay="7500"/>
                            </p:stCondLst>
                            <p:childTnLst>
                              <p:par>
                                <p:cTn id="55" presetID="9" presetClass="entr" presetSubtype="0" fill="hold" grpId="0" nodeType="afterEffect">
                                  <p:stCondLst>
                                    <p:cond delay="0"/>
                                  </p:stCondLst>
                                  <p:childTnLst>
                                    <p:set>
                                      <p:cBhvr>
                                        <p:cTn id="56" dur="1" fill="hold">
                                          <p:stCondLst>
                                            <p:cond delay="0"/>
                                          </p:stCondLst>
                                        </p:cTn>
                                        <p:tgtEl>
                                          <p:spTgt spid="8226"/>
                                        </p:tgtEl>
                                        <p:attrNameLst>
                                          <p:attrName>style.visibility</p:attrName>
                                        </p:attrNameLst>
                                      </p:cBhvr>
                                      <p:to>
                                        <p:strVal val="visible"/>
                                      </p:to>
                                    </p:set>
                                    <p:animEffect transition="in" filter="dissolve">
                                      <p:cBhvr>
                                        <p:cTn id="57" dur="750"/>
                                        <p:tgtEl>
                                          <p:spTgt spid="8226"/>
                                        </p:tgtEl>
                                      </p:cBhvr>
                                    </p:animEffect>
                                  </p:childTnLst>
                                  <p:subTnLst>
                                    <p:audio>
                                      <p:cMediaNode>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par>
                          <p:cTn id="58" fill="hold" nodeType="afterGroup">
                            <p:stCondLst>
                              <p:cond delay="8250"/>
                            </p:stCondLst>
                            <p:childTnLst>
                              <p:par>
                                <p:cTn id="59" presetID="53" presetClass="exit" presetSubtype="0" fill="hold" grpId="1" nodeType="afterEffect">
                                  <p:stCondLst>
                                    <p:cond delay="0"/>
                                  </p:stCondLst>
                                  <p:childTnLst>
                                    <p:anim calcmode="lin" valueType="num">
                                      <p:cBhvr>
                                        <p:cTn id="60" dur="750"/>
                                        <p:tgtEl>
                                          <p:spTgt spid="8226"/>
                                        </p:tgtEl>
                                        <p:attrNameLst>
                                          <p:attrName>ppt_w</p:attrName>
                                        </p:attrNameLst>
                                      </p:cBhvr>
                                      <p:tavLst>
                                        <p:tav tm="0">
                                          <p:val>
                                            <p:strVal val="ppt_w"/>
                                          </p:val>
                                        </p:tav>
                                        <p:tav tm="100000">
                                          <p:val>
                                            <p:fltVal val="0"/>
                                          </p:val>
                                        </p:tav>
                                      </p:tavLst>
                                    </p:anim>
                                    <p:anim calcmode="lin" valueType="num">
                                      <p:cBhvr>
                                        <p:cTn id="61" dur="750"/>
                                        <p:tgtEl>
                                          <p:spTgt spid="8226"/>
                                        </p:tgtEl>
                                        <p:attrNameLst>
                                          <p:attrName>ppt_h</p:attrName>
                                        </p:attrNameLst>
                                      </p:cBhvr>
                                      <p:tavLst>
                                        <p:tav tm="0">
                                          <p:val>
                                            <p:strVal val="ppt_h"/>
                                          </p:val>
                                        </p:tav>
                                        <p:tav tm="100000">
                                          <p:val>
                                            <p:fltVal val="0"/>
                                          </p:val>
                                        </p:tav>
                                      </p:tavLst>
                                    </p:anim>
                                    <p:animEffect transition="out" filter="fade">
                                      <p:cBhvr>
                                        <p:cTn id="62" dur="750"/>
                                        <p:tgtEl>
                                          <p:spTgt spid="8226"/>
                                        </p:tgtEl>
                                      </p:cBhvr>
                                    </p:animEffect>
                                    <p:set>
                                      <p:cBhvr>
                                        <p:cTn id="63" dur="1" fill="hold">
                                          <p:stCondLst>
                                            <p:cond delay="749"/>
                                          </p:stCondLst>
                                        </p:cTn>
                                        <p:tgtEl>
                                          <p:spTgt spid="8226"/>
                                        </p:tgtEl>
                                        <p:attrNameLst>
                                          <p:attrName>style.visibility</p:attrName>
                                        </p:attrNameLst>
                                      </p:cBhvr>
                                      <p:to>
                                        <p:strVal val="hidden"/>
                                      </p:to>
                                    </p:set>
                                  </p:childTnLst>
                                </p:cTn>
                              </p:par>
                            </p:childTnLst>
                          </p:cTn>
                        </p:par>
                        <p:par>
                          <p:cTn id="64" fill="hold" nodeType="afterGroup">
                            <p:stCondLst>
                              <p:cond delay="9000"/>
                            </p:stCondLst>
                            <p:childTnLst>
                              <p:par>
                                <p:cTn id="65" presetID="9" presetClass="entr" presetSubtype="0" fill="hold" grpId="0" nodeType="afterEffect">
                                  <p:stCondLst>
                                    <p:cond delay="0"/>
                                  </p:stCondLst>
                                  <p:childTnLst>
                                    <p:set>
                                      <p:cBhvr>
                                        <p:cTn id="66" dur="1" fill="hold">
                                          <p:stCondLst>
                                            <p:cond delay="0"/>
                                          </p:stCondLst>
                                        </p:cTn>
                                        <p:tgtEl>
                                          <p:spTgt spid="8225"/>
                                        </p:tgtEl>
                                        <p:attrNameLst>
                                          <p:attrName>style.visibility</p:attrName>
                                        </p:attrNameLst>
                                      </p:cBhvr>
                                      <p:to>
                                        <p:strVal val="visible"/>
                                      </p:to>
                                    </p:set>
                                    <p:animEffect transition="in" filter="dissolve">
                                      <p:cBhvr>
                                        <p:cTn id="67" dur="750"/>
                                        <p:tgtEl>
                                          <p:spTgt spid="8225"/>
                                        </p:tgtEl>
                                      </p:cBhvr>
                                    </p:animEffect>
                                  </p:childTnLst>
                                  <p:subTnLst>
                                    <p:audio>
                                      <p:cMediaNode>
                                        <p:cTn display="0" masterRel="sameClick">
                                          <p:stCondLst>
                                            <p:cond evt="begin" delay="0">
                                              <p:tn val="65"/>
                                            </p:cond>
                                          </p:stCondLst>
                                          <p:endCondLst>
                                            <p:cond evt="onStopAudio" delay="0">
                                              <p:tgtEl>
                                                <p:sldTgt/>
                                              </p:tgtEl>
                                            </p:cond>
                                          </p:endCondLst>
                                        </p:cTn>
                                        <p:tgtEl>
                                          <p:sndTgt r:embed="rId3" name="camera.wav"/>
                                        </p:tgtEl>
                                      </p:cMediaNode>
                                    </p:audio>
                                  </p:subTnLst>
                                </p:cTn>
                              </p:par>
                            </p:childTnLst>
                          </p:cTn>
                        </p:par>
                        <p:par>
                          <p:cTn id="68" fill="hold" nodeType="afterGroup">
                            <p:stCondLst>
                              <p:cond delay="9750"/>
                            </p:stCondLst>
                            <p:childTnLst>
                              <p:par>
                                <p:cTn id="69" presetID="53" presetClass="exit" presetSubtype="0" fill="hold" grpId="1" nodeType="afterEffect">
                                  <p:stCondLst>
                                    <p:cond delay="0"/>
                                  </p:stCondLst>
                                  <p:childTnLst>
                                    <p:anim calcmode="lin" valueType="num">
                                      <p:cBhvr>
                                        <p:cTn id="70" dur="750"/>
                                        <p:tgtEl>
                                          <p:spTgt spid="8225"/>
                                        </p:tgtEl>
                                        <p:attrNameLst>
                                          <p:attrName>ppt_w</p:attrName>
                                        </p:attrNameLst>
                                      </p:cBhvr>
                                      <p:tavLst>
                                        <p:tav tm="0">
                                          <p:val>
                                            <p:strVal val="ppt_w"/>
                                          </p:val>
                                        </p:tav>
                                        <p:tav tm="100000">
                                          <p:val>
                                            <p:fltVal val="0"/>
                                          </p:val>
                                        </p:tav>
                                      </p:tavLst>
                                    </p:anim>
                                    <p:anim calcmode="lin" valueType="num">
                                      <p:cBhvr>
                                        <p:cTn id="71" dur="750"/>
                                        <p:tgtEl>
                                          <p:spTgt spid="8225"/>
                                        </p:tgtEl>
                                        <p:attrNameLst>
                                          <p:attrName>ppt_h</p:attrName>
                                        </p:attrNameLst>
                                      </p:cBhvr>
                                      <p:tavLst>
                                        <p:tav tm="0">
                                          <p:val>
                                            <p:strVal val="ppt_h"/>
                                          </p:val>
                                        </p:tav>
                                        <p:tav tm="100000">
                                          <p:val>
                                            <p:fltVal val="0"/>
                                          </p:val>
                                        </p:tav>
                                      </p:tavLst>
                                    </p:anim>
                                    <p:animEffect transition="out" filter="fade">
                                      <p:cBhvr>
                                        <p:cTn id="72" dur="750"/>
                                        <p:tgtEl>
                                          <p:spTgt spid="8225"/>
                                        </p:tgtEl>
                                      </p:cBhvr>
                                    </p:animEffect>
                                    <p:set>
                                      <p:cBhvr>
                                        <p:cTn id="73" dur="1" fill="hold">
                                          <p:stCondLst>
                                            <p:cond delay="749"/>
                                          </p:stCondLst>
                                        </p:cTn>
                                        <p:tgtEl>
                                          <p:spTgt spid="8225"/>
                                        </p:tgtEl>
                                        <p:attrNameLst>
                                          <p:attrName>style.visibility</p:attrName>
                                        </p:attrNameLst>
                                      </p:cBhvr>
                                      <p:to>
                                        <p:strVal val="hidden"/>
                                      </p:to>
                                    </p:set>
                                  </p:childTnLst>
                                </p:cTn>
                              </p:par>
                            </p:childTnLst>
                          </p:cTn>
                        </p:par>
                        <p:par>
                          <p:cTn id="74" fill="hold" nodeType="afterGroup">
                            <p:stCondLst>
                              <p:cond delay="10500"/>
                            </p:stCondLst>
                            <p:childTnLst>
                              <p:par>
                                <p:cTn id="75" presetID="9" presetClass="entr" presetSubtype="0" fill="hold" grpId="0" nodeType="afterEffect">
                                  <p:stCondLst>
                                    <p:cond delay="0"/>
                                  </p:stCondLst>
                                  <p:childTnLst>
                                    <p:set>
                                      <p:cBhvr>
                                        <p:cTn id="76" dur="1" fill="hold">
                                          <p:stCondLst>
                                            <p:cond delay="0"/>
                                          </p:stCondLst>
                                        </p:cTn>
                                        <p:tgtEl>
                                          <p:spTgt spid="8224"/>
                                        </p:tgtEl>
                                        <p:attrNameLst>
                                          <p:attrName>style.visibility</p:attrName>
                                        </p:attrNameLst>
                                      </p:cBhvr>
                                      <p:to>
                                        <p:strVal val="visible"/>
                                      </p:to>
                                    </p:set>
                                    <p:animEffect transition="in" filter="dissolve">
                                      <p:cBhvr>
                                        <p:cTn id="77" dur="750"/>
                                        <p:tgtEl>
                                          <p:spTgt spid="8224"/>
                                        </p:tgtEl>
                                      </p:cBhvr>
                                    </p:animEffect>
                                  </p:childTnLst>
                                  <p:subTnLst>
                                    <p:audio>
                                      <p:cMediaNode>
                                        <p:cTn display="0" masterRel="sameClick">
                                          <p:stCondLst>
                                            <p:cond evt="begin" delay="0">
                                              <p:tn val="75"/>
                                            </p:cond>
                                          </p:stCondLst>
                                          <p:endCondLst>
                                            <p:cond evt="onStopAudio" delay="0">
                                              <p:tgtEl>
                                                <p:sldTgt/>
                                              </p:tgtEl>
                                            </p:cond>
                                          </p:endCondLst>
                                        </p:cTn>
                                        <p:tgtEl>
                                          <p:sndTgt r:embed="rId3" name="camera.wav"/>
                                        </p:tgtEl>
                                      </p:cMediaNode>
                                    </p:audio>
                                  </p:subTnLst>
                                </p:cTn>
                              </p:par>
                            </p:childTnLst>
                          </p:cTn>
                        </p:par>
                        <p:par>
                          <p:cTn id="78" fill="hold" nodeType="afterGroup">
                            <p:stCondLst>
                              <p:cond delay="11250"/>
                            </p:stCondLst>
                            <p:childTnLst>
                              <p:par>
                                <p:cTn id="79" presetID="53" presetClass="exit" presetSubtype="0" fill="hold" grpId="1" nodeType="afterEffect">
                                  <p:stCondLst>
                                    <p:cond delay="0"/>
                                  </p:stCondLst>
                                  <p:childTnLst>
                                    <p:anim calcmode="lin" valueType="num">
                                      <p:cBhvr>
                                        <p:cTn id="80" dur="750"/>
                                        <p:tgtEl>
                                          <p:spTgt spid="8224"/>
                                        </p:tgtEl>
                                        <p:attrNameLst>
                                          <p:attrName>ppt_w</p:attrName>
                                        </p:attrNameLst>
                                      </p:cBhvr>
                                      <p:tavLst>
                                        <p:tav tm="0">
                                          <p:val>
                                            <p:strVal val="ppt_w"/>
                                          </p:val>
                                        </p:tav>
                                        <p:tav tm="100000">
                                          <p:val>
                                            <p:fltVal val="0"/>
                                          </p:val>
                                        </p:tav>
                                      </p:tavLst>
                                    </p:anim>
                                    <p:anim calcmode="lin" valueType="num">
                                      <p:cBhvr>
                                        <p:cTn id="81" dur="750"/>
                                        <p:tgtEl>
                                          <p:spTgt spid="8224"/>
                                        </p:tgtEl>
                                        <p:attrNameLst>
                                          <p:attrName>ppt_h</p:attrName>
                                        </p:attrNameLst>
                                      </p:cBhvr>
                                      <p:tavLst>
                                        <p:tav tm="0">
                                          <p:val>
                                            <p:strVal val="ppt_h"/>
                                          </p:val>
                                        </p:tav>
                                        <p:tav tm="100000">
                                          <p:val>
                                            <p:fltVal val="0"/>
                                          </p:val>
                                        </p:tav>
                                      </p:tavLst>
                                    </p:anim>
                                    <p:animEffect transition="out" filter="fade">
                                      <p:cBhvr>
                                        <p:cTn id="82" dur="750"/>
                                        <p:tgtEl>
                                          <p:spTgt spid="8224"/>
                                        </p:tgtEl>
                                      </p:cBhvr>
                                    </p:animEffect>
                                    <p:set>
                                      <p:cBhvr>
                                        <p:cTn id="83" dur="1" fill="hold">
                                          <p:stCondLst>
                                            <p:cond delay="749"/>
                                          </p:stCondLst>
                                        </p:cTn>
                                        <p:tgtEl>
                                          <p:spTgt spid="8224"/>
                                        </p:tgtEl>
                                        <p:attrNameLst>
                                          <p:attrName>style.visibility</p:attrName>
                                        </p:attrNameLst>
                                      </p:cBhvr>
                                      <p:to>
                                        <p:strVal val="hidden"/>
                                      </p:to>
                                    </p:set>
                                  </p:childTnLst>
                                </p:cTn>
                              </p:par>
                              <p:par>
                                <p:cTn id="84" presetID="53"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p:cTn id="86" dur="750" fill="hold"/>
                                        <p:tgtEl>
                                          <p:spTgt spid="21"/>
                                        </p:tgtEl>
                                        <p:attrNameLst>
                                          <p:attrName>ppt_w</p:attrName>
                                        </p:attrNameLst>
                                      </p:cBhvr>
                                      <p:tavLst>
                                        <p:tav tm="0">
                                          <p:val>
                                            <p:fltVal val="0"/>
                                          </p:val>
                                        </p:tav>
                                        <p:tav tm="100000">
                                          <p:val>
                                            <p:strVal val="#ppt_w"/>
                                          </p:val>
                                        </p:tav>
                                      </p:tavLst>
                                    </p:anim>
                                    <p:anim calcmode="lin" valueType="num">
                                      <p:cBhvr>
                                        <p:cTn id="87" dur="750" fill="hold"/>
                                        <p:tgtEl>
                                          <p:spTgt spid="21"/>
                                        </p:tgtEl>
                                        <p:attrNameLst>
                                          <p:attrName>ppt_h</p:attrName>
                                        </p:attrNameLst>
                                      </p:cBhvr>
                                      <p:tavLst>
                                        <p:tav tm="0">
                                          <p:val>
                                            <p:fltVal val="0"/>
                                          </p:val>
                                        </p:tav>
                                        <p:tav tm="100000">
                                          <p:val>
                                            <p:strVal val="#ppt_h"/>
                                          </p:val>
                                        </p:tav>
                                      </p:tavLst>
                                    </p:anim>
                                    <p:animEffect transition="in" filter="fade">
                                      <p:cBhvr>
                                        <p:cTn id="88" dur="750"/>
                                        <p:tgtEl>
                                          <p:spTgt spid="21"/>
                                        </p:tgtEl>
                                      </p:cBhvr>
                                    </p:animEffect>
                                  </p:childTnLst>
                                  <p:subTnLst>
                                    <p:audio>
                                      <p:cMediaNode>
                                        <p:cTn display="0" masterRel="sameClick">
                                          <p:stCondLst>
                                            <p:cond evt="begin" delay="0">
                                              <p:tn val="84"/>
                                            </p:cond>
                                          </p:stCondLst>
                                          <p:endCondLst>
                                            <p:cond evt="onStopAudio" delay="0">
                                              <p:tgtEl>
                                                <p:sldTgt/>
                                              </p:tgtEl>
                                            </p:cond>
                                          </p:endCondLst>
                                        </p:cTn>
                                        <p:tgtEl>
                                          <p:sndTgt r:embed="rId4" name="chimes.wav"/>
                                        </p:tgtEl>
                                      </p:cMediaNode>
                                    </p:audio>
                                  </p:sub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xit" presetSubtype="2" fill="hold" nodeType="clickEffect">
                                  <p:stCondLst>
                                    <p:cond delay="0"/>
                                  </p:stCondLst>
                                  <p:childTnLst>
                                    <p:anim calcmode="lin" valueType="num">
                                      <p:cBhvr additive="base">
                                        <p:cTn id="92" dur="750"/>
                                        <p:tgtEl>
                                          <p:spTgt spid="21"/>
                                        </p:tgtEl>
                                        <p:attrNameLst>
                                          <p:attrName>ppt_x</p:attrName>
                                        </p:attrNameLst>
                                      </p:cBhvr>
                                      <p:tavLst>
                                        <p:tav tm="0">
                                          <p:val>
                                            <p:strVal val="ppt_x"/>
                                          </p:val>
                                        </p:tav>
                                        <p:tav tm="100000">
                                          <p:val>
                                            <p:strVal val="1+ppt_w/2"/>
                                          </p:val>
                                        </p:tav>
                                      </p:tavLst>
                                    </p:anim>
                                    <p:anim calcmode="lin" valueType="num">
                                      <p:cBhvr additive="base">
                                        <p:cTn id="93" dur="750"/>
                                        <p:tgtEl>
                                          <p:spTgt spid="21"/>
                                        </p:tgtEl>
                                        <p:attrNameLst>
                                          <p:attrName>ppt_y</p:attrName>
                                        </p:attrNameLst>
                                      </p:cBhvr>
                                      <p:tavLst>
                                        <p:tav tm="0">
                                          <p:val>
                                            <p:strVal val="ppt_y"/>
                                          </p:val>
                                        </p:tav>
                                        <p:tav tm="100000">
                                          <p:val>
                                            <p:strVal val="ppt_y"/>
                                          </p:val>
                                        </p:tav>
                                      </p:tavLst>
                                    </p:anim>
                                    <p:set>
                                      <p:cBhvr>
                                        <p:cTn id="94" dur="1" fill="hold">
                                          <p:stCondLst>
                                            <p:cond delay="749"/>
                                          </p:stCondLst>
                                        </p:cTn>
                                        <p:tgtEl>
                                          <p:spTgt spid="2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0" presetClass="path" presetSubtype="0" accel="50000" decel="50000" fill="hold" nodeType="clickEffect">
                                  <p:stCondLst>
                                    <p:cond delay="0"/>
                                  </p:stCondLst>
                                  <p:childTnLst>
                                    <p:animMotion origin="layout" path="M 4.79167E-6 1.11111E-6 C 0.01614 -0.01875 0.06419 -0.14097 0.097 -0.11158 C 0.13033 -0.0831 0.20872 0.11643 0.1983 0.16967 C 0.18671 0.22268 0.06627 0.19838 0.03098 0.20555 " pathEditMode="relative" rAng="19980000" ptsTypes="AAAA">
                                      <p:cBhvr>
                                        <p:cTn id="98" dur="2000" fill="hold"/>
                                        <p:tgtEl>
                                          <p:spTgt spid="47"/>
                                        </p:tgtEl>
                                        <p:attrNameLst>
                                          <p:attrName>ppt_x</p:attrName>
                                          <p:attrName>ppt_y</p:attrName>
                                        </p:attrNameLst>
                                      </p:cBhvr>
                                      <p:rCtr x="8841" y="7593"/>
                                    </p:animMotion>
                                  </p:childTnLst>
                                </p:cTn>
                              </p:par>
                            </p:childTnLst>
                          </p:cTn>
                        </p:par>
                        <p:par>
                          <p:cTn id="99" fill="hold">
                            <p:stCondLst>
                              <p:cond delay="2000"/>
                            </p:stCondLst>
                            <p:childTnLst>
                              <p:par>
                                <p:cTn id="100" presetID="3" presetClass="emph" presetSubtype="2" fill="hold" grpId="1" nodeType="afterEffect">
                                  <p:stCondLst>
                                    <p:cond delay="0"/>
                                  </p:stCondLst>
                                  <p:childTnLst>
                                    <p:animClr clrSpc="rgb" dir="cw">
                                      <p:cBhvr override="childStyle">
                                        <p:cTn id="101" dur="500" fill="hold"/>
                                        <p:tgtEl>
                                          <p:spTgt spid="44"/>
                                        </p:tgtEl>
                                        <p:attrNameLst>
                                          <p:attrName>style.color</p:attrName>
                                        </p:attrNameLst>
                                      </p:cBhvr>
                                      <p:to>
                                        <a:srgbClr val="FF0000"/>
                                      </p:to>
                                    </p:animClr>
                                  </p:childTnLst>
                                  <p:subTnLst>
                                    <p:audio>
                                      <p:cMediaNode>
                                        <p:cTn display="0" masterRel="sameClick">
                                          <p:stCondLst>
                                            <p:cond evt="begin" delay="0">
                                              <p:tn val="100"/>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4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736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3D9DCB5B-73D0-76FE-10D6-6FA675069075}"/>
              </a:ext>
            </a:extLst>
          </p:cNvPr>
          <p:cNvGrpSpPr/>
          <p:nvPr/>
        </p:nvGrpSpPr>
        <p:grpSpPr>
          <a:xfrm>
            <a:off x="1184700" y="2861415"/>
            <a:ext cx="10929205" cy="3838486"/>
            <a:chOff x="785645" y="2508174"/>
            <a:chExt cx="10929205" cy="3838486"/>
          </a:xfrm>
        </p:grpSpPr>
        <p:grpSp>
          <p:nvGrpSpPr>
            <p:cNvPr id="30" name="Group 29">
              <a:extLst>
                <a:ext uri="{FF2B5EF4-FFF2-40B4-BE49-F238E27FC236}">
                  <a16:creationId xmlns:a16="http://schemas.microsoft.com/office/drawing/2014/main" id="{01490F6D-AD66-335D-F959-D9F10D1EFAEB}"/>
                </a:ext>
              </a:extLst>
            </p:cNvPr>
            <p:cNvGrpSpPr/>
            <p:nvPr/>
          </p:nvGrpSpPr>
          <p:grpSpPr>
            <a:xfrm>
              <a:off x="785645" y="2508174"/>
              <a:ext cx="5599726" cy="3506573"/>
              <a:chOff x="747761" y="2527079"/>
              <a:chExt cx="5609308" cy="3085398"/>
            </a:xfrm>
          </p:grpSpPr>
          <p:pic>
            <p:nvPicPr>
              <p:cNvPr id="28" name="Picture 61" descr="image007">
                <a:extLst>
                  <a:ext uri="{FF2B5EF4-FFF2-40B4-BE49-F238E27FC236}">
                    <a16:creationId xmlns:a16="http://schemas.microsoft.com/office/drawing/2014/main" id="{AE552FF5-78F1-930E-8CFC-0ECA346EC5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backgroundMark x1="82833" y1="74661" x2="68670" y2="74661"/>
                            <a14:backgroundMark x1="68670" y1="74661" x2="80687" y2="78281"/>
                            <a14:backgroundMark x1="80687" y1="78281" x2="66953" y2="66968"/>
                            <a14:backgroundMark x1="66953" y1="66968" x2="80258" y2="76923"/>
                            <a14:backgroundMark x1="80258" y1="76923" x2="67811" y2="74661"/>
                            <a14:backgroundMark x1="67811" y1="74661" x2="81545" y2="72398"/>
                            <a14:backgroundMark x1="81545" y1="72398" x2="67382" y2="70136"/>
                            <a14:backgroundMark x1="67382" y1="70136" x2="80687" y2="69683"/>
                            <a14:backgroundMark x1="80687" y1="69683" x2="79828" y2="71041"/>
                          </a14:backgroundRemoval>
                        </a14:imgEffect>
                      </a14:imgLayer>
                    </a14:imgProps>
                  </a:ext>
                  <a:ext uri="{28A0092B-C50C-407E-A947-70E740481C1C}">
                    <a14:useLocalDpi xmlns:a14="http://schemas.microsoft.com/office/drawing/2010/main" val="0"/>
                  </a:ext>
                </a:extLst>
              </a:blip>
              <a:srcRect/>
              <a:stretch>
                <a:fillRect/>
              </a:stretch>
            </p:blipFill>
            <p:spPr bwMode="auto">
              <a:xfrm rot="589202">
                <a:off x="747761" y="2527079"/>
                <a:ext cx="5609308" cy="308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C69C7400-318E-A0A8-B025-7D352E875D4E}"/>
                  </a:ext>
                </a:extLst>
              </p:cNvPr>
              <p:cNvSpPr txBox="1"/>
              <p:nvPr/>
            </p:nvSpPr>
            <p:spPr>
              <a:xfrm rot="901308">
                <a:off x="3812174" y="4540195"/>
                <a:ext cx="1399519" cy="677023"/>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Tính</a:t>
                </a:r>
                <a:endParaRPr lang="en-US" sz="4400" b="1" dirty="0">
                  <a:latin typeface="Times New Roman" panose="02020603050405020304" pitchFamily="18" charset="0"/>
                  <a:cs typeface="Times New Roman" panose="02020603050405020304" pitchFamily="18" charset="0"/>
                </a:endParaRPr>
              </a:p>
            </p:txBody>
          </p:sp>
        </p:grpSp>
        <p:sp>
          <p:nvSpPr>
            <p:cNvPr id="24" name="Rectangle: Rounded Corners 23">
              <a:extLst>
                <a:ext uri="{FF2B5EF4-FFF2-40B4-BE49-F238E27FC236}">
                  <a16:creationId xmlns:a16="http://schemas.microsoft.com/office/drawing/2014/main" id="{DBDF1D93-B841-002F-9626-EE240C7A92EC}"/>
                </a:ext>
              </a:extLst>
            </p:cNvPr>
            <p:cNvSpPr/>
            <p:nvPr/>
          </p:nvSpPr>
          <p:spPr>
            <a:xfrm>
              <a:off x="5360697" y="4968874"/>
              <a:ext cx="6354153" cy="1377786"/>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1778000">
                <a:lnSpc>
                  <a:spcPct val="90000"/>
                </a:lnSpc>
                <a:spcBef>
                  <a:spcPct val="0"/>
                </a:spcBef>
                <a:spcAft>
                  <a:spcPct val="35000"/>
                </a:spcAft>
                <a:buNone/>
              </a:pPr>
              <a:r>
                <a:rPr lang="en-US" sz="2600" b="1" dirty="0" err="1" smtClean="0">
                  <a:solidFill>
                    <a:sysClr val="windowText" lastClr="000000"/>
                  </a:solidFill>
                  <a:latin typeface="Times New Roman" panose="02020603050405020304" pitchFamily="18" charset="0"/>
                  <a:cs typeface="Times New Roman" panose="02020603050405020304" pitchFamily="18" charset="0"/>
                </a:rPr>
                <a:t>Lấy</a:t>
              </a:r>
              <a:r>
                <a:rPr lang="en-US" sz="2600" b="1" dirty="0" smtClean="0">
                  <a:solidFill>
                    <a:sysClr val="windowText" lastClr="000000"/>
                  </a:solidFill>
                  <a:latin typeface="Times New Roman" panose="02020603050405020304" pitchFamily="18" charset="0"/>
                  <a:cs typeface="Times New Roman" panose="02020603050405020304" pitchFamily="18" charset="0"/>
                </a:rPr>
                <a:t> </a:t>
              </a:r>
              <a:r>
                <a:rPr lang="en-US" sz="2600" b="1" dirty="0" err="1" smtClean="0">
                  <a:solidFill>
                    <a:sysClr val="windowText" lastClr="000000"/>
                  </a:solidFill>
                  <a:latin typeface="Times New Roman" panose="02020603050405020304" pitchFamily="18" charset="0"/>
                  <a:cs typeface="Times New Roman" panose="02020603050405020304" pitchFamily="18" charset="0"/>
                </a:rPr>
                <a:t>thừa</a:t>
              </a:r>
              <a:r>
                <a:rPr lang="en-US" sz="2600" b="1" dirty="0" smtClean="0">
                  <a:solidFill>
                    <a:sysClr val="windowText" lastClr="000000"/>
                  </a:solidFill>
                  <a:latin typeface="Times New Roman" panose="02020603050405020304" pitchFamily="18" charset="0"/>
                  <a:cs typeface="Times New Roman" panose="02020603050405020304" pitchFamily="18" charset="0"/>
                </a:rPr>
                <a:t> </a:t>
              </a:r>
              <a:r>
                <a:rPr lang="en-US" sz="2600" b="1" dirty="0" err="1" smtClean="0">
                  <a:solidFill>
                    <a:sysClr val="windowText" lastClr="000000"/>
                  </a:solidFill>
                  <a:latin typeface="Times New Roman" panose="02020603050405020304" pitchFamily="18" charset="0"/>
                  <a:cs typeface="Times New Roman" panose="02020603050405020304" pitchFamily="18" charset="0"/>
                </a:rPr>
                <a:t>số</a:t>
              </a:r>
              <a:r>
                <a:rPr lang="en-US" sz="2600" b="1" dirty="0" smtClean="0">
                  <a:solidFill>
                    <a:sysClr val="windowText" lastClr="000000"/>
                  </a:solidFill>
                  <a:latin typeface="Times New Roman" panose="02020603050405020304" pitchFamily="18" charset="0"/>
                  <a:cs typeface="Times New Roman" panose="02020603050405020304" pitchFamily="18" charset="0"/>
                </a:rPr>
                <a:t> </a:t>
              </a:r>
              <a:r>
                <a:rPr lang="en-US" sz="2600" b="1" dirty="0" err="1" smtClean="0">
                  <a:solidFill>
                    <a:sysClr val="windowText" lastClr="000000"/>
                  </a:solidFill>
                  <a:latin typeface="Times New Roman" panose="02020603050405020304" pitchFamily="18" charset="0"/>
                  <a:cs typeface="Times New Roman" panose="02020603050405020304" pitchFamily="18" charset="0"/>
                </a:rPr>
                <a:t>thứ</a:t>
              </a:r>
              <a:r>
                <a:rPr lang="en-US" sz="2600" b="1" dirty="0" smtClean="0">
                  <a:solidFill>
                    <a:sysClr val="windowText" lastClr="000000"/>
                  </a:solidFill>
                  <a:latin typeface="Times New Roman" panose="02020603050405020304" pitchFamily="18" charset="0"/>
                  <a:cs typeface="Times New Roman" panose="02020603050405020304" pitchFamily="18" charset="0"/>
                </a:rPr>
                <a:t> </a:t>
              </a:r>
              <a:r>
                <a:rPr lang="en-US" sz="2600" b="1" dirty="0" err="1" smtClean="0">
                  <a:solidFill>
                    <a:sysClr val="windowText" lastClr="000000"/>
                  </a:solidFill>
                  <a:latin typeface="Times New Roman" panose="02020603050405020304" pitchFamily="18" charset="0"/>
                  <a:cs typeface="Times New Roman" panose="02020603050405020304" pitchFamily="18" charset="0"/>
                </a:rPr>
                <a:t>hai</a:t>
              </a:r>
              <a:r>
                <a:rPr lang="en-US" sz="2600" b="1" dirty="0" smtClean="0">
                  <a:solidFill>
                    <a:sysClr val="windowText" lastClr="000000"/>
                  </a:solidFill>
                  <a:latin typeface="Times New Roman" panose="02020603050405020304" pitchFamily="18" charset="0"/>
                  <a:cs typeface="Times New Roman" panose="02020603050405020304" pitchFamily="18" charset="0"/>
                </a:rPr>
                <a:t> </a:t>
              </a:r>
              <a:r>
                <a:rPr lang="en-US" sz="2600" b="1" dirty="0" err="1" smtClean="0">
                  <a:solidFill>
                    <a:sysClr val="windowText" lastClr="000000"/>
                  </a:solidFill>
                  <a:latin typeface="Times New Roman" panose="02020603050405020304" pitchFamily="18" charset="0"/>
                  <a:cs typeface="Times New Roman" panose="02020603050405020304" pitchFamily="18" charset="0"/>
                </a:rPr>
                <a:t>nhân</a:t>
              </a:r>
              <a:r>
                <a:rPr lang="en-US" sz="2600" b="1" dirty="0" smtClean="0">
                  <a:solidFill>
                    <a:sysClr val="windowText" lastClr="000000"/>
                  </a:solidFill>
                  <a:latin typeface="Times New Roman" panose="02020603050405020304" pitchFamily="18" charset="0"/>
                  <a:cs typeface="Times New Roman" panose="02020603050405020304" pitchFamily="18" charset="0"/>
                </a:rPr>
                <a:t> </a:t>
              </a:r>
              <a:r>
                <a:rPr lang="en-US" sz="2600" b="1" dirty="0" err="1" smtClean="0">
                  <a:solidFill>
                    <a:sysClr val="windowText" lastClr="000000"/>
                  </a:solidFill>
                  <a:latin typeface="Times New Roman" panose="02020603050405020304" pitchFamily="18" charset="0"/>
                  <a:cs typeface="Times New Roman" panose="02020603050405020304" pitchFamily="18" charset="0"/>
                </a:rPr>
                <a:t>lần</a:t>
              </a:r>
              <a:r>
                <a:rPr lang="en-US" sz="2600" b="1" dirty="0" smtClean="0">
                  <a:solidFill>
                    <a:sysClr val="windowText" lastClr="000000"/>
                  </a:solidFill>
                  <a:latin typeface="Times New Roman" panose="02020603050405020304" pitchFamily="18" charset="0"/>
                  <a:cs typeface="Times New Roman" panose="02020603050405020304" pitchFamily="18" charset="0"/>
                </a:rPr>
                <a:t> </a:t>
              </a:r>
              <a:r>
                <a:rPr lang="en-US" sz="2600" b="1" dirty="0" err="1" smtClean="0">
                  <a:solidFill>
                    <a:sysClr val="windowText" lastClr="000000"/>
                  </a:solidFill>
                  <a:latin typeface="Times New Roman" panose="02020603050405020304" pitchFamily="18" charset="0"/>
                  <a:cs typeface="Times New Roman" panose="02020603050405020304" pitchFamily="18" charset="0"/>
                </a:rPr>
                <a:t>lượt</a:t>
              </a:r>
              <a:r>
                <a:rPr lang="en-US" sz="2600" b="1" dirty="0" smtClean="0">
                  <a:solidFill>
                    <a:sysClr val="windowText" lastClr="000000"/>
                  </a:solidFill>
                  <a:latin typeface="Times New Roman" panose="02020603050405020304" pitchFamily="18" charset="0"/>
                  <a:cs typeface="Times New Roman" panose="02020603050405020304" pitchFamily="18" charset="0"/>
                </a:rPr>
                <a:t> </a:t>
              </a:r>
              <a:r>
                <a:rPr lang="en-US" sz="2600" b="1" dirty="0" err="1" smtClean="0">
                  <a:solidFill>
                    <a:sysClr val="windowText" lastClr="000000"/>
                  </a:solidFill>
                  <a:latin typeface="Times New Roman" panose="02020603050405020304" pitchFamily="18" charset="0"/>
                  <a:cs typeface="Times New Roman" panose="02020603050405020304" pitchFamily="18" charset="0"/>
                </a:rPr>
                <a:t>với</a:t>
              </a:r>
              <a:r>
                <a:rPr lang="en-US" sz="2600" b="1" dirty="0" smtClean="0">
                  <a:solidFill>
                    <a:sysClr val="windowText" lastClr="000000"/>
                  </a:solidFill>
                  <a:latin typeface="Times New Roman" panose="02020603050405020304" pitchFamily="18" charset="0"/>
                  <a:cs typeface="Times New Roman" panose="02020603050405020304" pitchFamily="18" charset="0"/>
                </a:rPr>
                <a:t> </a:t>
              </a:r>
              <a:r>
                <a:rPr lang="en-US" sz="2600" b="1" dirty="0" err="1" smtClean="0">
                  <a:solidFill>
                    <a:sysClr val="windowText" lastClr="000000"/>
                  </a:solidFill>
                  <a:latin typeface="Times New Roman" panose="02020603050405020304" pitchFamily="18" charset="0"/>
                  <a:cs typeface="Times New Roman" panose="02020603050405020304" pitchFamily="18" charset="0"/>
                </a:rPr>
                <a:t>từng</a:t>
              </a:r>
              <a:r>
                <a:rPr lang="en-US" sz="2600" b="1" dirty="0" smtClean="0">
                  <a:solidFill>
                    <a:sysClr val="windowText" lastClr="000000"/>
                  </a:solidFill>
                  <a:latin typeface="Times New Roman" panose="02020603050405020304" pitchFamily="18" charset="0"/>
                  <a:cs typeface="Times New Roman" panose="02020603050405020304" pitchFamily="18" charset="0"/>
                </a:rPr>
                <a:t> </a:t>
              </a:r>
              <a:r>
                <a:rPr lang="en-US" sz="2600" b="1" dirty="0" err="1" smtClean="0">
                  <a:solidFill>
                    <a:sysClr val="windowText" lastClr="000000"/>
                  </a:solidFill>
                  <a:latin typeface="Times New Roman" panose="02020603050405020304" pitchFamily="18" charset="0"/>
                  <a:cs typeface="Times New Roman" panose="02020603050405020304" pitchFamily="18" charset="0"/>
                </a:rPr>
                <a:t>chữ</a:t>
              </a:r>
              <a:r>
                <a:rPr lang="en-US" sz="2600" b="1" dirty="0" smtClean="0">
                  <a:solidFill>
                    <a:sysClr val="windowText" lastClr="000000"/>
                  </a:solidFill>
                  <a:latin typeface="Times New Roman" panose="02020603050405020304" pitchFamily="18" charset="0"/>
                  <a:cs typeface="Times New Roman" panose="02020603050405020304" pitchFamily="18" charset="0"/>
                </a:rPr>
                <a:t> </a:t>
              </a:r>
              <a:r>
                <a:rPr lang="en-US" sz="2600" b="1" dirty="0" err="1" smtClean="0">
                  <a:solidFill>
                    <a:sysClr val="windowText" lastClr="000000"/>
                  </a:solidFill>
                  <a:latin typeface="Times New Roman" panose="02020603050405020304" pitchFamily="18" charset="0"/>
                  <a:cs typeface="Times New Roman" panose="02020603050405020304" pitchFamily="18" charset="0"/>
                </a:rPr>
                <a:t>số</a:t>
              </a:r>
              <a:r>
                <a:rPr lang="en-US" sz="2600" b="1" dirty="0" smtClean="0">
                  <a:solidFill>
                    <a:sysClr val="windowText" lastClr="000000"/>
                  </a:solidFill>
                  <a:latin typeface="Times New Roman" panose="02020603050405020304" pitchFamily="18" charset="0"/>
                  <a:cs typeface="Times New Roman" panose="02020603050405020304" pitchFamily="18" charset="0"/>
                </a:rPr>
                <a:t> </a:t>
              </a:r>
              <a:r>
                <a:rPr lang="en-US" sz="2600" b="1" dirty="0" err="1" smtClean="0">
                  <a:solidFill>
                    <a:sysClr val="windowText" lastClr="000000"/>
                  </a:solidFill>
                  <a:latin typeface="Times New Roman" panose="02020603050405020304" pitchFamily="18" charset="0"/>
                  <a:cs typeface="Times New Roman" panose="02020603050405020304" pitchFamily="18" charset="0"/>
                </a:rPr>
                <a:t>của</a:t>
              </a:r>
              <a:r>
                <a:rPr lang="en-US" sz="2600" b="1" dirty="0" smtClean="0">
                  <a:solidFill>
                    <a:sysClr val="windowText" lastClr="000000"/>
                  </a:solidFill>
                  <a:latin typeface="Times New Roman" panose="02020603050405020304" pitchFamily="18" charset="0"/>
                  <a:cs typeface="Times New Roman" panose="02020603050405020304" pitchFamily="18" charset="0"/>
                </a:rPr>
                <a:t> </a:t>
              </a:r>
              <a:r>
                <a:rPr lang="en-US" sz="2600" b="1" dirty="0" err="1" smtClean="0">
                  <a:solidFill>
                    <a:sysClr val="windowText" lastClr="000000"/>
                  </a:solidFill>
                  <a:latin typeface="Times New Roman" panose="02020603050405020304" pitchFamily="18" charset="0"/>
                  <a:cs typeface="Times New Roman" panose="02020603050405020304" pitchFamily="18" charset="0"/>
                </a:rPr>
                <a:t>thừa</a:t>
              </a:r>
              <a:r>
                <a:rPr lang="en-US" sz="2600" b="1" dirty="0" smtClean="0">
                  <a:solidFill>
                    <a:sysClr val="windowText" lastClr="000000"/>
                  </a:solidFill>
                  <a:latin typeface="Times New Roman" panose="02020603050405020304" pitchFamily="18" charset="0"/>
                  <a:cs typeface="Times New Roman" panose="02020603050405020304" pitchFamily="18" charset="0"/>
                </a:rPr>
                <a:t> </a:t>
              </a:r>
              <a:r>
                <a:rPr lang="en-US" sz="2600" b="1" dirty="0" err="1" smtClean="0">
                  <a:solidFill>
                    <a:sysClr val="windowText" lastClr="000000"/>
                  </a:solidFill>
                  <a:latin typeface="Times New Roman" panose="02020603050405020304" pitchFamily="18" charset="0"/>
                  <a:cs typeface="Times New Roman" panose="02020603050405020304" pitchFamily="18" charset="0"/>
                </a:rPr>
                <a:t>số</a:t>
              </a:r>
              <a:r>
                <a:rPr lang="en-US" sz="2600" b="1" dirty="0" smtClean="0">
                  <a:solidFill>
                    <a:sysClr val="windowText" lastClr="000000"/>
                  </a:solidFill>
                  <a:latin typeface="Times New Roman" panose="02020603050405020304" pitchFamily="18" charset="0"/>
                  <a:cs typeface="Times New Roman" panose="02020603050405020304" pitchFamily="18" charset="0"/>
                </a:rPr>
                <a:t> </a:t>
              </a:r>
              <a:r>
                <a:rPr lang="en-US" sz="2600" b="1" dirty="0" err="1" smtClean="0">
                  <a:solidFill>
                    <a:sysClr val="windowText" lastClr="000000"/>
                  </a:solidFill>
                  <a:latin typeface="Times New Roman" panose="02020603050405020304" pitchFamily="18" charset="0"/>
                  <a:cs typeface="Times New Roman" panose="02020603050405020304" pitchFamily="18" charset="0"/>
                </a:rPr>
                <a:t>thứ</a:t>
              </a:r>
              <a:r>
                <a:rPr lang="en-US" sz="2600" b="1" dirty="0" smtClean="0">
                  <a:solidFill>
                    <a:sysClr val="windowText" lastClr="000000"/>
                  </a:solidFill>
                  <a:latin typeface="Times New Roman" panose="02020603050405020304" pitchFamily="18" charset="0"/>
                  <a:cs typeface="Times New Roman" panose="02020603050405020304" pitchFamily="18" charset="0"/>
                </a:rPr>
                <a:t> </a:t>
              </a:r>
              <a:r>
                <a:rPr lang="en-US" sz="2600" b="1" dirty="0" err="1" smtClean="0">
                  <a:solidFill>
                    <a:sysClr val="windowText" lastClr="000000"/>
                  </a:solidFill>
                  <a:latin typeface="Times New Roman" panose="02020603050405020304" pitchFamily="18" charset="0"/>
                  <a:cs typeface="Times New Roman" panose="02020603050405020304" pitchFamily="18" charset="0"/>
                </a:rPr>
                <a:t>nhất</a:t>
              </a:r>
              <a:r>
                <a:rPr lang="en-US" sz="2600" b="1" dirty="0" smtClean="0">
                  <a:solidFill>
                    <a:sysClr val="windowText" lastClr="000000"/>
                  </a:solidFill>
                  <a:latin typeface="Times New Roman" panose="02020603050405020304" pitchFamily="18" charset="0"/>
                  <a:cs typeface="Times New Roman" panose="02020603050405020304" pitchFamily="18" charset="0"/>
                </a:rPr>
                <a:t>. </a:t>
              </a:r>
              <a:r>
                <a:rPr lang="en-US" sz="2600" b="1" dirty="0" err="1" smtClean="0">
                  <a:solidFill>
                    <a:sysClr val="windowText" lastClr="000000"/>
                  </a:solidFill>
                  <a:latin typeface="Times New Roman" panose="02020603050405020304" pitchFamily="18" charset="0"/>
                  <a:cs typeface="Times New Roman" panose="02020603050405020304" pitchFamily="18" charset="0"/>
                </a:rPr>
                <a:t>Tính</a:t>
              </a:r>
              <a:r>
                <a:rPr lang="en-US" sz="2600" b="1" dirty="0" smtClean="0">
                  <a:solidFill>
                    <a:sysClr val="windowText" lastClr="000000"/>
                  </a:solidFill>
                  <a:latin typeface="Times New Roman" panose="02020603050405020304" pitchFamily="18" charset="0"/>
                  <a:cs typeface="Times New Roman" panose="02020603050405020304" pitchFamily="18" charset="0"/>
                </a:rPr>
                <a:t> </a:t>
              </a:r>
              <a:r>
                <a:rPr lang="en-US" sz="2600" b="1" dirty="0" err="1">
                  <a:solidFill>
                    <a:sysClr val="windowText" lastClr="000000"/>
                  </a:solidFill>
                  <a:latin typeface="Times New Roman" panose="02020603050405020304" pitchFamily="18" charset="0"/>
                  <a:cs typeface="Times New Roman" panose="02020603050405020304" pitchFamily="18" charset="0"/>
                </a:rPr>
                <a:t>từ</a:t>
              </a:r>
              <a:r>
                <a:rPr lang="en-US" sz="2600" b="1" dirty="0">
                  <a:solidFill>
                    <a:sysClr val="windowText" lastClr="000000"/>
                  </a:solidFill>
                  <a:latin typeface="Times New Roman" panose="02020603050405020304" pitchFamily="18" charset="0"/>
                  <a:cs typeface="Times New Roman" panose="02020603050405020304" pitchFamily="18" charset="0"/>
                </a:rPr>
                <a:t> </a:t>
              </a:r>
              <a:r>
                <a:rPr lang="en-US" sz="2600" b="1" dirty="0" err="1">
                  <a:solidFill>
                    <a:sysClr val="windowText" lastClr="000000"/>
                  </a:solidFill>
                  <a:latin typeface="Times New Roman" panose="02020603050405020304" pitchFamily="18" charset="0"/>
                  <a:cs typeface="Times New Roman" panose="02020603050405020304" pitchFamily="18" charset="0"/>
                </a:rPr>
                <a:t>phải</a:t>
              </a:r>
              <a:r>
                <a:rPr lang="en-US" sz="2600" b="1" dirty="0">
                  <a:solidFill>
                    <a:sysClr val="windowText" lastClr="000000"/>
                  </a:solidFill>
                  <a:latin typeface="Times New Roman" panose="02020603050405020304" pitchFamily="18" charset="0"/>
                  <a:cs typeface="Times New Roman" panose="02020603050405020304" pitchFamily="18" charset="0"/>
                </a:rPr>
                <a:t> sang </a:t>
              </a:r>
              <a:r>
                <a:rPr lang="en-US" sz="2600" b="1" dirty="0" err="1">
                  <a:solidFill>
                    <a:sysClr val="windowText" lastClr="000000"/>
                  </a:solidFill>
                  <a:latin typeface="Times New Roman" panose="02020603050405020304" pitchFamily="18" charset="0"/>
                  <a:cs typeface="Times New Roman" panose="02020603050405020304" pitchFamily="18" charset="0"/>
                </a:rPr>
                <a:t>trái</a:t>
              </a:r>
              <a:r>
                <a:rPr lang="en-US" sz="2600" b="1" dirty="0">
                  <a:solidFill>
                    <a:sysClr val="windowText" lastClr="000000"/>
                  </a:solidFill>
                  <a:latin typeface="Times New Roman" panose="02020603050405020304" pitchFamily="18" charset="0"/>
                  <a:cs typeface="Times New Roman" panose="02020603050405020304" pitchFamily="18" charset="0"/>
                </a:rPr>
                <a:t> </a:t>
              </a:r>
              <a:r>
                <a:rPr lang="en-US" sz="2600" b="1" dirty="0" smtClean="0">
                  <a:solidFill>
                    <a:sysClr val="windowText" lastClr="000000"/>
                  </a:solidFill>
                  <a:latin typeface="Times New Roman" panose="02020603050405020304" pitchFamily="18" charset="0"/>
                  <a:cs typeface="Times New Roman" panose="02020603050405020304" pitchFamily="18" charset="0"/>
                </a:rPr>
                <a:t>(</a:t>
              </a:r>
              <a:r>
                <a:rPr lang="en-US" sz="2600" b="1" dirty="0" err="1" smtClean="0">
                  <a:solidFill>
                    <a:sysClr val="windowText" lastClr="000000"/>
                  </a:solidFill>
                  <a:latin typeface="Times New Roman" panose="02020603050405020304" pitchFamily="18" charset="0"/>
                  <a:cs typeface="Times New Roman" panose="02020603050405020304" pitchFamily="18" charset="0"/>
                </a:rPr>
                <a:t>bắt</a:t>
              </a:r>
              <a:r>
                <a:rPr lang="en-US" sz="2600" b="1" dirty="0" smtClean="0">
                  <a:solidFill>
                    <a:sysClr val="windowText" lastClr="000000"/>
                  </a:solidFill>
                  <a:latin typeface="Times New Roman" panose="02020603050405020304" pitchFamily="18" charset="0"/>
                  <a:cs typeface="Times New Roman" panose="02020603050405020304" pitchFamily="18" charset="0"/>
                </a:rPr>
                <a:t> </a:t>
              </a:r>
              <a:r>
                <a:rPr lang="en-US" sz="2600" b="1" dirty="0" err="1" smtClean="0">
                  <a:solidFill>
                    <a:sysClr val="windowText" lastClr="000000"/>
                  </a:solidFill>
                  <a:latin typeface="Times New Roman" panose="02020603050405020304" pitchFamily="18" charset="0"/>
                  <a:cs typeface="Times New Roman" panose="02020603050405020304" pitchFamily="18" charset="0"/>
                </a:rPr>
                <a:t>đầu</a:t>
              </a:r>
              <a:r>
                <a:rPr lang="en-US" sz="2600" b="1" dirty="0" smtClean="0">
                  <a:solidFill>
                    <a:sysClr val="windowText" lastClr="000000"/>
                  </a:solidFill>
                  <a:latin typeface="Times New Roman" panose="02020603050405020304" pitchFamily="18" charset="0"/>
                  <a:cs typeface="Times New Roman" panose="02020603050405020304" pitchFamily="18" charset="0"/>
                </a:rPr>
                <a:t> </a:t>
              </a:r>
              <a:r>
                <a:rPr lang="en-US" sz="2600" b="1" dirty="0" err="1" smtClean="0">
                  <a:solidFill>
                    <a:sysClr val="windowText" lastClr="000000"/>
                  </a:solidFill>
                  <a:latin typeface="Times New Roman" panose="02020603050405020304" pitchFamily="18" charset="0"/>
                  <a:cs typeface="Times New Roman" panose="02020603050405020304" pitchFamily="18" charset="0"/>
                </a:rPr>
                <a:t>từ</a:t>
              </a:r>
              <a:r>
                <a:rPr lang="en-US" sz="2600" b="1" dirty="0" smtClean="0">
                  <a:solidFill>
                    <a:sysClr val="windowText" lastClr="000000"/>
                  </a:solidFill>
                  <a:latin typeface="Times New Roman" panose="02020603050405020304" pitchFamily="18" charset="0"/>
                  <a:cs typeface="Times New Roman" panose="02020603050405020304" pitchFamily="18" charset="0"/>
                </a:rPr>
                <a:t> </a:t>
              </a:r>
              <a:r>
                <a:rPr lang="en-US" sz="2600" b="1" dirty="0" err="1">
                  <a:solidFill>
                    <a:sysClr val="windowText" lastClr="000000"/>
                  </a:solidFill>
                  <a:latin typeface="Times New Roman" panose="02020603050405020304" pitchFamily="18" charset="0"/>
                  <a:cs typeface="Times New Roman" panose="02020603050405020304" pitchFamily="18" charset="0"/>
                </a:rPr>
                <a:t>hàng</a:t>
              </a:r>
              <a:r>
                <a:rPr lang="en-US" sz="2600" b="1" dirty="0">
                  <a:solidFill>
                    <a:sysClr val="windowText" lastClr="000000"/>
                  </a:solidFill>
                  <a:latin typeface="Times New Roman" panose="02020603050405020304" pitchFamily="18" charset="0"/>
                  <a:cs typeface="Times New Roman" panose="02020603050405020304" pitchFamily="18" charset="0"/>
                </a:rPr>
                <a:t> </a:t>
              </a:r>
              <a:r>
                <a:rPr lang="en-US" sz="2600" b="1" dirty="0" err="1">
                  <a:solidFill>
                    <a:sysClr val="windowText" lastClr="000000"/>
                  </a:solidFill>
                  <a:latin typeface="Times New Roman" panose="02020603050405020304" pitchFamily="18" charset="0"/>
                  <a:cs typeface="Times New Roman" panose="02020603050405020304" pitchFamily="18" charset="0"/>
                </a:rPr>
                <a:t>đơn</a:t>
              </a:r>
              <a:r>
                <a:rPr lang="en-US" sz="2600" b="1" dirty="0">
                  <a:solidFill>
                    <a:sysClr val="windowText" lastClr="000000"/>
                  </a:solidFill>
                  <a:latin typeface="Times New Roman" panose="02020603050405020304" pitchFamily="18" charset="0"/>
                  <a:cs typeface="Times New Roman" panose="02020603050405020304" pitchFamily="18" charset="0"/>
                </a:rPr>
                <a:t> </a:t>
              </a:r>
              <a:r>
                <a:rPr lang="en-US" sz="2600" b="1" dirty="0" err="1" smtClean="0">
                  <a:solidFill>
                    <a:sysClr val="windowText" lastClr="000000"/>
                  </a:solidFill>
                  <a:latin typeface="Times New Roman" panose="02020603050405020304" pitchFamily="18" charset="0"/>
                  <a:cs typeface="Times New Roman" panose="02020603050405020304" pitchFamily="18" charset="0"/>
                </a:rPr>
                <a:t>vị</a:t>
              </a:r>
              <a:r>
                <a:rPr lang="en-US" sz="2600" b="1" dirty="0" smtClean="0">
                  <a:solidFill>
                    <a:sysClr val="windowText" lastClr="000000"/>
                  </a:solidFill>
                  <a:latin typeface="Times New Roman" panose="02020603050405020304" pitchFamily="18" charset="0"/>
                  <a:cs typeface="Times New Roman" panose="02020603050405020304" pitchFamily="18" charset="0"/>
                </a:rPr>
                <a:t>)</a:t>
              </a:r>
              <a:endParaRPr lang="en-US" sz="2600" b="1" dirty="0">
                <a:solidFill>
                  <a:sysClr val="windowText" lastClr="000000"/>
                </a:solidFill>
                <a:latin typeface="Times New Roman" panose="02020603050405020304" pitchFamily="18" charset="0"/>
                <a:cs typeface="Times New Roman" panose="02020603050405020304" pitchFamily="18" charset="0"/>
              </a:endParaRPr>
            </a:p>
          </p:txBody>
        </p:sp>
      </p:grpSp>
      <p:pic>
        <p:nvPicPr>
          <p:cNvPr id="27" name="Picture 56" descr="image002">
            <a:extLst>
              <a:ext uri="{FF2B5EF4-FFF2-40B4-BE49-F238E27FC236}">
                <a16:creationId xmlns:a16="http://schemas.microsoft.com/office/drawing/2014/main" id="{6513C10B-106D-7BA0-047B-2AF112904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26110">
            <a:off x="732075" y="631423"/>
            <a:ext cx="5875843" cy="419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F4FCC617-AAC3-73AD-72C9-78760C201681}"/>
              </a:ext>
            </a:extLst>
          </p:cNvPr>
          <p:cNvGrpSpPr/>
          <p:nvPr/>
        </p:nvGrpSpPr>
        <p:grpSpPr>
          <a:xfrm>
            <a:off x="-65855" y="877951"/>
            <a:ext cx="2956208" cy="2688870"/>
            <a:chOff x="1226935" y="870912"/>
            <a:chExt cx="2638222" cy="2024743"/>
          </a:xfrm>
        </p:grpSpPr>
        <p:sp>
          <p:nvSpPr>
            <p:cNvPr id="16" name="Thought Bubble: Cloud 15">
              <a:extLst>
                <a:ext uri="{FF2B5EF4-FFF2-40B4-BE49-F238E27FC236}">
                  <a16:creationId xmlns:a16="http://schemas.microsoft.com/office/drawing/2014/main" id="{0D07878D-AE22-0A4B-4673-09F64E209E41}"/>
                </a:ext>
              </a:extLst>
            </p:cNvPr>
            <p:cNvSpPr/>
            <p:nvPr/>
          </p:nvSpPr>
          <p:spPr>
            <a:xfrm>
              <a:off x="1226935" y="870912"/>
              <a:ext cx="2569029" cy="2024743"/>
            </a:xfrm>
            <a:prstGeom prst="cloudCallou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ABF9384-6F74-3AFD-B499-A22107521020}"/>
                </a:ext>
              </a:extLst>
            </p:cNvPr>
            <p:cNvSpPr txBox="1"/>
            <p:nvPr/>
          </p:nvSpPr>
          <p:spPr>
            <a:xfrm>
              <a:off x="1601636" y="1125403"/>
              <a:ext cx="2263521" cy="1424880"/>
            </a:xfrm>
            <a:prstGeom prst="rect">
              <a:avLst/>
            </a:prstGeom>
            <a:noFill/>
          </p:spPr>
          <p:txBody>
            <a:bodyPr wrap="square" rtlCol="0">
              <a:spAutoFit/>
            </a:bodyPr>
            <a:lstStyle/>
            <a:p>
              <a:r>
                <a:rPr lang="en-US" sz="5400" dirty="0" err="1">
                  <a:latin typeface="Cooper Black" panose="0208090404030B020404" pitchFamily="18" charset="0"/>
                </a:rPr>
                <a:t>Phép</a:t>
              </a:r>
              <a:r>
                <a:rPr lang="en-US" sz="5400" dirty="0">
                  <a:latin typeface="Cooper Black" panose="0208090404030B020404" pitchFamily="18" charset="0"/>
                </a:rPr>
                <a:t> </a:t>
              </a:r>
              <a:r>
                <a:rPr lang="en-US" sz="5400" dirty="0" err="1">
                  <a:latin typeface="Cooper Black" panose="0208090404030B020404" pitchFamily="18" charset="0"/>
                </a:rPr>
                <a:t>nhân</a:t>
              </a:r>
              <a:endParaRPr lang="en-US" sz="5400" dirty="0">
                <a:latin typeface="Cooper Black" panose="0208090404030B020404" pitchFamily="18" charset="0"/>
              </a:endParaRPr>
            </a:p>
          </p:txBody>
        </p:sp>
      </p:grpSp>
      <p:pic>
        <p:nvPicPr>
          <p:cNvPr id="15" name="Picture 14" descr="A picture containing diagram&#10;&#10;Description automatically generated">
            <a:extLst>
              <a:ext uri="{FF2B5EF4-FFF2-40B4-BE49-F238E27FC236}">
                <a16:creationId xmlns:a16="http://schemas.microsoft.com/office/drawing/2014/main" id="{ED2097D7-F336-B39C-2B61-76158C6E2E6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683" b="90692" l="500" r="32000">
                        <a14:foregroundMark x1="28375" y1="26969" x2="28000" y2="14320"/>
                        <a14:foregroundMark x1="28000" y1="14320" x2="32000" y2="25776"/>
                        <a14:foregroundMark x1="32000" y1="25776" x2="28125" y2="33174"/>
                        <a14:foregroundMark x1="15250" y1="11217" x2="23625" y2="10024"/>
                        <a14:foregroundMark x1="23625" y1="10024" x2="24625" y2="11217"/>
                        <a14:foregroundMark x1="25750" y1="9785" x2="17875" y2="6683"/>
                        <a14:foregroundMark x1="17875" y1="6683" x2="16000" y2="9547"/>
                        <a14:foregroundMark x1="4125" y1="52506" x2="500" y2="63246"/>
                        <a14:foregroundMark x1="500" y1="63246" x2="2750" y2="62768"/>
                        <a14:foregroundMark x1="2250" y1="80191" x2="5375" y2="90692"/>
                        <a14:foregroundMark x1="5375" y1="90692" x2="10250" y2="82816"/>
                      </a14:backgroundRemoval>
                    </a14:imgEffect>
                  </a14:imgLayer>
                </a14:imgProps>
              </a:ext>
              <a:ext uri="{28A0092B-C50C-407E-A947-70E740481C1C}">
                <a14:useLocalDpi xmlns:a14="http://schemas.microsoft.com/office/drawing/2010/main" val="0"/>
              </a:ext>
            </a:extLst>
          </a:blip>
          <a:srcRect t="-1006" r="68143"/>
          <a:stretch/>
        </p:blipFill>
        <p:spPr>
          <a:xfrm>
            <a:off x="-154082" y="4096711"/>
            <a:ext cx="1594955" cy="2988842"/>
          </a:xfrm>
          <a:prstGeom prst="rect">
            <a:avLst/>
          </a:prstGeom>
        </p:spPr>
      </p:pic>
      <p:grpSp>
        <p:nvGrpSpPr>
          <p:cNvPr id="25" name="Group 24">
            <a:extLst>
              <a:ext uri="{FF2B5EF4-FFF2-40B4-BE49-F238E27FC236}">
                <a16:creationId xmlns:a16="http://schemas.microsoft.com/office/drawing/2014/main" id="{CC7A282C-0CBA-F1F4-BBAA-6A96D24CFA43}"/>
              </a:ext>
            </a:extLst>
          </p:cNvPr>
          <p:cNvGrpSpPr/>
          <p:nvPr/>
        </p:nvGrpSpPr>
        <p:grpSpPr>
          <a:xfrm>
            <a:off x="5921375" y="-8522"/>
            <a:ext cx="6112122" cy="2833774"/>
            <a:chOff x="5316052" y="133255"/>
            <a:chExt cx="6112122" cy="2833774"/>
          </a:xfrm>
        </p:grpSpPr>
        <p:pic>
          <p:nvPicPr>
            <p:cNvPr id="13" name="Picture 20">
              <a:extLst>
                <a:ext uri="{FF2B5EF4-FFF2-40B4-BE49-F238E27FC236}">
                  <a16:creationId xmlns:a16="http://schemas.microsoft.com/office/drawing/2014/main" id="{C14E227E-C7C7-758E-D3FA-D8682556BB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316052" y="133255"/>
              <a:ext cx="1218269" cy="28337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4C5848FA-5E23-7BFB-5D7A-548A31380690}"/>
                </a:ext>
              </a:extLst>
            </p:cNvPr>
            <p:cNvSpPr/>
            <p:nvPr/>
          </p:nvSpPr>
          <p:spPr>
            <a:xfrm>
              <a:off x="6369339" y="313821"/>
              <a:ext cx="5058835" cy="647392"/>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kern="1200" dirty="0" err="1">
                  <a:solidFill>
                    <a:sysClr val="windowText" lastClr="000000"/>
                  </a:solidFill>
                  <a:latin typeface="Times New Roman" panose="02020603050405020304" pitchFamily="18" charset="0"/>
                  <a:cs typeface="Times New Roman" panose="02020603050405020304" pitchFamily="18" charset="0"/>
                </a:rPr>
                <a:t>Thừa</a:t>
              </a:r>
              <a:r>
                <a:rPr lang="en-US" sz="2800" b="1" kern="1200" dirty="0">
                  <a:solidFill>
                    <a:sysClr val="windowText" lastClr="000000"/>
                  </a:solidFill>
                  <a:latin typeface="Times New Roman" panose="02020603050405020304" pitchFamily="18" charset="0"/>
                  <a:cs typeface="Times New Roman" panose="02020603050405020304" pitchFamily="18" charset="0"/>
                </a:rPr>
                <a:t> </a:t>
              </a:r>
              <a:r>
                <a:rPr lang="en-US" sz="2800" b="1" kern="1200" dirty="0" err="1">
                  <a:solidFill>
                    <a:sysClr val="windowText" lastClr="000000"/>
                  </a:solidFill>
                  <a:latin typeface="Times New Roman" panose="02020603050405020304" pitchFamily="18" charset="0"/>
                  <a:cs typeface="Times New Roman" panose="02020603050405020304" pitchFamily="18" charset="0"/>
                </a:rPr>
                <a:t>số</a:t>
              </a:r>
              <a:r>
                <a:rPr lang="en-US" sz="2800" b="1" kern="1200" dirty="0">
                  <a:solidFill>
                    <a:sysClr val="windowText" lastClr="000000"/>
                  </a:solidFill>
                  <a:latin typeface="Times New Roman" panose="02020603050405020304" pitchFamily="18" charset="0"/>
                  <a:cs typeface="Times New Roman" panose="02020603050405020304" pitchFamily="18" charset="0"/>
                </a:rPr>
                <a:t> </a:t>
              </a:r>
              <a:r>
                <a:rPr lang="en-US" sz="2800" b="1" kern="1200" dirty="0" err="1">
                  <a:solidFill>
                    <a:sysClr val="windowText" lastClr="000000"/>
                  </a:solidFill>
                  <a:latin typeface="Times New Roman" panose="02020603050405020304" pitchFamily="18" charset="0"/>
                  <a:cs typeface="Times New Roman" panose="02020603050405020304" pitchFamily="18" charset="0"/>
                </a:rPr>
                <a:t>thứ</a:t>
              </a:r>
              <a:r>
                <a:rPr lang="en-US" sz="2800" b="1" kern="1200" dirty="0">
                  <a:solidFill>
                    <a:sysClr val="windowText" lastClr="000000"/>
                  </a:solidFill>
                  <a:latin typeface="Times New Roman" panose="02020603050405020304" pitchFamily="18" charset="0"/>
                  <a:cs typeface="Times New Roman" panose="02020603050405020304" pitchFamily="18" charset="0"/>
                </a:rPr>
                <a:t> </a:t>
              </a:r>
              <a:r>
                <a:rPr lang="en-US" sz="2800" b="1" kern="1200" dirty="0" err="1">
                  <a:solidFill>
                    <a:sysClr val="windowText" lastClr="000000"/>
                  </a:solidFill>
                  <a:latin typeface="Times New Roman" panose="02020603050405020304" pitchFamily="18" charset="0"/>
                  <a:cs typeface="Times New Roman" panose="02020603050405020304" pitchFamily="18" charset="0"/>
                </a:rPr>
                <a:t>nhất</a:t>
              </a:r>
              <a:r>
                <a:rPr lang="en-US" sz="2800" b="1" kern="1200" dirty="0">
                  <a:solidFill>
                    <a:sysClr val="windowText" lastClr="000000"/>
                  </a:solidFill>
                  <a:latin typeface="Times New Roman" panose="02020603050405020304" pitchFamily="18" charset="0"/>
                  <a:cs typeface="Times New Roman" panose="02020603050405020304" pitchFamily="18" charset="0"/>
                </a:rPr>
                <a:t> </a:t>
              </a:r>
              <a:r>
                <a:rPr lang="en-US" sz="2800" b="1" kern="1200" dirty="0" err="1">
                  <a:solidFill>
                    <a:sysClr val="windowText" lastClr="000000"/>
                  </a:solidFill>
                  <a:latin typeface="Times New Roman" panose="02020603050405020304" pitchFamily="18" charset="0"/>
                  <a:cs typeface="Times New Roman" panose="02020603050405020304" pitchFamily="18" charset="0"/>
                </a:rPr>
                <a:t>viết</a:t>
              </a:r>
              <a:r>
                <a:rPr lang="en-US" sz="2800" b="1" kern="1200" dirty="0">
                  <a:solidFill>
                    <a:sysClr val="windowText" lastClr="000000"/>
                  </a:solidFill>
                  <a:latin typeface="Times New Roman" panose="02020603050405020304" pitchFamily="18" charset="0"/>
                  <a:cs typeface="Times New Roman" panose="02020603050405020304" pitchFamily="18" charset="0"/>
                </a:rPr>
                <a:t> </a:t>
              </a:r>
              <a:r>
                <a:rPr lang="en-US" sz="2800" b="1" kern="1200" dirty="0" err="1">
                  <a:solidFill>
                    <a:sysClr val="windowText" lastClr="000000"/>
                  </a:solidFill>
                  <a:latin typeface="Times New Roman" panose="02020603050405020304" pitchFamily="18" charset="0"/>
                  <a:cs typeface="Times New Roman" panose="02020603050405020304" pitchFamily="18" charset="0"/>
                </a:rPr>
                <a:t>trước</a:t>
              </a:r>
              <a:endParaRPr lang="en-US" sz="2800" b="1" kern="1200" dirty="0">
                <a:solidFill>
                  <a:sysClr val="windowText" lastClr="000000"/>
                </a:solidFill>
                <a:latin typeface="Times New Roman" panose="02020603050405020304" pitchFamily="18"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id="{72EAD26D-A8DF-617F-81D3-F20487EEFE49}"/>
              </a:ext>
            </a:extLst>
          </p:cNvPr>
          <p:cNvGrpSpPr/>
          <p:nvPr/>
        </p:nvGrpSpPr>
        <p:grpSpPr>
          <a:xfrm>
            <a:off x="6683713" y="664399"/>
            <a:ext cx="5479359" cy="2833774"/>
            <a:chOff x="5597403" y="237624"/>
            <a:chExt cx="5479359" cy="2833774"/>
          </a:xfrm>
        </p:grpSpPr>
        <p:pic>
          <p:nvPicPr>
            <p:cNvPr id="14" name="Picture 20">
              <a:extLst>
                <a:ext uri="{FF2B5EF4-FFF2-40B4-BE49-F238E27FC236}">
                  <a16:creationId xmlns:a16="http://schemas.microsoft.com/office/drawing/2014/main" id="{5B95C727-BEBC-A63D-9B8E-D21F9DFCA9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20837" flipH="1">
              <a:off x="5597403" y="237624"/>
              <a:ext cx="1218269" cy="283377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CE939A6B-0C7D-E72E-9CFB-21F56FA3B226}"/>
                </a:ext>
              </a:extLst>
            </p:cNvPr>
            <p:cNvSpPr/>
            <p:nvPr/>
          </p:nvSpPr>
          <p:spPr>
            <a:xfrm>
              <a:off x="5613515" y="598422"/>
              <a:ext cx="5463247" cy="1267002"/>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0" algn="ctr">
                <a:lnSpc>
                  <a:spcPct val="90000"/>
                </a:lnSpc>
                <a:spcBef>
                  <a:spcPct val="0"/>
                </a:spcBef>
                <a:spcAft>
                  <a:spcPct val="35000"/>
                </a:spcAft>
                <a:buNone/>
              </a:pPr>
              <a:r>
                <a:rPr lang="en-US" sz="2800" b="1" dirty="0" err="1">
                  <a:solidFill>
                    <a:sysClr val="windowText" lastClr="000000"/>
                  </a:solidFill>
                  <a:latin typeface="Times New Roman" panose="02020603050405020304" pitchFamily="18" charset="0"/>
                  <a:cs typeface="Times New Roman" panose="02020603050405020304" pitchFamily="18" charset="0"/>
                </a:rPr>
                <a:t>Thừa</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số</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thứ</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hai</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viết</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smtClean="0">
                  <a:solidFill>
                    <a:sysClr val="windowText" lastClr="000000"/>
                  </a:solidFill>
                  <a:latin typeface="Times New Roman" panose="02020603050405020304" pitchFamily="18" charset="0"/>
                  <a:cs typeface="Times New Roman" panose="02020603050405020304" pitchFamily="18" charset="0"/>
                </a:rPr>
                <a:t>dưới</a:t>
              </a:r>
              <a:r>
                <a:rPr lang="en-US" sz="2800" b="1" dirty="0" smtClean="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thừa</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số</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thứ</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smtClean="0">
                  <a:solidFill>
                    <a:sysClr val="windowText" lastClr="000000"/>
                  </a:solidFill>
                  <a:latin typeface="Times New Roman" panose="02020603050405020304" pitchFamily="18" charset="0"/>
                  <a:cs typeface="Times New Roman" panose="02020603050405020304" pitchFamily="18" charset="0"/>
                </a:rPr>
                <a:t>nhất</a:t>
              </a:r>
              <a:r>
                <a:rPr lang="en-US" sz="2800" b="1" dirty="0" smtClean="0">
                  <a:solidFill>
                    <a:sysClr val="windowText" lastClr="000000"/>
                  </a:solidFill>
                  <a:latin typeface="Times New Roman" panose="02020603050405020304" pitchFamily="18" charset="0"/>
                  <a:cs typeface="Times New Roman" panose="02020603050405020304" pitchFamily="18" charset="0"/>
                </a:rPr>
                <a:t> (</a:t>
              </a:r>
              <a:r>
                <a:rPr lang="en-US" sz="2800" b="1" dirty="0" err="1" smtClean="0">
                  <a:solidFill>
                    <a:sysClr val="windowText" lastClr="000000"/>
                  </a:solidFill>
                  <a:latin typeface="Times New Roman" panose="02020603050405020304" pitchFamily="18" charset="0"/>
                  <a:cs typeface="Times New Roman" panose="02020603050405020304" pitchFamily="18" charset="0"/>
                </a:rPr>
                <a:t>thẳng</a:t>
              </a:r>
              <a:r>
                <a:rPr lang="en-US" sz="2800" b="1" dirty="0" smtClean="0">
                  <a:solidFill>
                    <a:sysClr val="windowText" lastClr="000000"/>
                  </a:solidFill>
                  <a:latin typeface="Times New Roman" panose="02020603050405020304" pitchFamily="18" charset="0"/>
                  <a:cs typeface="Times New Roman" panose="02020603050405020304" pitchFamily="18" charset="0"/>
                </a:rPr>
                <a:t> </a:t>
              </a:r>
              <a:r>
                <a:rPr lang="en-US" sz="2800" b="1" dirty="0" err="1" smtClean="0">
                  <a:solidFill>
                    <a:sysClr val="windowText" lastClr="000000"/>
                  </a:solidFill>
                  <a:latin typeface="Times New Roman" panose="02020603050405020304" pitchFamily="18" charset="0"/>
                  <a:cs typeface="Times New Roman" panose="02020603050405020304" pitchFamily="18" charset="0"/>
                </a:rPr>
                <a:t>với</a:t>
              </a:r>
              <a:r>
                <a:rPr lang="en-US" sz="2800" b="1" dirty="0" smtClean="0">
                  <a:solidFill>
                    <a:sysClr val="windowText" lastClr="000000"/>
                  </a:solidFill>
                  <a:latin typeface="Times New Roman" panose="02020603050405020304" pitchFamily="18" charset="0"/>
                  <a:cs typeface="Times New Roman" panose="02020603050405020304" pitchFamily="18" charset="0"/>
                </a:rPr>
                <a:t> </a:t>
              </a:r>
              <a:r>
                <a:rPr lang="en-US" sz="2800" b="1" dirty="0" err="1" smtClean="0">
                  <a:solidFill>
                    <a:sysClr val="windowText" lastClr="000000"/>
                  </a:solidFill>
                  <a:latin typeface="Times New Roman" panose="02020603050405020304" pitchFamily="18" charset="0"/>
                  <a:cs typeface="Times New Roman" panose="02020603050405020304" pitchFamily="18" charset="0"/>
                </a:rPr>
                <a:t>hàng</a:t>
              </a:r>
              <a:r>
                <a:rPr lang="en-US" sz="2800" b="1" dirty="0" smtClean="0">
                  <a:solidFill>
                    <a:sysClr val="windowText" lastClr="000000"/>
                  </a:solidFill>
                  <a:latin typeface="Times New Roman" panose="02020603050405020304" pitchFamily="18" charset="0"/>
                  <a:cs typeface="Times New Roman" panose="02020603050405020304" pitchFamily="18" charset="0"/>
                </a:rPr>
                <a:t> </a:t>
              </a:r>
              <a:r>
                <a:rPr lang="en-US" sz="2800" b="1" dirty="0" err="1" smtClean="0">
                  <a:solidFill>
                    <a:sysClr val="windowText" lastClr="000000"/>
                  </a:solidFill>
                  <a:latin typeface="Times New Roman" panose="02020603050405020304" pitchFamily="18" charset="0"/>
                  <a:cs typeface="Times New Roman" panose="02020603050405020304" pitchFamily="18" charset="0"/>
                </a:rPr>
                <a:t>đơn</a:t>
              </a:r>
              <a:r>
                <a:rPr lang="en-US" sz="2800" b="1" dirty="0" smtClean="0">
                  <a:solidFill>
                    <a:sysClr val="windowText" lastClr="000000"/>
                  </a:solidFill>
                  <a:latin typeface="Times New Roman" panose="02020603050405020304" pitchFamily="18" charset="0"/>
                  <a:cs typeface="Times New Roman" panose="02020603050405020304" pitchFamily="18" charset="0"/>
                </a:rPr>
                <a:t> </a:t>
              </a:r>
              <a:r>
                <a:rPr lang="en-US" sz="2800" b="1" dirty="0" err="1" smtClean="0">
                  <a:solidFill>
                    <a:sysClr val="windowText" lastClr="000000"/>
                  </a:solidFill>
                  <a:latin typeface="Times New Roman" panose="02020603050405020304" pitchFamily="18" charset="0"/>
                  <a:cs typeface="Times New Roman" panose="02020603050405020304" pitchFamily="18" charset="0"/>
                </a:rPr>
                <a:t>vị</a:t>
              </a:r>
              <a:r>
                <a:rPr lang="en-US" sz="2800" b="1" dirty="0" smtClean="0">
                  <a:solidFill>
                    <a:sysClr val="windowText" lastClr="000000"/>
                  </a:solidFill>
                  <a:latin typeface="Times New Roman" panose="02020603050405020304" pitchFamily="18" charset="0"/>
                  <a:cs typeface="Times New Roman" panose="02020603050405020304" pitchFamily="18" charset="0"/>
                </a:rPr>
                <a:t>)</a:t>
              </a:r>
              <a:endParaRPr lang="en-US" sz="2800" b="1" dirty="0">
                <a:solidFill>
                  <a:sysClr val="windowText" lastClr="000000"/>
                </a:solidFill>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A8C4FB0B-1914-AB3E-CB3A-78B3A5AD89BA}"/>
              </a:ext>
            </a:extLst>
          </p:cNvPr>
          <p:cNvGrpSpPr/>
          <p:nvPr/>
        </p:nvGrpSpPr>
        <p:grpSpPr>
          <a:xfrm>
            <a:off x="6391450" y="1614478"/>
            <a:ext cx="5803567" cy="2833774"/>
            <a:chOff x="6054960" y="1076529"/>
            <a:chExt cx="5803567" cy="2833774"/>
          </a:xfrm>
        </p:grpSpPr>
        <p:pic>
          <p:nvPicPr>
            <p:cNvPr id="18" name="Picture 20">
              <a:extLst>
                <a:ext uri="{FF2B5EF4-FFF2-40B4-BE49-F238E27FC236}">
                  <a16:creationId xmlns:a16="http://schemas.microsoft.com/office/drawing/2014/main" id="{471D9ECB-90E0-1074-B054-2093CC6674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373370">
              <a:off x="6054960" y="1076529"/>
              <a:ext cx="1137837" cy="283377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C7B78DFE-77F2-0DFE-00EC-DB2B84F99EC6}"/>
                </a:ext>
              </a:extLst>
            </p:cNvPr>
            <p:cNvSpPr/>
            <p:nvPr/>
          </p:nvSpPr>
          <p:spPr>
            <a:xfrm>
              <a:off x="6513641" y="2186539"/>
              <a:ext cx="5344886" cy="84233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1778000">
                <a:lnSpc>
                  <a:spcPct val="90000"/>
                </a:lnSpc>
                <a:spcBef>
                  <a:spcPct val="0"/>
                </a:spcBef>
                <a:spcAft>
                  <a:spcPct val="35000"/>
                </a:spcAft>
                <a:buNone/>
              </a:pPr>
              <a:r>
                <a:rPr lang="en-US" sz="2800" b="1" dirty="0" err="1">
                  <a:solidFill>
                    <a:sysClr val="windowText" lastClr="000000"/>
                  </a:solidFill>
                  <a:latin typeface="Times New Roman" panose="02020603050405020304" pitchFamily="18" charset="0"/>
                  <a:cs typeface="Times New Roman" panose="02020603050405020304" pitchFamily="18" charset="0"/>
                </a:rPr>
                <a:t>Dấu</a:t>
              </a:r>
              <a:r>
                <a:rPr lang="en-US" sz="2800" b="1" dirty="0">
                  <a:solidFill>
                    <a:sysClr val="windowText" lastClr="000000"/>
                  </a:solidFill>
                  <a:latin typeface="Times New Roman" panose="02020603050405020304" pitchFamily="18" charset="0"/>
                  <a:cs typeface="Times New Roman" panose="02020603050405020304" pitchFamily="18" charset="0"/>
                </a:rPr>
                <a:t> x </a:t>
              </a:r>
              <a:r>
                <a:rPr lang="en-US" sz="2800" b="1" dirty="0" err="1" smtClean="0">
                  <a:solidFill>
                    <a:sysClr val="windowText" lastClr="000000"/>
                  </a:solidFill>
                  <a:latin typeface="Times New Roman" panose="02020603050405020304" pitchFamily="18" charset="0"/>
                  <a:cs typeface="Times New Roman" panose="02020603050405020304" pitchFamily="18" charset="0"/>
                </a:rPr>
                <a:t>viết</a:t>
              </a:r>
              <a:r>
                <a:rPr lang="en-US" sz="2800" b="1" dirty="0" smtClean="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bên</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smtClean="0">
                  <a:solidFill>
                    <a:sysClr val="windowText" lastClr="000000"/>
                  </a:solidFill>
                  <a:latin typeface="Times New Roman" panose="02020603050405020304" pitchFamily="18" charset="0"/>
                  <a:cs typeface="Times New Roman" panose="02020603050405020304" pitchFamily="18" charset="0"/>
                </a:rPr>
                <a:t>trái</a:t>
              </a:r>
              <a:r>
                <a:rPr lang="en-US" sz="2800" b="1" dirty="0" smtClean="0">
                  <a:solidFill>
                    <a:sysClr val="windowText" lastClr="000000"/>
                  </a:solidFill>
                  <a:latin typeface="Times New Roman" panose="02020603050405020304" pitchFamily="18" charset="0"/>
                  <a:cs typeface="Times New Roman" panose="02020603050405020304" pitchFamily="18" charset="0"/>
                </a:rPr>
                <a:t>, ở </a:t>
              </a:r>
              <a:r>
                <a:rPr lang="en-US" sz="2800" b="1" dirty="0" err="1" smtClean="0">
                  <a:solidFill>
                    <a:sysClr val="windowText" lastClr="000000"/>
                  </a:solidFill>
                  <a:latin typeface="Times New Roman" panose="02020603050405020304" pitchFamily="18" charset="0"/>
                  <a:cs typeface="Times New Roman" panose="02020603050405020304" pitchFamily="18" charset="0"/>
                </a:rPr>
                <a:t>giữa</a:t>
              </a:r>
              <a:r>
                <a:rPr lang="en-US" sz="2800" b="1" dirty="0" smtClean="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hai</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thừa</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số</a:t>
              </a:r>
              <a:endParaRPr lang="en-US" sz="2800" b="1" dirty="0">
                <a:solidFill>
                  <a:sysClr val="windowText" lastClr="000000"/>
                </a:solidFill>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726D1FCD-E76C-9145-C96A-68383F3AC214}"/>
              </a:ext>
            </a:extLst>
          </p:cNvPr>
          <p:cNvGrpSpPr/>
          <p:nvPr/>
        </p:nvGrpSpPr>
        <p:grpSpPr>
          <a:xfrm>
            <a:off x="6001783" y="2498147"/>
            <a:ext cx="6042928" cy="2492883"/>
            <a:chOff x="5395929" y="2069403"/>
            <a:chExt cx="6042928" cy="2492883"/>
          </a:xfrm>
        </p:grpSpPr>
        <p:pic>
          <p:nvPicPr>
            <p:cNvPr id="19" name="Picture 20">
              <a:extLst>
                <a:ext uri="{FF2B5EF4-FFF2-40B4-BE49-F238E27FC236}">
                  <a16:creationId xmlns:a16="http://schemas.microsoft.com/office/drawing/2014/main" id="{74455EB8-0B3D-C38F-73E2-15EC7A9B07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5395929" y="2069403"/>
              <a:ext cx="973448" cy="249288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04DA2776-5F77-B4B3-9DE0-D0BB063369C5}"/>
                </a:ext>
              </a:extLst>
            </p:cNvPr>
            <p:cNvSpPr/>
            <p:nvPr/>
          </p:nvSpPr>
          <p:spPr>
            <a:xfrm>
              <a:off x="6093971" y="3667967"/>
              <a:ext cx="5344886" cy="89431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1778000">
                <a:lnSpc>
                  <a:spcPct val="90000"/>
                </a:lnSpc>
                <a:spcBef>
                  <a:spcPct val="0"/>
                </a:spcBef>
                <a:spcAft>
                  <a:spcPct val="35000"/>
                </a:spcAft>
                <a:buNone/>
              </a:pPr>
              <a:r>
                <a:rPr lang="en-US" sz="2800" b="1" dirty="0" err="1">
                  <a:solidFill>
                    <a:sysClr val="windowText" lastClr="000000"/>
                  </a:solidFill>
                  <a:latin typeface="Times New Roman" panose="02020603050405020304" pitchFamily="18" charset="0"/>
                  <a:cs typeface="Times New Roman" panose="02020603050405020304" pitchFamily="18" charset="0"/>
                </a:rPr>
                <a:t>Kẻ</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dấu</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gạch</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smtClean="0">
                  <a:solidFill>
                    <a:sysClr val="windowText" lastClr="000000"/>
                  </a:solidFill>
                  <a:latin typeface="Times New Roman" panose="02020603050405020304" pitchFamily="18" charset="0"/>
                  <a:cs typeface="Times New Roman" panose="02020603050405020304" pitchFamily="18" charset="0"/>
                </a:rPr>
                <a:t>ngang</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smtClean="0">
                  <a:solidFill>
                    <a:sysClr val="windowText" lastClr="000000"/>
                  </a:solidFill>
                  <a:latin typeface="Times New Roman" panose="02020603050405020304" pitchFamily="18" charset="0"/>
                  <a:cs typeface="Times New Roman" panose="02020603050405020304" pitchFamily="18" charset="0"/>
                </a:rPr>
                <a:t>thay</a:t>
              </a:r>
              <a:r>
                <a:rPr lang="en-US" sz="2800" b="1" dirty="0" smtClean="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cho</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dấu</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bằng</a:t>
              </a:r>
              <a:endParaRPr lang="en-US" sz="2800" b="1" dirty="0">
                <a:solidFill>
                  <a:sysClr val="windowText" lastClr="0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845169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4110F9-36B7-B995-9B19-BDAFBC7F7398}"/>
              </a:ext>
            </a:extLst>
          </p:cNvPr>
          <p:cNvSpPr/>
          <p:nvPr/>
        </p:nvSpPr>
        <p:spPr>
          <a:xfrm>
            <a:off x="2305050" y="1419226"/>
            <a:ext cx="7686675" cy="3015538"/>
          </a:xfrm>
          <a:prstGeom prst="rect">
            <a:avLst/>
          </a:prstGeom>
          <a:noFill/>
        </p:spPr>
        <p:txBody>
          <a:bodyPr wrap="none" lIns="91440" tIns="45720" rIns="91440" bIns="45720">
            <a:prstTxWarp prst="textArchUp">
              <a:avLst>
                <a:gd name="adj" fmla="val 11284253"/>
              </a:avLst>
            </a:prstTxWarp>
            <a:spAutoFit/>
          </a:bodyPr>
          <a:lstStyle/>
          <a:p>
            <a:pPr algn="ctr"/>
            <a:r>
              <a:rPr lang="en-US" sz="6000" b="1" dirty="0" smtClean="0">
                <a:ln w="22225">
                  <a:solidFill>
                    <a:schemeClr val="accent2"/>
                  </a:solidFill>
                  <a:prstDash val="solid"/>
                </a:ln>
                <a:solidFill>
                  <a:schemeClr val="accent2">
                    <a:lumMod val="40000"/>
                    <a:lumOff val="60000"/>
                  </a:schemeClr>
                </a:solidFill>
                <a:latin typeface="Algerian" panose="04020705040A02060702" pitchFamily="82" charset="0"/>
              </a:rPr>
              <a:t>Xin CẢM ƠN </a:t>
            </a:r>
            <a:r>
              <a:rPr lang="en-US" sz="6000" b="1" dirty="0" err="1" smtClean="0">
                <a:ln w="22225">
                  <a:solidFill>
                    <a:schemeClr val="accent2"/>
                  </a:solidFill>
                  <a:prstDash val="solid"/>
                </a:ln>
                <a:solidFill>
                  <a:schemeClr val="accent2">
                    <a:lumMod val="40000"/>
                    <a:lumOff val="60000"/>
                  </a:schemeClr>
                </a:solidFill>
                <a:latin typeface="Algerian" panose="04020705040A02060702" pitchFamily="82" charset="0"/>
              </a:rPr>
              <a:t>các</a:t>
            </a:r>
            <a:r>
              <a:rPr lang="en-US" sz="6000" b="1" dirty="0" smtClean="0">
                <a:ln w="22225">
                  <a:solidFill>
                    <a:schemeClr val="accent2"/>
                  </a:solidFill>
                  <a:prstDash val="solid"/>
                </a:ln>
                <a:solidFill>
                  <a:schemeClr val="accent2">
                    <a:lumMod val="40000"/>
                    <a:lumOff val="60000"/>
                  </a:schemeClr>
                </a:solidFill>
                <a:latin typeface="Algerian" panose="04020705040A02060702" pitchFamily="82" charset="0"/>
              </a:rPr>
              <a:t> </a:t>
            </a:r>
            <a:r>
              <a:rPr lang="en-US" sz="6000" b="1" dirty="0" err="1" smtClean="0">
                <a:ln w="22225">
                  <a:solidFill>
                    <a:schemeClr val="accent2"/>
                  </a:solidFill>
                  <a:prstDash val="solid"/>
                </a:ln>
                <a:solidFill>
                  <a:schemeClr val="accent2">
                    <a:lumMod val="40000"/>
                    <a:lumOff val="60000"/>
                  </a:schemeClr>
                </a:solidFill>
                <a:latin typeface="Algerian" panose="04020705040A02060702" pitchFamily="82" charset="0"/>
              </a:rPr>
              <a:t>thầy</a:t>
            </a:r>
            <a:r>
              <a:rPr lang="en-US" sz="6000" b="1" dirty="0" smtClean="0">
                <a:ln w="22225">
                  <a:solidFill>
                    <a:schemeClr val="accent2"/>
                  </a:solidFill>
                  <a:prstDash val="solid"/>
                </a:ln>
                <a:solidFill>
                  <a:schemeClr val="accent2">
                    <a:lumMod val="40000"/>
                    <a:lumOff val="60000"/>
                  </a:schemeClr>
                </a:solidFill>
                <a:latin typeface="Algerian" panose="04020705040A02060702" pitchFamily="82" charset="0"/>
              </a:rPr>
              <a:t> </a:t>
            </a:r>
            <a:r>
              <a:rPr lang="en-US" sz="6000" b="1" dirty="0" err="1" smtClean="0">
                <a:ln w="22225">
                  <a:solidFill>
                    <a:schemeClr val="accent2"/>
                  </a:solidFill>
                  <a:prstDash val="solid"/>
                </a:ln>
                <a:solidFill>
                  <a:schemeClr val="accent2">
                    <a:lumMod val="40000"/>
                    <a:lumOff val="60000"/>
                  </a:schemeClr>
                </a:solidFill>
                <a:latin typeface="Algerian" panose="04020705040A02060702" pitchFamily="82" charset="0"/>
              </a:rPr>
              <a:t>cô</a:t>
            </a:r>
            <a:r>
              <a:rPr lang="en-US" sz="6000" b="1" dirty="0" smtClean="0">
                <a:ln w="22225">
                  <a:solidFill>
                    <a:schemeClr val="accent2"/>
                  </a:solidFill>
                  <a:prstDash val="solid"/>
                </a:ln>
                <a:solidFill>
                  <a:schemeClr val="accent2">
                    <a:lumMod val="40000"/>
                    <a:lumOff val="60000"/>
                  </a:schemeClr>
                </a:solidFill>
                <a:latin typeface="Algerian" panose="04020705040A02060702" pitchFamily="82" charset="0"/>
              </a:rPr>
              <a:t> </a:t>
            </a:r>
            <a:r>
              <a:rPr lang="en-US" sz="6000" b="1" dirty="0" err="1" smtClean="0">
                <a:ln w="22225">
                  <a:solidFill>
                    <a:schemeClr val="accent2"/>
                  </a:solidFill>
                  <a:prstDash val="solid"/>
                </a:ln>
                <a:solidFill>
                  <a:schemeClr val="accent2">
                    <a:lumMod val="40000"/>
                    <a:lumOff val="60000"/>
                  </a:schemeClr>
                </a:solidFill>
                <a:latin typeface="Algerian" panose="04020705040A02060702" pitchFamily="82" charset="0"/>
              </a:rPr>
              <a:t>giáo</a:t>
            </a:r>
            <a:r>
              <a:rPr lang="en-US" sz="6000" b="1" dirty="0" smtClean="0">
                <a:ln w="22225">
                  <a:solidFill>
                    <a:schemeClr val="accent2"/>
                  </a:solidFill>
                  <a:prstDash val="solid"/>
                </a:ln>
                <a:solidFill>
                  <a:schemeClr val="accent2">
                    <a:lumMod val="40000"/>
                    <a:lumOff val="60000"/>
                  </a:schemeClr>
                </a:solidFill>
                <a:latin typeface="Algerian" panose="04020705040A02060702" pitchFamily="82" charset="0"/>
              </a:rPr>
              <a:t> </a:t>
            </a:r>
            <a:r>
              <a:rPr lang="en-US" sz="6000" b="1" dirty="0" err="1" smtClean="0">
                <a:ln w="22225">
                  <a:solidFill>
                    <a:schemeClr val="accent2"/>
                  </a:solidFill>
                  <a:prstDash val="solid"/>
                </a:ln>
                <a:solidFill>
                  <a:schemeClr val="accent2">
                    <a:lumMod val="40000"/>
                    <a:lumOff val="60000"/>
                  </a:schemeClr>
                </a:solidFill>
                <a:latin typeface="Algerian" panose="04020705040A02060702" pitchFamily="82" charset="0"/>
              </a:rPr>
              <a:t>và</a:t>
            </a:r>
            <a:r>
              <a:rPr lang="en-US" sz="6000" b="1" dirty="0" smtClean="0">
                <a:ln w="22225">
                  <a:solidFill>
                    <a:schemeClr val="accent2"/>
                  </a:solidFill>
                  <a:prstDash val="solid"/>
                </a:ln>
                <a:solidFill>
                  <a:schemeClr val="accent2">
                    <a:lumMod val="40000"/>
                    <a:lumOff val="60000"/>
                  </a:schemeClr>
                </a:solidFill>
                <a:latin typeface="Algerian" panose="04020705040A02060702" pitchFamily="82" charset="0"/>
              </a:rPr>
              <a:t> </a:t>
            </a:r>
            <a:r>
              <a:rPr lang="en-US" sz="6000" b="1" dirty="0" err="1" smtClean="0">
                <a:ln w="22225">
                  <a:solidFill>
                    <a:schemeClr val="accent2"/>
                  </a:solidFill>
                  <a:prstDash val="solid"/>
                </a:ln>
                <a:solidFill>
                  <a:schemeClr val="accent2">
                    <a:lumMod val="40000"/>
                    <a:lumOff val="60000"/>
                  </a:schemeClr>
                </a:solidFill>
                <a:latin typeface="Algerian" panose="04020705040A02060702" pitchFamily="82" charset="0"/>
              </a:rPr>
              <a:t>các</a:t>
            </a:r>
            <a:r>
              <a:rPr lang="en-US" sz="6000" b="1" dirty="0" smtClean="0">
                <a:ln w="22225">
                  <a:solidFill>
                    <a:schemeClr val="accent2"/>
                  </a:solidFill>
                  <a:prstDash val="solid"/>
                </a:ln>
                <a:solidFill>
                  <a:schemeClr val="accent2">
                    <a:lumMod val="40000"/>
                    <a:lumOff val="60000"/>
                  </a:schemeClr>
                </a:solidFill>
                <a:latin typeface="Algerian" panose="04020705040A02060702" pitchFamily="82" charset="0"/>
              </a:rPr>
              <a:t> </a:t>
            </a:r>
            <a:r>
              <a:rPr lang="en-US" sz="6000" b="1" dirty="0" err="1" smtClean="0">
                <a:ln w="22225">
                  <a:solidFill>
                    <a:schemeClr val="accent2"/>
                  </a:solidFill>
                  <a:prstDash val="solid"/>
                </a:ln>
                <a:solidFill>
                  <a:schemeClr val="accent2">
                    <a:lumMod val="40000"/>
                    <a:lumOff val="60000"/>
                  </a:schemeClr>
                </a:solidFill>
                <a:latin typeface="Algerian" panose="04020705040A02060702" pitchFamily="82" charset="0"/>
              </a:rPr>
              <a:t>em</a:t>
            </a:r>
            <a:r>
              <a:rPr lang="en-US" sz="6000" b="1" dirty="0" smtClean="0">
                <a:ln w="22225">
                  <a:solidFill>
                    <a:schemeClr val="accent2"/>
                  </a:solidFill>
                  <a:prstDash val="solid"/>
                </a:ln>
                <a:solidFill>
                  <a:schemeClr val="accent2">
                    <a:lumMod val="40000"/>
                    <a:lumOff val="60000"/>
                  </a:schemeClr>
                </a:solidFill>
                <a:latin typeface="Algerian" panose="04020705040A02060702" pitchFamily="82" charset="0"/>
              </a:rPr>
              <a:t> </a:t>
            </a:r>
            <a:r>
              <a:rPr lang="en-US" sz="6000" b="1" dirty="0" err="1" smtClean="0">
                <a:ln w="22225">
                  <a:solidFill>
                    <a:schemeClr val="accent2"/>
                  </a:solidFill>
                  <a:prstDash val="solid"/>
                </a:ln>
                <a:solidFill>
                  <a:schemeClr val="accent2">
                    <a:lumMod val="40000"/>
                    <a:lumOff val="60000"/>
                  </a:schemeClr>
                </a:solidFill>
                <a:latin typeface="Algerian" panose="04020705040A02060702" pitchFamily="82" charset="0"/>
              </a:rPr>
              <a:t>học</a:t>
            </a:r>
            <a:r>
              <a:rPr lang="en-US" sz="6000" b="1" dirty="0" smtClean="0">
                <a:ln w="22225">
                  <a:solidFill>
                    <a:schemeClr val="accent2"/>
                  </a:solidFill>
                  <a:prstDash val="solid"/>
                </a:ln>
                <a:solidFill>
                  <a:schemeClr val="accent2">
                    <a:lumMod val="40000"/>
                    <a:lumOff val="60000"/>
                  </a:schemeClr>
                </a:solidFill>
                <a:latin typeface="Algerian" panose="04020705040A02060702" pitchFamily="82" charset="0"/>
              </a:rPr>
              <a:t> </a:t>
            </a:r>
            <a:r>
              <a:rPr lang="en-US" sz="6000" b="1" dirty="0" err="1" smtClean="0">
                <a:ln w="22225">
                  <a:solidFill>
                    <a:schemeClr val="accent2"/>
                  </a:solidFill>
                  <a:prstDash val="solid"/>
                </a:ln>
                <a:solidFill>
                  <a:schemeClr val="accent2">
                    <a:lumMod val="40000"/>
                    <a:lumOff val="60000"/>
                  </a:schemeClr>
                </a:solidFill>
                <a:latin typeface="Algerian" panose="04020705040A02060702" pitchFamily="82" charset="0"/>
              </a:rPr>
              <a:t>sinh</a:t>
            </a:r>
            <a:r>
              <a:rPr lang="en-US" sz="6000" b="1" dirty="0" smtClean="0">
                <a:ln w="22225">
                  <a:solidFill>
                    <a:schemeClr val="accent2"/>
                  </a:solidFill>
                  <a:prstDash val="solid"/>
                </a:ln>
                <a:solidFill>
                  <a:schemeClr val="accent2">
                    <a:lumMod val="40000"/>
                    <a:lumOff val="60000"/>
                  </a:schemeClr>
                </a:solidFill>
                <a:latin typeface="Algerian" panose="04020705040A02060702" pitchFamily="82" charset="0"/>
              </a:rPr>
              <a:t>!</a:t>
            </a:r>
            <a:endParaRPr lang="en-US" sz="6000" b="1" dirty="0">
              <a:ln w="22225">
                <a:solidFill>
                  <a:schemeClr val="accent2"/>
                </a:solidFill>
                <a:prstDash val="solid"/>
              </a:ln>
              <a:solidFill>
                <a:schemeClr val="accent2">
                  <a:lumMod val="40000"/>
                  <a:lumOff val="60000"/>
                </a:schemeClr>
              </a:solidFill>
              <a:latin typeface="Algerian" panose="04020705040A02060702" pitchFamily="82" charset="0"/>
            </a:endParaRPr>
          </a:p>
        </p:txBody>
      </p:sp>
    </p:spTree>
    <p:extLst>
      <p:ext uri="{BB962C8B-B14F-4D97-AF65-F5344CB8AC3E}">
        <p14:creationId xmlns:p14="http://schemas.microsoft.com/office/powerpoint/2010/main" val="376590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withEffect">
                                  <p:stCondLst>
                                    <p:cond delay="0"/>
                                  </p:stCondLst>
                                  <p:iterate type="lt">
                                    <p:tmPct val="4000"/>
                                  </p:iterate>
                                  <p:childTnLst>
                                    <p:set>
                                      <p:cBhvr override="childStyle">
                                        <p:cTn id="6" dur="1500" fill="hold"/>
                                        <p:tgtEl>
                                          <p:spTgt spid="4"/>
                                        </p:tgtEl>
                                        <p:attrNameLst>
                                          <p:attrName>style.color</p:attrName>
                                        </p:attrNameLst>
                                      </p:cBhvr>
                                      <p:to>
                                        <p:clrVal>
                                          <a:srgbClr val="FFFF00"/>
                                        </p:clrVal>
                                      </p:to>
                                    </p:set>
                                    <p:set>
                                      <p:cBhvr>
                                        <p:cTn id="7" dur="1500" fill="hold"/>
                                        <p:tgtEl>
                                          <p:spTgt spid="4"/>
                                        </p:tgtEl>
                                        <p:attrNameLst>
                                          <p:attrName>fillcolor</p:attrName>
                                        </p:attrNameLst>
                                      </p:cBhvr>
                                      <p:to>
                                        <p:clrVal>
                                          <a:srgbClr val="FFFF00"/>
                                        </p:clrVal>
                                      </p:to>
                                    </p:set>
                                    <p:set>
                                      <p:cBhvr>
                                        <p:cTn id="8" dur="1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ập đếm - Nhạc thiếu nhi">
            <a:hlinkClick r:id="" action="ppaction://media"/>
            <a:extLst>
              <a:ext uri="{FF2B5EF4-FFF2-40B4-BE49-F238E27FC236}">
                <a16:creationId xmlns:a16="http://schemas.microsoft.com/office/drawing/2014/main" id="{9386DD55-CA92-A340-B812-E15ADB482463}"/>
              </a:ext>
            </a:extLst>
          </p:cNvPr>
          <p:cNvPicPr>
            <a:picLocks noChangeAspect="1"/>
          </p:cNvPicPr>
          <p:nvPr>
            <a:videoFile r:link="rId1"/>
            <p:extLst>
              <p:ext uri="{DAA4B4D4-6D71-4841-9C94-3DE7FCFB9230}">
                <p14:media xmlns:p14="http://schemas.microsoft.com/office/powerpoint/2010/main" r:embed="rId2">
                  <p14:trim st="9061" end="12815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0839784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2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extBox 1"/>
          <p:cNvSpPr txBox="1"/>
          <p:nvPr/>
        </p:nvSpPr>
        <p:spPr>
          <a:xfrm>
            <a:off x="1853643" y="2562750"/>
            <a:ext cx="7370618" cy="830997"/>
          </a:xfrm>
          <a:prstGeom prst="rect">
            <a:avLst/>
          </a:prstGeom>
          <a:noFill/>
        </p:spPr>
        <p:txBody>
          <a:bodyPr wrap="square" rtlCol="0">
            <a:spAutoFit/>
          </a:bodyPr>
          <a:lstStyle/>
          <a:p>
            <a:r>
              <a:rPr lang="vi-VN" sz="4800" dirty="0">
                <a:latin typeface="Times New Roman" panose="02020603050405020304" pitchFamily="18" charset="0"/>
                <a:cs typeface="Times New Roman" panose="02020603050405020304" pitchFamily="18" charset="0"/>
              </a:rPr>
              <a:t>Bài 1: Đặt tính rồi tính</a:t>
            </a:r>
            <a:endParaRPr lang="en-US" sz="4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227162" y="3928426"/>
            <a:ext cx="3500582" cy="830997"/>
          </a:xfrm>
          <a:prstGeom prst="rect">
            <a:avLst/>
          </a:prstGeom>
          <a:noFill/>
        </p:spPr>
        <p:txBody>
          <a:bodyPr wrap="square" rtlCol="0">
            <a:spAutoFit/>
          </a:bodyPr>
          <a:lstStyle/>
          <a:p>
            <a:r>
              <a:rPr lang="vi-VN" sz="4800" dirty="0">
                <a:latin typeface="Times New Roman" panose="02020603050405020304" pitchFamily="18" charset="0"/>
                <a:cs typeface="Times New Roman" panose="02020603050405020304" pitchFamily="18" charset="0"/>
              </a:rPr>
              <a:t>134 x 2 </a:t>
            </a:r>
            <a:endParaRPr lang="en-US" sz="4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713967" y="4047917"/>
            <a:ext cx="3500582" cy="830997"/>
          </a:xfrm>
          <a:prstGeom prst="rect">
            <a:avLst/>
          </a:prstGeom>
          <a:noFill/>
        </p:spPr>
        <p:txBody>
          <a:bodyPr wrap="square" rtlCol="0">
            <a:spAutoFit/>
          </a:bodyPr>
          <a:lstStyle/>
          <a:p>
            <a:r>
              <a:rPr lang="vi-VN" sz="4800" dirty="0">
                <a:latin typeface="Times New Roman" panose="02020603050405020304" pitchFamily="18" charset="0"/>
                <a:cs typeface="Times New Roman" panose="02020603050405020304" pitchFamily="18" charset="0"/>
              </a:rPr>
              <a:t>214 x 3 </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42819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2316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1724"/>
        <p:cNvGrpSpPr/>
        <p:nvPr/>
      </p:nvGrpSpPr>
      <p:grpSpPr>
        <a:xfrm>
          <a:off x="0" y="0"/>
          <a:ext cx="0" cy="0"/>
          <a:chOff x="0" y="0"/>
          <a:chExt cx="0" cy="0"/>
        </a:xfrm>
      </p:grpSpPr>
      <p:sp>
        <p:nvSpPr>
          <p:cNvPr id="1725" name="Google Shape;1725;p52"/>
          <p:cNvSpPr txBox="1">
            <a:spLocks noGrp="1"/>
          </p:cNvSpPr>
          <p:nvPr>
            <p:ph type="title"/>
          </p:nvPr>
        </p:nvSpPr>
        <p:spPr>
          <a:xfrm>
            <a:off x="1317095" y="763723"/>
            <a:ext cx="9557809" cy="4762996"/>
          </a:xfrm>
          <a:prstGeom prst="rect">
            <a:avLst/>
          </a:prstGeom>
        </p:spPr>
        <p:txBody>
          <a:bodyPr spcFirstLastPara="1" wrap="square" lIns="121900" tIns="121900" rIns="121900" bIns="121900" anchor="ctr" anchorCtr="0">
            <a:normAutofit/>
          </a:bodyPr>
          <a:lstStyle/>
          <a:p>
            <a:r>
              <a:rPr lang="en-US" sz="128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lgerian" panose="04020705040A02060702" pitchFamily="82" charset="0"/>
              </a:rPr>
              <a:t>Khám</a:t>
            </a:r>
            <a:r>
              <a:rPr lang="en-US" sz="1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lgerian" panose="04020705040A02060702" pitchFamily="82" charset="0"/>
              </a:rPr>
              <a:t> </a:t>
            </a:r>
            <a:r>
              <a:rPr lang="en-US" sz="128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lgerian" panose="04020705040A02060702" pitchFamily="82" charset="0"/>
              </a:rPr>
              <a:t>phá</a:t>
            </a:r>
            <a:endParaRPr lang="vi-VN" sz="1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j-lt"/>
            </a:endParaRPr>
          </a:p>
        </p:txBody>
      </p:sp>
    </p:spTree>
    <p:extLst>
      <p:ext uri="{BB962C8B-B14F-4D97-AF65-F5344CB8AC3E}">
        <p14:creationId xmlns:p14="http://schemas.microsoft.com/office/powerpoint/2010/main" val="4330818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386872" y="157913"/>
            <a:ext cx="11443178" cy="6500061"/>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pic>
        <p:nvPicPr>
          <p:cNvPr id="10" name="Picture 9">
            <a:extLst>
              <a:ext uri="{FF2B5EF4-FFF2-40B4-BE49-F238E27FC236}">
                <a16:creationId xmlns:a16="http://schemas.microsoft.com/office/drawing/2014/main" id="{3E3419A2-D252-49C3-9A84-EF758918D068}"/>
              </a:ext>
            </a:extLst>
          </p:cNvPr>
          <p:cNvPicPr>
            <a:picLocks noChangeAspect="1"/>
          </p:cNvPicPr>
          <p:nvPr/>
        </p:nvPicPr>
        <p:blipFill>
          <a:blip r:embed="rId3"/>
          <a:stretch>
            <a:fillRect/>
          </a:stretch>
        </p:blipFill>
        <p:spPr>
          <a:xfrm>
            <a:off x="840942" y="157913"/>
            <a:ext cx="10316586" cy="4885142"/>
          </a:xfrm>
          <a:prstGeom prst="rect">
            <a:avLst/>
          </a:prstGeom>
        </p:spPr>
      </p:pic>
    </p:spTree>
    <p:extLst>
      <p:ext uri="{BB962C8B-B14F-4D97-AF65-F5344CB8AC3E}">
        <p14:creationId xmlns:p14="http://schemas.microsoft.com/office/powerpoint/2010/main" val="707304863"/>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9006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211383" y="177120"/>
            <a:ext cx="11443178" cy="6500061"/>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3" name="Rectangle: Rounded Corners 32">
            <a:extLst>
              <a:ext uri="{FF2B5EF4-FFF2-40B4-BE49-F238E27FC236}">
                <a16:creationId xmlns:a16="http://schemas.microsoft.com/office/drawing/2014/main" id="{32F9450F-DE86-4799-8882-BD8D27B6BCDC}"/>
              </a:ext>
            </a:extLst>
          </p:cNvPr>
          <p:cNvSpPr/>
          <p:nvPr/>
        </p:nvSpPr>
        <p:spPr>
          <a:xfrm>
            <a:off x="1038226" y="837210"/>
            <a:ext cx="3817088" cy="702353"/>
          </a:xfrm>
          <a:prstGeom prst="roundRect">
            <a:avLst/>
          </a:prstGeom>
          <a:solidFill>
            <a:srgbClr val="FFFFFF"/>
          </a:solidFill>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 </a:t>
            </a:r>
            <a:r>
              <a:rPr kumimoji="0" lang="en-US" sz="40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225 </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x </a:t>
            </a:r>
            <a:r>
              <a:rPr kumimoji="0" lang="en-US" sz="40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3 </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sp>
        <p:nvSpPr>
          <p:cNvPr id="34" name="Rectangle: Rounded Corners 33">
            <a:extLst>
              <a:ext uri="{FF2B5EF4-FFF2-40B4-BE49-F238E27FC236}">
                <a16:creationId xmlns:a16="http://schemas.microsoft.com/office/drawing/2014/main" id="{354E041B-F9E7-49E0-A42E-BE411D4F810C}"/>
              </a:ext>
            </a:extLst>
          </p:cNvPr>
          <p:cNvSpPr/>
          <p:nvPr/>
        </p:nvSpPr>
        <p:spPr>
          <a:xfrm>
            <a:off x="713738" y="1847153"/>
            <a:ext cx="8801413" cy="2908728"/>
          </a:xfrm>
          <a:prstGeom prst="roundRect">
            <a:avLst/>
          </a:prstGeom>
          <a:solidFill>
            <a:srgbClr val="FFFFFF"/>
          </a:solidFill>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BE5BB"/>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7FBC72F0-8CA5-4CEE-813C-AC917D1710A4}"/>
              </a:ext>
            </a:extLst>
          </p:cNvPr>
          <p:cNvSpPr txBox="1"/>
          <p:nvPr/>
        </p:nvSpPr>
        <p:spPr>
          <a:xfrm>
            <a:off x="1129187" y="2236992"/>
            <a:ext cx="1416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2060"/>
                </a:solidFill>
                <a:effectLst/>
                <a:uLnTx/>
                <a:uFillTx/>
                <a:latin typeface="Calibri"/>
                <a:ea typeface="+mn-ea"/>
                <a:cs typeface="+mn-cs"/>
              </a:rPr>
              <a:t>1 225</a:t>
            </a:r>
            <a:endParaRPr kumimoji="0" lang="en-US" sz="3600" b="1" i="0" u="none" strike="noStrike" kern="1200" cap="none" spc="0" normalizeH="0" baseline="0" noProof="0" dirty="0">
              <a:ln>
                <a:noFill/>
              </a:ln>
              <a:solidFill>
                <a:srgbClr val="002060"/>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886B4754-9B81-49AA-AEAE-AEE40E73D79C}"/>
              </a:ext>
            </a:extLst>
          </p:cNvPr>
          <p:cNvSpPr txBox="1"/>
          <p:nvPr/>
        </p:nvSpPr>
        <p:spPr>
          <a:xfrm>
            <a:off x="1934209" y="2765800"/>
            <a:ext cx="8918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a:ea typeface="+mn-ea"/>
                <a:cs typeface="+mn-cs"/>
              </a:rPr>
              <a:t>3</a:t>
            </a:r>
          </a:p>
        </p:txBody>
      </p:sp>
      <p:cxnSp>
        <p:nvCxnSpPr>
          <p:cNvPr id="38" name="Straight Connector 37">
            <a:extLst>
              <a:ext uri="{FF2B5EF4-FFF2-40B4-BE49-F238E27FC236}">
                <a16:creationId xmlns:a16="http://schemas.microsoft.com/office/drawing/2014/main" id="{F8A363CC-3CEE-4300-9DD2-1DC6ECA051E3}"/>
              </a:ext>
            </a:extLst>
          </p:cNvPr>
          <p:cNvCxnSpPr>
            <a:cxnSpLocks/>
          </p:cNvCxnSpPr>
          <p:nvPr/>
        </p:nvCxnSpPr>
        <p:spPr>
          <a:xfrm>
            <a:off x="1089902" y="3407382"/>
            <a:ext cx="1254519"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1BA1D460-CA49-442B-85E1-D3A33A378B6A}"/>
              </a:ext>
            </a:extLst>
          </p:cNvPr>
          <p:cNvSpPr txBox="1"/>
          <p:nvPr/>
        </p:nvSpPr>
        <p:spPr>
          <a:xfrm>
            <a:off x="846866" y="2562571"/>
            <a:ext cx="442525" cy="1275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x</a:t>
            </a:r>
          </a:p>
        </p:txBody>
      </p:sp>
      <p:sp>
        <p:nvSpPr>
          <p:cNvPr id="40" name="TextBox 39">
            <a:extLst>
              <a:ext uri="{FF2B5EF4-FFF2-40B4-BE49-F238E27FC236}">
                <a16:creationId xmlns:a16="http://schemas.microsoft.com/office/drawing/2014/main" id="{09F8B6DD-A9E7-47A9-B710-AAB754DDE7BB}"/>
              </a:ext>
            </a:extLst>
          </p:cNvPr>
          <p:cNvSpPr txBox="1"/>
          <p:nvPr/>
        </p:nvSpPr>
        <p:spPr>
          <a:xfrm>
            <a:off x="2516916" y="2097750"/>
            <a:ext cx="5611084"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3</a:t>
            </a:r>
            <a:r>
              <a:rPr kumimoji="0" lang="en-US" sz="2800" b="1" i="0" u="none" strike="noStrike" kern="1200" cap="none" spc="0" normalizeH="0" baseline="0" noProof="0" dirty="0" smtClean="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smtClean="0">
                <a:ln>
                  <a:noFill/>
                </a:ln>
                <a:solidFill>
                  <a:srgbClr val="002060"/>
                </a:solidFill>
                <a:effectLst/>
                <a:uLnTx/>
                <a:uFillTx/>
                <a:latin typeface="Calibri"/>
                <a:ea typeface="+mn-ea"/>
                <a:cs typeface="+mn-cs"/>
              </a:rPr>
              <a:t>5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bằng</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smtClean="0">
                <a:ln>
                  <a:noFill/>
                </a:ln>
                <a:solidFill>
                  <a:srgbClr val="002060"/>
                </a:solidFill>
                <a:effectLst/>
                <a:uLnTx/>
                <a:uFillTx/>
                <a:latin typeface="Calibri"/>
                <a:ea typeface="+mn-ea"/>
                <a:cs typeface="+mn-cs"/>
              </a:rPr>
              <a:t>15,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viết</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smtClean="0">
                <a:ln>
                  <a:noFill/>
                </a:ln>
                <a:solidFill>
                  <a:srgbClr val="002060"/>
                </a:solidFill>
                <a:effectLst/>
                <a:uLnTx/>
                <a:uFillTx/>
                <a:latin typeface="Calibri"/>
                <a:ea typeface="+mn-ea"/>
                <a:cs typeface="+mn-cs"/>
              </a:rPr>
              <a:t>5 </a:t>
            </a:r>
            <a:r>
              <a:rPr kumimoji="0" lang="en-US" sz="2800" b="1" i="0" u="none" strike="noStrike" kern="1200" cap="none" spc="0" normalizeH="0" baseline="0" noProof="0" dirty="0" err="1" smtClean="0">
                <a:ln>
                  <a:noFill/>
                </a:ln>
                <a:solidFill>
                  <a:srgbClr val="002060"/>
                </a:solidFill>
                <a:effectLst/>
                <a:uLnTx/>
                <a:uFillTx/>
                <a:latin typeface="Calibri"/>
                <a:ea typeface="+mn-ea"/>
                <a:cs typeface="+mn-cs"/>
              </a:rPr>
              <a:t>nhớ</a:t>
            </a:r>
            <a:r>
              <a:rPr kumimoji="0" lang="en-US" sz="2800" b="1" i="0" u="none" strike="noStrike" kern="1200" cap="none" spc="0" normalizeH="0" baseline="0" noProof="0" dirty="0" smtClean="0">
                <a:ln>
                  <a:noFill/>
                </a:ln>
                <a:solidFill>
                  <a:srgbClr val="002060"/>
                </a:solidFill>
                <a:effectLst/>
                <a:uLnTx/>
                <a:uFillTx/>
                <a:latin typeface="Calibri"/>
                <a:ea typeface="+mn-ea"/>
                <a:cs typeface="+mn-cs"/>
              </a:rPr>
              <a:t> 1.</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221434A5-79DF-4220-AD63-4592339526C1}"/>
              </a:ext>
            </a:extLst>
          </p:cNvPr>
          <p:cNvSpPr txBox="1"/>
          <p:nvPr/>
        </p:nvSpPr>
        <p:spPr>
          <a:xfrm>
            <a:off x="1930014" y="3433002"/>
            <a:ext cx="3657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a:solidFill>
                  <a:srgbClr val="002060"/>
                </a:solidFill>
                <a:latin typeface="Calibri"/>
              </a:rPr>
              <a:t>5</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8B8CB1F3-D1CB-47D7-A118-28A5CCBC368B}"/>
              </a:ext>
            </a:extLst>
          </p:cNvPr>
          <p:cNvSpPr txBox="1"/>
          <p:nvPr/>
        </p:nvSpPr>
        <p:spPr>
          <a:xfrm>
            <a:off x="2516914" y="2654528"/>
            <a:ext cx="6836635"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3</a:t>
            </a:r>
            <a:r>
              <a:rPr kumimoji="0" lang="en-US" sz="2800" b="1" i="0" u="none" strike="noStrike" kern="1200" cap="none" spc="0" normalizeH="0" baseline="0" noProof="0" dirty="0" smtClean="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smtClean="0">
                <a:ln>
                  <a:noFill/>
                </a:ln>
                <a:solidFill>
                  <a:srgbClr val="002060"/>
                </a:solidFill>
                <a:effectLst/>
                <a:uLnTx/>
                <a:uFillTx/>
                <a:latin typeface="Calibri"/>
                <a:ea typeface="+mn-ea"/>
                <a:cs typeface="+mn-cs"/>
              </a:rPr>
              <a:t>2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bằng</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smtClean="0">
                <a:ln>
                  <a:noFill/>
                </a:ln>
                <a:solidFill>
                  <a:srgbClr val="002060"/>
                </a:solidFill>
                <a:effectLst/>
                <a:uLnTx/>
                <a:uFillTx/>
                <a:latin typeface="Calibri"/>
                <a:ea typeface="+mn-ea"/>
                <a:cs typeface="+mn-cs"/>
              </a:rPr>
              <a:t>6, </a:t>
            </a:r>
            <a:r>
              <a:rPr kumimoji="0" lang="en-US" sz="2800" b="1" i="0" u="none" strike="noStrike" kern="1200" cap="none" spc="0" normalizeH="0" baseline="0" noProof="0" dirty="0" err="1" smtClean="0">
                <a:ln>
                  <a:noFill/>
                </a:ln>
                <a:solidFill>
                  <a:srgbClr val="002060"/>
                </a:solidFill>
                <a:effectLst/>
                <a:uLnTx/>
                <a:uFillTx/>
                <a:latin typeface="Calibri"/>
                <a:ea typeface="+mn-ea"/>
                <a:cs typeface="+mn-cs"/>
              </a:rPr>
              <a:t>thêm</a:t>
            </a:r>
            <a:r>
              <a:rPr kumimoji="0" lang="en-US" sz="2800" b="1" i="0" u="none" strike="noStrike" kern="1200" cap="none" spc="0" normalizeH="0" baseline="0" noProof="0" dirty="0" smtClean="0">
                <a:ln>
                  <a:noFill/>
                </a:ln>
                <a:solidFill>
                  <a:srgbClr val="002060"/>
                </a:solidFill>
                <a:effectLst/>
                <a:uLnTx/>
                <a:uFillTx/>
                <a:latin typeface="Calibri"/>
                <a:ea typeface="+mn-ea"/>
                <a:cs typeface="+mn-cs"/>
              </a:rPr>
              <a:t> 1 </a:t>
            </a:r>
            <a:r>
              <a:rPr kumimoji="0" lang="en-US" sz="2800" b="1" i="0" u="none" strike="noStrike" kern="1200" cap="none" spc="0" normalizeH="0" baseline="0" noProof="0" dirty="0" err="1" smtClean="0">
                <a:ln>
                  <a:noFill/>
                </a:ln>
                <a:solidFill>
                  <a:srgbClr val="002060"/>
                </a:solidFill>
                <a:effectLst/>
                <a:uLnTx/>
                <a:uFillTx/>
                <a:latin typeface="Calibri"/>
                <a:ea typeface="+mn-ea"/>
                <a:cs typeface="+mn-cs"/>
              </a:rPr>
              <a:t>bằng</a:t>
            </a:r>
            <a:r>
              <a:rPr kumimoji="0" lang="en-US" sz="2800" b="1" i="0" u="none" strike="noStrike" kern="1200" cap="none" spc="0" normalizeH="0" baseline="0" noProof="0" dirty="0" smtClean="0">
                <a:ln>
                  <a:noFill/>
                </a:ln>
                <a:solidFill>
                  <a:srgbClr val="002060"/>
                </a:solidFill>
                <a:effectLst/>
                <a:uLnTx/>
                <a:uFillTx/>
                <a:latin typeface="Calibri"/>
                <a:ea typeface="+mn-ea"/>
                <a:cs typeface="+mn-cs"/>
              </a:rPr>
              <a:t> 7, </a:t>
            </a:r>
            <a:r>
              <a:rPr kumimoji="0" lang="en-US" sz="2800" b="1" i="0" u="none" strike="noStrike" kern="1200" cap="none" spc="0" normalizeH="0" baseline="0" noProof="0" dirty="0" err="1" smtClean="0">
                <a:ln>
                  <a:noFill/>
                </a:ln>
                <a:solidFill>
                  <a:srgbClr val="002060"/>
                </a:solidFill>
                <a:effectLst/>
                <a:uLnTx/>
                <a:uFillTx/>
                <a:latin typeface="Calibri"/>
                <a:ea typeface="+mn-ea"/>
                <a:cs typeface="+mn-cs"/>
              </a:rPr>
              <a:t>viết</a:t>
            </a:r>
            <a:r>
              <a:rPr kumimoji="0" lang="en-US" sz="2800" b="1" i="0" u="none" strike="noStrike" kern="1200" cap="none" spc="0" normalizeH="0" noProof="0" dirty="0" smtClean="0">
                <a:ln>
                  <a:noFill/>
                </a:ln>
                <a:solidFill>
                  <a:srgbClr val="002060"/>
                </a:solidFill>
                <a:effectLst/>
                <a:uLnTx/>
                <a:uFillTx/>
                <a:latin typeface="Calibri"/>
                <a:ea typeface="+mn-ea"/>
                <a:cs typeface="+mn-cs"/>
              </a:rPr>
              <a:t> 7.</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32005AA3-CD8B-4496-B937-354D370B4401}"/>
              </a:ext>
            </a:extLst>
          </p:cNvPr>
          <p:cNvSpPr txBox="1"/>
          <p:nvPr/>
        </p:nvSpPr>
        <p:spPr>
          <a:xfrm>
            <a:off x="1698487" y="3438759"/>
            <a:ext cx="3657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7</a:t>
            </a:r>
          </a:p>
        </p:txBody>
      </p:sp>
      <p:sp>
        <p:nvSpPr>
          <p:cNvPr id="44" name="TextBox 43">
            <a:extLst>
              <a:ext uri="{FF2B5EF4-FFF2-40B4-BE49-F238E27FC236}">
                <a16:creationId xmlns:a16="http://schemas.microsoft.com/office/drawing/2014/main" id="{45411833-89D9-4B71-BAA1-208739753EE1}"/>
              </a:ext>
            </a:extLst>
          </p:cNvPr>
          <p:cNvSpPr txBox="1"/>
          <p:nvPr/>
        </p:nvSpPr>
        <p:spPr>
          <a:xfrm>
            <a:off x="2502164" y="3138615"/>
            <a:ext cx="416687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3</a:t>
            </a:r>
            <a:r>
              <a:rPr kumimoji="0" lang="en-US" sz="2800" b="1" i="0" u="none" strike="noStrike" kern="1200" cap="none" spc="0" normalizeH="0" baseline="0" noProof="0" dirty="0" smtClean="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smtClean="0">
                <a:ln>
                  <a:noFill/>
                </a:ln>
                <a:solidFill>
                  <a:srgbClr val="002060"/>
                </a:solidFill>
                <a:effectLst/>
                <a:uLnTx/>
                <a:uFillTx/>
                <a:latin typeface="Calibri"/>
                <a:ea typeface="+mn-ea"/>
                <a:cs typeface="+mn-cs"/>
              </a:rPr>
              <a:t>2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bằng</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smtClean="0">
                <a:ln>
                  <a:noFill/>
                </a:ln>
                <a:solidFill>
                  <a:srgbClr val="002060"/>
                </a:solidFill>
                <a:effectLst/>
                <a:uLnTx/>
                <a:uFillTx/>
                <a:latin typeface="Calibri"/>
                <a:ea typeface="+mn-ea"/>
                <a:cs typeface="+mn-cs"/>
              </a:rPr>
              <a:t>6,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viết</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smtClean="0">
                <a:ln>
                  <a:noFill/>
                </a:ln>
                <a:solidFill>
                  <a:srgbClr val="002060"/>
                </a:solidFill>
                <a:effectLst/>
                <a:uLnTx/>
                <a:uFillTx/>
                <a:latin typeface="Calibri"/>
                <a:ea typeface="+mn-ea"/>
                <a:cs typeface="+mn-cs"/>
              </a:rPr>
              <a:t>6</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61" name="TextBox 60">
            <a:extLst>
              <a:ext uri="{FF2B5EF4-FFF2-40B4-BE49-F238E27FC236}">
                <a16:creationId xmlns:a16="http://schemas.microsoft.com/office/drawing/2014/main" id="{478AD0D1-3AB8-424E-9554-D5441A0F3E1F}"/>
              </a:ext>
            </a:extLst>
          </p:cNvPr>
          <p:cNvSpPr txBox="1"/>
          <p:nvPr/>
        </p:nvSpPr>
        <p:spPr>
          <a:xfrm>
            <a:off x="1439837" y="3433002"/>
            <a:ext cx="3657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6</a:t>
            </a:r>
          </a:p>
        </p:txBody>
      </p:sp>
      <p:sp>
        <p:nvSpPr>
          <p:cNvPr id="62" name="Rectangle: Rounded Corners 61">
            <a:extLst>
              <a:ext uri="{FF2B5EF4-FFF2-40B4-BE49-F238E27FC236}">
                <a16:creationId xmlns:a16="http://schemas.microsoft.com/office/drawing/2014/main" id="{73CAC0D5-5228-40B4-A7A8-1A1A9B2EC7E0}"/>
              </a:ext>
            </a:extLst>
          </p:cNvPr>
          <p:cNvSpPr/>
          <p:nvPr/>
        </p:nvSpPr>
        <p:spPr>
          <a:xfrm>
            <a:off x="1077702" y="5174085"/>
            <a:ext cx="3726180" cy="611609"/>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FF0000"/>
                </a:solidFill>
                <a:effectLst/>
                <a:uLnTx/>
                <a:uFillTx/>
                <a:latin typeface="Calibri"/>
                <a:ea typeface="+mn-ea"/>
                <a:cs typeface="+mn-cs"/>
              </a:rPr>
              <a:t>1 225 </a:t>
            </a:r>
            <a:r>
              <a:rPr kumimoji="0" lang="en-US" sz="3600" b="1" i="0" u="none" strike="noStrike" kern="1200" cap="none" spc="0" normalizeH="0" baseline="0" noProof="0" dirty="0" smtClean="0">
                <a:ln>
                  <a:noFill/>
                </a:ln>
                <a:solidFill>
                  <a:srgbClr val="FF0000"/>
                </a:solidFill>
                <a:effectLst/>
                <a:uLnTx/>
                <a:uFillTx/>
                <a:latin typeface="Calibri"/>
                <a:ea typeface="+mn-ea"/>
                <a:cs typeface="+mn-cs"/>
              </a:rPr>
              <a:t>x </a:t>
            </a:r>
            <a:r>
              <a:rPr lang="vi-VN" sz="3600" b="1" dirty="0">
                <a:solidFill>
                  <a:srgbClr val="FF0000"/>
                </a:solidFill>
                <a:latin typeface="Calibri"/>
              </a:rPr>
              <a:t>3</a:t>
            </a:r>
            <a:r>
              <a:rPr kumimoji="0" lang="en-US" sz="3600" b="1" i="0" u="none" strike="noStrike" kern="1200" cap="none" spc="0" normalizeH="0" baseline="0" noProof="0" dirty="0" smtClean="0">
                <a:ln>
                  <a:noFill/>
                </a:ln>
                <a:solidFill>
                  <a:srgbClr val="FF0000"/>
                </a:solidFill>
                <a:effectLst/>
                <a:uLnTx/>
                <a:uFillTx/>
                <a:latin typeface="Calibri"/>
                <a:ea typeface="+mn-ea"/>
                <a:cs typeface="+mn-cs"/>
              </a:rPr>
              <a:t> </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vi-VN" sz="3600" b="1" i="0" u="none" strike="noStrike" kern="1200" cap="none" spc="0" normalizeH="0" baseline="0" noProof="0" dirty="0" smtClean="0">
                <a:ln>
                  <a:noFill/>
                </a:ln>
                <a:solidFill>
                  <a:srgbClr val="FF0000"/>
                </a:solidFill>
                <a:effectLst/>
                <a:uLnTx/>
                <a:uFillTx/>
                <a:latin typeface="Calibri"/>
                <a:ea typeface="+mn-ea"/>
                <a:cs typeface="+mn-cs"/>
              </a:rPr>
              <a:t>3 675</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63" name="TextBox 62">
            <a:extLst>
              <a:ext uri="{FF2B5EF4-FFF2-40B4-BE49-F238E27FC236}">
                <a16:creationId xmlns:a16="http://schemas.microsoft.com/office/drawing/2014/main" id="{4FDFCE92-0FB0-42E4-A0AD-29AA3DC9FDBB}"/>
              </a:ext>
            </a:extLst>
          </p:cNvPr>
          <p:cNvSpPr txBox="1"/>
          <p:nvPr/>
        </p:nvSpPr>
        <p:spPr>
          <a:xfrm>
            <a:off x="2485616" y="3661835"/>
            <a:ext cx="416687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3</a:t>
            </a:r>
            <a:r>
              <a:rPr kumimoji="0" lang="en-US" sz="2800" b="1" i="0" u="none" strike="noStrike" kern="1200" cap="none" spc="0" normalizeH="0" baseline="0" noProof="0" dirty="0" smtClean="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2800" b="1" i="0" u="none" strike="noStrike" kern="1200" cap="none" spc="0" normalizeH="0" baseline="0" noProof="0" dirty="0">
                <a:ln>
                  <a:noFill/>
                </a:ln>
                <a:solidFill>
                  <a:srgbClr val="002060"/>
                </a:solidFill>
                <a:effectLst/>
                <a:uLnTx/>
                <a:uFillTx/>
                <a:latin typeface="Calibri"/>
                <a:ea typeface="+mn-ea"/>
                <a:cs typeface="+mn-cs"/>
              </a:rPr>
              <a:t> 1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bằng</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smtClean="0">
                <a:ln>
                  <a:noFill/>
                </a:ln>
                <a:solidFill>
                  <a:srgbClr val="002060"/>
                </a:solidFill>
                <a:effectLst/>
                <a:uLnTx/>
                <a:uFillTx/>
                <a:latin typeface="Calibri"/>
                <a:ea typeface="+mn-ea"/>
                <a:cs typeface="+mn-cs"/>
              </a:rPr>
              <a:t>3, </a:t>
            </a:r>
            <a:r>
              <a:rPr kumimoji="0" lang="en-US" sz="2800" b="1" i="0" u="none" strike="noStrike" kern="1200" cap="none" spc="0" normalizeH="0" baseline="0" noProof="0" dirty="0" err="1" smtClean="0">
                <a:ln>
                  <a:noFill/>
                </a:ln>
                <a:solidFill>
                  <a:srgbClr val="002060"/>
                </a:solidFill>
                <a:effectLst/>
                <a:uLnTx/>
                <a:uFillTx/>
                <a:latin typeface="Calibri"/>
                <a:ea typeface="+mn-ea"/>
                <a:cs typeface="+mn-cs"/>
              </a:rPr>
              <a:t>viết</a:t>
            </a:r>
            <a:r>
              <a:rPr kumimoji="0" lang="en-US" sz="2800" b="1" i="0" u="none" strike="noStrike" kern="1200" cap="none" spc="0" normalizeH="0" baseline="0" noProof="0" dirty="0" smtClean="0">
                <a:ln>
                  <a:noFill/>
                </a:ln>
                <a:solidFill>
                  <a:srgbClr val="002060"/>
                </a:solidFill>
                <a:effectLst/>
                <a:uLnTx/>
                <a:uFillTx/>
                <a:latin typeface="Calibri"/>
                <a:ea typeface="+mn-ea"/>
                <a:cs typeface="+mn-cs"/>
              </a:rPr>
              <a:t> 3</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1D41ABD1-92EF-424E-8D10-8DFAE51E2355}"/>
              </a:ext>
            </a:extLst>
          </p:cNvPr>
          <p:cNvSpPr txBox="1"/>
          <p:nvPr/>
        </p:nvSpPr>
        <p:spPr>
          <a:xfrm>
            <a:off x="1162083" y="3440107"/>
            <a:ext cx="3657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3</a:t>
            </a:r>
          </a:p>
        </p:txBody>
      </p:sp>
      <p:cxnSp>
        <p:nvCxnSpPr>
          <p:cNvPr id="11" name="Straight Connector 10"/>
          <p:cNvCxnSpPr/>
          <p:nvPr/>
        </p:nvCxnSpPr>
        <p:spPr>
          <a:xfrm>
            <a:off x="6585906" y="2579352"/>
            <a:ext cx="969439" cy="3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5448252" y="3132993"/>
            <a:ext cx="120423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4385676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left)">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0">
                                            <p:txEl>
                                              <p:pRg st="0" end="0"/>
                                            </p:txEl>
                                          </p:spTgt>
                                        </p:tgtEl>
                                        <p:attrNameLst>
                                          <p:attrName>style.visibility</p:attrName>
                                        </p:attrNameLst>
                                      </p:cBhvr>
                                      <p:to>
                                        <p:strVal val="visible"/>
                                      </p:to>
                                    </p:set>
                                    <p:animEffect transition="in" filter="barn(inVertical)">
                                      <p:cBhvr>
                                        <p:cTn id="30" dur="500"/>
                                        <p:tgtEl>
                                          <p:spTgt spid="40">
                                            <p:txEl>
                                              <p:pRg st="0" end="0"/>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par>
                          <p:cTn id="34" fill="hold">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1000"/>
                                        <p:tgtEl>
                                          <p:spTgt spid="41"/>
                                        </p:tgtEl>
                                      </p:cBhvr>
                                    </p:animEffect>
                                    <p:anim calcmode="lin" valueType="num">
                                      <p:cBhvr>
                                        <p:cTn id="38" dur="1000" fill="hold"/>
                                        <p:tgtEl>
                                          <p:spTgt spid="41"/>
                                        </p:tgtEl>
                                        <p:attrNameLst>
                                          <p:attrName>ppt_x</p:attrName>
                                        </p:attrNameLst>
                                      </p:cBhvr>
                                      <p:tavLst>
                                        <p:tav tm="0">
                                          <p:val>
                                            <p:strVal val="#ppt_x"/>
                                          </p:val>
                                        </p:tav>
                                        <p:tav tm="100000">
                                          <p:val>
                                            <p:strVal val="#ppt_x"/>
                                          </p:val>
                                        </p:tav>
                                      </p:tavLst>
                                    </p:anim>
                                    <p:anim calcmode="lin" valueType="num">
                                      <p:cBhvr>
                                        <p:cTn id="3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2">
                                            <p:txEl>
                                              <p:pRg st="0" end="0"/>
                                            </p:txEl>
                                          </p:spTgt>
                                        </p:tgtEl>
                                        <p:attrNameLst>
                                          <p:attrName>style.visibility</p:attrName>
                                        </p:attrNameLst>
                                      </p:cBhvr>
                                      <p:to>
                                        <p:strVal val="visible"/>
                                      </p:to>
                                    </p:set>
                                    <p:animEffect transition="in" filter="barn(inVertical)">
                                      <p:cBhvr>
                                        <p:cTn id="44" dur="500"/>
                                        <p:tgtEl>
                                          <p:spTgt spid="42">
                                            <p:txEl>
                                              <p:pRg st="0" end="0"/>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par>
                          <p:cTn id="48" fill="hold">
                            <p:stCondLst>
                              <p:cond delay="500"/>
                            </p:stCondLst>
                            <p:childTnLst>
                              <p:par>
                                <p:cTn id="49" presetID="42" presetClass="entr" presetSubtype="0" fill="hold" grpId="0"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1000"/>
                                        <p:tgtEl>
                                          <p:spTgt spid="43"/>
                                        </p:tgtEl>
                                      </p:cBhvr>
                                    </p:animEffect>
                                    <p:anim calcmode="lin" valueType="num">
                                      <p:cBhvr>
                                        <p:cTn id="52" dur="1000" fill="hold"/>
                                        <p:tgtEl>
                                          <p:spTgt spid="43"/>
                                        </p:tgtEl>
                                        <p:attrNameLst>
                                          <p:attrName>ppt_x</p:attrName>
                                        </p:attrNameLst>
                                      </p:cBhvr>
                                      <p:tavLst>
                                        <p:tav tm="0">
                                          <p:val>
                                            <p:strVal val="#ppt_x"/>
                                          </p:val>
                                        </p:tav>
                                        <p:tav tm="100000">
                                          <p:val>
                                            <p:strVal val="#ppt_x"/>
                                          </p:val>
                                        </p:tav>
                                      </p:tavLst>
                                    </p:anim>
                                    <p:anim calcmode="lin" valueType="num">
                                      <p:cBhvr>
                                        <p:cTn id="5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44">
                                            <p:txEl>
                                              <p:pRg st="0" end="0"/>
                                            </p:txEl>
                                          </p:spTgt>
                                        </p:tgtEl>
                                        <p:attrNameLst>
                                          <p:attrName>style.visibility</p:attrName>
                                        </p:attrNameLst>
                                      </p:cBhvr>
                                      <p:to>
                                        <p:strVal val="visible"/>
                                      </p:to>
                                    </p:set>
                                    <p:animEffect transition="in" filter="barn(inVertical)">
                                      <p:cBhvr>
                                        <p:cTn id="58" dur="500"/>
                                        <p:tgtEl>
                                          <p:spTgt spid="44">
                                            <p:txEl>
                                              <p:pRg st="0" end="0"/>
                                            </p:txEl>
                                          </p:spTgt>
                                        </p:tgtEl>
                                      </p:cBhvr>
                                    </p:animEffect>
                                  </p:childTnLst>
                                </p:cTn>
                              </p:par>
                            </p:childTnLst>
                          </p:cTn>
                        </p:par>
                        <p:par>
                          <p:cTn id="59" fill="hold">
                            <p:stCondLst>
                              <p:cond delay="500"/>
                            </p:stCondLst>
                            <p:childTnLst>
                              <p:par>
                                <p:cTn id="60" presetID="42" presetClass="entr" presetSubtype="0" fill="hold" grpId="0" nodeType="after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1000"/>
                                        <p:tgtEl>
                                          <p:spTgt spid="61"/>
                                        </p:tgtEl>
                                      </p:cBhvr>
                                    </p:animEffect>
                                    <p:anim calcmode="lin" valueType="num">
                                      <p:cBhvr>
                                        <p:cTn id="63" dur="1000" fill="hold"/>
                                        <p:tgtEl>
                                          <p:spTgt spid="61"/>
                                        </p:tgtEl>
                                        <p:attrNameLst>
                                          <p:attrName>ppt_x</p:attrName>
                                        </p:attrNameLst>
                                      </p:cBhvr>
                                      <p:tavLst>
                                        <p:tav tm="0">
                                          <p:val>
                                            <p:strVal val="#ppt_x"/>
                                          </p:val>
                                        </p:tav>
                                        <p:tav tm="100000">
                                          <p:val>
                                            <p:strVal val="#ppt_x"/>
                                          </p:val>
                                        </p:tav>
                                      </p:tavLst>
                                    </p:anim>
                                    <p:anim calcmode="lin" valueType="num">
                                      <p:cBhvr>
                                        <p:cTn id="64"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63">
                                            <p:txEl>
                                              <p:pRg st="0" end="0"/>
                                            </p:txEl>
                                          </p:spTgt>
                                        </p:tgtEl>
                                        <p:attrNameLst>
                                          <p:attrName>style.visibility</p:attrName>
                                        </p:attrNameLst>
                                      </p:cBhvr>
                                      <p:to>
                                        <p:strVal val="visible"/>
                                      </p:to>
                                    </p:set>
                                    <p:animEffect transition="in" filter="barn(inVertical)">
                                      <p:cBhvr>
                                        <p:cTn id="69" dur="500"/>
                                        <p:tgtEl>
                                          <p:spTgt spid="63">
                                            <p:txEl>
                                              <p:pRg st="0" end="0"/>
                                            </p:txEl>
                                          </p:spTgt>
                                        </p:tgtEl>
                                      </p:cBhvr>
                                    </p:animEffect>
                                  </p:childTnLst>
                                </p:cTn>
                              </p:par>
                            </p:childTnLst>
                          </p:cTn>
                        </p:par>
                        <p:par>
                          <p:cTn id="70" fill="hold">
                            <p:stCondLst>
                              <p:cond delay="500"/>
                            </p:stCondLst>
                            <p:childTnLst>
                              <p:par>
                                <p:cTn id="71" presetID="42" presetClass="entr" presetSubtype="0" fill="hold" grpId="0" nodeType="after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1000"/>
                                        <p:tgtEl>
                                          <p:spTgt spid="64"/>
                                        </p:tgtEl>
                                      </p:cBhvr>
                                    </p:animEffect>
                                    <p:anim calcmode="lin" valueType="num">
                                      <p:cBhvr>
                                        <p:cTn id="74" dur="1000" fill="hold"/>
                                        <p:tgtEl>
                                          <p:spTgt spid="64"/>
                                        </p:tgtEl>
                                        <p:attrNameLst>
                                          <p:attrName>ppt_x</p:attrName>
                                        </p:attrNameLst>
                                      </p:cBhvr>
                                      <p:tavLst>
                                        <p:tav tm="0">
                                          <p:val>
                                            <p:strVal val="#ppt_x"/>
                                          </p:val>
                                        </p:tav>
                                        <p:tav tm="100000">
                                          <p:val>
                                            <p:strVal val="#ppt_x"/>
                                          </p:val>
                                        </p:tav>
                                      </p:tavLst>
                                    </p:anim>
                                    <p:anim calcmode="lin" valueType="num">
                                      <p:cBhvr>
                                        <p:cTn id="75"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wipe(down)">
                                      <p:cBhvr>
                                        <p:cTn id="8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p:bldP spid="37" grpId="0"/>
      <p:bldP spid="39" grpId="0"/>
      <p:bldP spid="41" grpId="0"/>
      <p:bldP spid="43" grpId="0"/>
      <p:bldP spid="61" grpId="0"/>
      <p:bldP spid="62" grpId="0" animBg="1"/>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1724"/>
        <p:cNvGrpSpPr/>
        <p:nvPr/>
      </p:nvGrpSpPr>
      <p:grpSpPr>
        <a:xfrm>
          <a:off x="0" y="0"/>
          <a:ext cx="0" cy="0"/>
          <a:chOff x="0" y="0"/>
          <a:chExt cx="0" cy="0"/>
        </a:xfrm>
      </p:grpSpPr>
      <p:sp>
        <p:nvSpPr>
          <p:cNvPr id="1725" name="Google Shape;1725;p52"/>
          <p:cNvSpPr txBox="1">
            <a:spLocks noGrp="1"/>
          </p:cNvSpPr>
          <p:nvPr>
            <p:ph type="title"/>
          </p:nvPr>
        </p:nvSpPr>
        <p:spPr>
          <a:xfrm>
            <a:off x="1317095" y="763723"/>
            <a:ext cx="9557809" cy="4762996"/>
          </a:xfrm>
          <a:prstGeom prst="rect">
            <a:avLst/>
          </a:prstGeom>
        </p:spPr>
        <p:txBody>
          <a:bodyPr spcFirstLastPara="1" wrap="square" lIns="121900" tIns="121900" rIns="121900" bIns="121900" anchor="ctr" anchorCtr="0">
            <a:normAutofit/>
          </a:bodyPr>
          <a:lstStyle/>
          <a:p>
            <a:r>
              <a:rPr lang="en-US" sz="12800" dirty="0" smtClean="0">
                <a:ln w="0">
                  <a:solidFill>
                    <a:schemeClr val="tx1">
                      <a:lumMod val="95000"/>
                      <a:lumOff val="5000"/>
                    </a:schemeClr>
                  </a:solidFill>
                </a:ln>
                <a:solidFill>
                  <a:srgbClr val="FFFF00"/>
                </a:solidFill>
                <a:effectLst>
                  <a:reflection blurRad="6350" stA="53000" endA="300" endPos="35500" dir="5400000" sy="-90000" algn="bl" rotWithShape="0"/>
                </a:effectLst>
                <a:latin typeface="Algerian" panose="04020705040A02060702" pitchFamily="82" charset="0"/>
              </a:rPr>
              <a:t>HOẠT ĐỘNG</a:t>
            </a:r>
            <a:endParaRPr lang="vi-VN" sz="12800" dirty="0">
              <a:ln w="0">
                <a:solidFill>
                  <a:schemeClr val="tx1">
                    <a:lumMod val="95000"/>
                    <a:lumOff val="5000"/>
                  </a:schemeClr>
                </a:solidFill>
              </a:ln>
              <a:solidFill>
                <a:srgbClr val="FFFF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1870673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25"/>
                                        </p:tgtEl>
                                        <p:attrNameLst>
                                          <p:attrName>style.visibility</p:attrName>
                                        </p:attrNameLst>
                                      </p:cBhvr>
                                      <p:to>
                                        <p:strVal val="visible"/>
                                      </p:to>
                                    </p:set>
                                    <p:anim calcmode="lin" valueType="num">
                                      <p:cBhvr>
                                        <p:cTn id="7" dur="500" fill="hold"/>
                                        <p:tgtEl>
                                          <p:spTgt spid="1725"/>
                                        </p:tgtEl>
                                        <p:attrNameLst>
                                          <p:attrName>ppt_w</p:attrName>
                                        </p:attrNameLst>
                                      </p:cBhvr>
                                      <p:tavLst>
                                        <p:tav tm="0">
                                          <p:val>
                                            <p:fltVal val="0"/>
                                          </p:val>
                                        </p:tav>
                                        <p:tav tm="100000">
                                          <p:val>
                                            <p:strVal val="#ppt_w"/>
                                          </p:val>
                                        </p:tav>
                                      </p:tavLst>
                                    </p:anim>
                                    <p:anim calcmode="lin" valueType="num">
                                      <p:cBhvr>
                                        <p:cTn id="8" dur="500" fill="hold"/>
                                        <p:tgtEl>
                                          <p:spTgt spid="1725"/>
                                        </p:tgtEl>
                                        <p:attrNameLst>
                                          <p:attrName>ppt_h</p:attrName>
                                        </p:attrNameLst>
                                      </p:cBhvr>
                                      <p:tavLst>
                                        <p:tav tm="0">
                                          <p:val>
                                            <p:fltVal val="0"/>
                                          </p:val>
                                        </p:tav>
                                        <p:tav tm="100000">
                                          <p:val>
                                            <p:strVal val="#ppt_h"/>
                                          </p:val>
                                        </p:tav>
                                      </p:tavLst>
                                    </p:anim>
                                    <p:animEffect transition="in" filter="fade">
                                      <p:cBhvr>
                                        <p:cTn id="9" dur="500"/>
                                        <p:tgtEl>
                                          <p:spTgt spid="1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3873</TotalTime>
  <Words>408</Words>
  <Application>Microsoft Office PowerPoint</Application>
  <PresentationFormat>Widescreen</PresentationFormat>
  <Paragraphs>80</Paragraphs>
  <Slides>19</Slides>
  <Notes>7</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19</vt:i4>
      </vt:variant>
    </vt:vector>
  </HeadingPairs>
  <TitlesOfParts>
    <vt:vector size="36" baseType="lpstr">
      <vt:lpstr>.VnHelvetInsH</vt:lpstr>
      <vt:lpstr>.VnTimeH</vt:lpstr>
      <vt:lpstr>Algerian</vt:lpstr>
      <vt:lpstr>Arial</vt:lpstr>
      <vt:lpstr>Bebas Neue</vt:lpstr>
      <vt:lpstr>Calibri</vt:lpstr>
      <vt:lpstr>Cooper Black</vt:lpstr>
      <vt:lpstr>Impact</vt:lpstr>
      <vt:lpstr>Karla</vt:lpstr>
      <vt:lpstr>Love Ya Like A Sister</vt:lpstr>
      <vt:lpstr>Public Sans</vt:lpstr>
      <vt:lpstr>Satisfy</vt:lpstr>
      <vt:lpstr>SVN-Poky's</vt:lpstr>
      <vt:lpstr>Times New Roman</vt:lpstr>
      <vt:lpstr>Castaway in a Desert Island by Slidesgo</vt:lpstr>
      <vt:lpstr>Printable Number Sense Activities for Pre-K by Slidesgo</vt:lpstr>
      <vt:lpstr>1_Default Design</vt:lpstr>
      <vt:lpstr>PowerPoint Presentation</vt:lpstr>
      <vt:lpstr>PowerPoint Presentation</vt:lpstr>
      <vt:lpstr>PowerPoint Presentation</vt:lpstr>
      <vt:lpstr>PowerPoint Presentation</vt:lpstr>
      <vt:lpstr>Khám phá</vt:lpstr>
      <vt:lpstr>PowerPoint Presentation</vt:lpstr>
      <vt:lpstr>PowerPoint Presentation</vt:lpstr>
      <vt:lpstr>PowerPoint Presentation</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cp:lastModifiedBy>
  <cp:revision>115</cp:revision>
  <dcterms:created xsi:type="dcterms:W3CDTF">2022-11-14T12:52:23Z</dcterms:created>
  <dcterms:modified xsi:type="dcterms:W3CDTF">2023-03-26T13:09:33Z</dcterms:modified>
</cp:coreProperties>
</file>