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Gluten"/>
      <p:regular r:id="rId24"/>
      <p:bold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Sigmar One" panose="020B0604020202020204" charset="0"/>
      <p:regular r:id="rId30"/>
    </p:embeddedFont>
    <p:embeddedFont>
      <p:font typeface="Muli Regular Bold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jp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1450109" y="527970"/>
            <a:ext cx="9547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vi-VN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Tư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vi-VN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vi-VN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7698-BC0B-D8D6-EF51-58B917FA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8" b="97484" l="3721" r="91628">
                        <a14:foregroundMark x1="7907" y1="27673" x2="9767" y2="50943"/>
                        <a14:foregroundMark x1="4651" y1="36478" x2="4186" y2="43396"/>
                        <a14:foregroundMark x1="48537" y1="94948" x2="58140" y2="95597"/>
                        <a14:foregroundMark x1="92093" y1="68553" x2="87442" y2="40252"/>
                        <a14:foregroundMark x1="42326" y1="8176" x2="53488" y2="6918"/>
                        <a14:backgroundMark x1="40465" y1="97484" x2="46977" y2="98113"/>
                        <a14:backgroundMark x1="37674" y1="95597" x2="41395" y2="99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691" y="1467068"/>
            <a:ext cx="2048161" cy="1514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519163" y="1731820"/>
            <a:ext cx="8808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NHÂN, BẢNG CHIA </a:t>
            </a:r>
          </a:p>
          <a:p>
            <a:pPr algn="ctr"/>
            <a:endParaRPr lang="en-US" sz="40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492" y="2820983"/>
            <a:ext cx="2143424" cy="1216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604321" y="2981754"/>
            <a:ext cx="8808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,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8" y="4474393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5491" y="4468700"/>
            <a:ext cx="3701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Gv: Nguyễn Thị Dinh</a:t>
            </a:r>
          </a:p>
          <a:p>
            <a:r>
              <a:rPr lang="vi-VN" sz="2800" dirty="0" smtClean="0"/>
              <a:t>Lớp: 3A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8" y="135274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rgbClr val="FFFFFF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8892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30" y="447661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276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rgbClr val="0070C0"/>
                </a:solidFill>
                <a:latin typeface="Sigmar One" panose="00000500000000000000" pitchFamily="2" charset="0"/>
              </a:rPr>
              <a:t>Củng cố dặn dò</a:t>
            </a:r>
            <a:br>
              <a:rPr lang="en-US" sz="4800" kern="120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Ôn lại bảng nhân và chia 6</a:t>
            </a:r>
            <a:b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chuẩn bị bài sau</a:t>
            </a:r>
            <a:endParaRPr lang="en-US" sz="3600" kern="120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F98F-4C52-441C-8945-66EC6CEB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99" y="63131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>
                <a:solidFill>
                  <a:srgbClr val="0070C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>
                <a:solidFill>
                  <a:srgbClr val="FFFFFF"/>
                </a:solidFill>
                <a:latin typeface="Sigmar One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3 x 9 = 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bạn An tìm kết quả của x: 24 : x = 4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856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621600" y="532800"/>
            <a:ext cx="55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F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360</Words>
  <Application>Microsoft Office PowerPoint</Application>
  <PresentationFormat>Widescreen</PresentationFormat>
  <Paragraphs>113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Gluten</vt:lpstr>
      <vt:lpstr>Arial</vt:lpstr>
      <vt:lpstr>Open Sans</vt:lpstr>
      <vt:lpstr>Times New Roman</vt:lpstr>
      <vt:lpstr>Sigmar One</vt:lpstr>
      <vt:lpstr>Muli Regular Bold</vt:lpstr>
      <vt:lpstr>Calibri Light</vt:lpstr>
      <vt:lpstr>Calibri</vt:lpstr>
      <vt:lpstr>Tahoma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 - Ôn lại bảng nhân và chia 6 - chuẩn bị bài sau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</cp:lastModifiedBy>
  <cp:revision>10</cp:revision>
  <dcterms:created xsi:type="dcterms:W3CDTF">2022-03-29T01:15:13Z</dcterms:created>
  <dcterms:modified xsi:type="dcterms:W3CDTF">2023-03-26T14:04:09Z</dcterms:modified>
</cp:coreProperties>
</file>