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493" r:id="rId2"/>
    <p:sldId id="480" r:id="rId3"/>
    <p:sldId id="483" r:id="rId4"/>
    <p:sldId id="559" r:id="rId5"/>
    <p:sldId id="560" r:id="rId6"/>
    <p:sldId id="562" r:id="rId7"/>
    <p:sldId id="563" r:id="rId8"/>
    <p:sldId id="544" r:id="rId9"/>
    <p:sldId id="564" r:id="rId10"/>
    <p:sldId id="551" r:id="rId11"/>
    <p:sldId id="565" r:id="rId12"/>
    <p:sldId id="558" r:id="rId13"/>
    <p:sldId id="542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CCFFFF"/>
    <a:srgbClr val="FF0000"/>
    <a:srgbClr val="66FF66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802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0D250DC-8F1D-46B5-A022-1C440A17C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59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BE43B-4B20-4D48-80B3-D6CDB7137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87747-1187-42E9-A81B-6737339B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2ADF0-AEA2-4A97-8831-9DF881B21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13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78FA1-BF60-4ED4-8866-DD7B13E15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25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39FF1-2369-426B-B56E-C8B35ED55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9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C75BE-3D7D-4597-95B2-4FA8F7AFC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BCE5-EFAC-43A7-B8F7-F88CB8CB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D915-FFAE-4F91-B79F-831B6A3A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6539-9C38-4C1B-8DD0-991F43476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5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4F094-4A68-4198-9BB4-192678DD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0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0BBA-38A3-4D44-A247-8AEADB7F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7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138D1-C2D0-4F53-A312-7A2F1D126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B9B7-7E25-4518-9EF3-48315941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54154EC4-D5AB-40F3-BB73-7EBFDA40B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14447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86400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2605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728110"/>
            <a:ext cx="4910336" cy="41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52" y="0"/>
            <a:ext cx="5616624" cy="685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A1B98-21CB-4FF0-9C44-0AE86990F1B1}"/>
              </a:ext>
            </a:extLst>
          </p:cNvPr>
          <p:cNvSpPr/>
          <p:nvPr/>
        </p:nvSpPr>
        <p:spPr>
          <a:xfrm>
            <a:off x="1663080" y="188640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ĂN QUÀNG TM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5"/>
            <a:ext cx="3312368" cy="8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920803"/>
            <a:ext cx="2952328" cy="8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6360" y="1954782"/>
            <a:ext cx="5457642" cy="36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7461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88640"/>
            <a:ext cx="8496944" cy="662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9E7F0A-518C-4A90-938B-6EC2AC6EDDBD}"/>
              </a:ext>
            </a:extLst>
          </p:cNvPr>
          <p:cNvSpPr/>
          <p:nvPr/>
        </p:nvSpPr>
        <p:spPr>
          <a:xfrm>
            <a:off x="157808" y="188640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Ò L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5" y="3068960"/>
            <a:ext cx="10019745" cy="25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/>
          <a:stretch/>
        </p:blipFill>
        <p:spPr bwMode="auto">
          <a:xfrm>
            <a:off x="4982343" y="1772816"/>
            <a:ext cx="5254967" cy="220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066932"/>
            <a:ext cx="3312368" cy="8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060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22350" y="137898"/>
            <a:ext cx="9109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NHÌN TRANH</a:t>
            </a:r>
          </a:p>
          <a:p>
            <a:r>
              <a:rPr lang="en-US" sz="2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ĐOÁN TÊN BÀI HÁT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4512" y="1484784"/>
            <a:ext cx="244316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09" y="3053167"/>
            <a:ext cx="2195732" cy="18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6737" r="6467"/>
          <a:stretch/>
        </p:blipFill>
        <p:spPr bwMode="auto">
          <a:xfrm flipH="1">
            <a:off x="6782542" y="3035226"/>
            <a:ext cx="2394741" cy="18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42"/>
          <a:stretch/>
        </p:blipFill>
        <p:spPr bwMode="auto">
          <a:xfrm flipH="1">
            <a:off x="3902224" y="3211032"/>
            <a:ext cx="2992678" cy="167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69" y="1388269"/>
            <a:ext cx="4476227" cy="164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5"/>
            <a:ext cx="3312368" cy="8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0216" y="2037627"/>
            <a:ext cx="6696744" cy="356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" y="2276872"/>
            <a:ext cx="506113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64" y="0"/>
            <a:ext cx="6410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6" y="475357"/>
            <a:ext cx="231906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" y="1710124"/>
            <a:ext cx="21367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60" y="1556792"/>
            <a:ext cx="2808287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him bồ câ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3" t="51784" b="31064"/>
          <a:stretch/>
        </p:blipFill>
        <p:spPr bwMode="auto">
          <a:xfrm>
            <a:off x="3544077" y="1095268"/>
            <a:ext cx="750417" cy="63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him bồ câ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r="70650" b="78032"/>
          <a:stretch/>
        </p:blipFill>
        <p:spPr bwMode="auto">
          <a:xfrm>
            <a:off x="2428915" y="482246"/>
            <a:ext cx="909990" cy="8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10327" r="5385" b="6915"/>
          <a:stretch/>
        </p:blipFill>
        <p:spPr bwMode="auto">
          <a:xfrm flipH="1">
            <a:off x="185436" y="4050808"/>
            <a:ext cx="3544676" cy="280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03CA6E-C044-480F-93A4-A40F535F0B2E}"/>
              </a:ext>
            </a:extLst>
          </p:cNvPr>
          <p:cNvSpPr/>
          <p:nvPr/>
        </p:nvSpPr>
        <p:spPr>
          <a:xfrm>
            <a:off x="2714104" y="130750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YÊU HÒA BÌ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5"/>
            <a:ext cx="3312368" cy="8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0" y="1920804"/>
            <a:ext cx="54171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6" y="2856908"/>
            <a:ext cx="10081120" cy="276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38835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61755"/>
            <a:ext cx="9793088" cy="646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B98971-8C6B-4FB9-B1D2-6DAE1BB9AAFC}"/>
              </a:ext>
            </a:extLst>
          </p:cNvPr>
          <p:cNvSpPr/>
          <p:nvPr/>
        </p:nvSpPr>
        <p:spPr>
          <a:xfrm>
            <a:off x="157808" y="188640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3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ẠN ƠI LẮNG NG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5"/>
            <a:ext cx="3312368" cy="8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0336" y="2108865"/>
            <a:ext cx="5640313" cy="349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6" y="2132856"/>
            <a:ext cx="5581230" cy="78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7019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" y="3871909"/>
            <a:ext cx="4824536" cy="298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28" y="0"/>
            <a:ext cx="5832648" cy="683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F50156-562E-40A5-84AB-E766D5286591}"/>
              </a:ext>
            </a:extLst>
          </p:cNvPr>
          <p:cNvSpPr/>
          <p:nvPr/>
        </p:nvSpPr>
        <p:spPr>
          <a:xfrm>
            <a:off x="1561964" y="476672"/>
            <a:ext cx="1872208" cy="4891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RÊN NGỰA TA PHI NH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16" y="1052735"/>
            <a:ext cx="3312368" cy="8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2464" y="2089276"/>
            <a:ext cx="4536504" cy="35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4" y="1920804"/>
            <a:ext cx="6088065" cy="86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90200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10789</TotalTime>
  <Words>18</Words>
  <Application>Microsoft Office PowerPoint</Application>
  <PresentationFormat>Custom</PresentationFormat>
  <Paragraphs>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681</cp:revision>
  <dcterms:created xsi:type="dcterms:W3CDTF">2010-04-30T18:19:48Z</dcterms:created>
  <dcterms:modified xsi:type="dcterms:W3CDTF">2023-04-03T09:27:07Z</dcterms:modified>
</cp:coreProperties>
</file>