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97" r:id="rId3"/>
    <p:sldMasterId id="2147483827" r:id="rId4"/>
    <p:sldMasterId id="2147483873" r:id="rId5"/>
    <p:sldMasterId id="2147483899" r:id="rId6"/>
    <p:sldMasterId id="2147483913" r:id="rId7"/>
    <p:sldMasterId id="2147483918" r:id="rId8"/>
  </p:sldMasterIdLst>
  <p:notesMasterIdLst>
    <p:notesMasterId r:id="rId25"/>
  </p:notesMasterIdLst>
  <p:sldIdLst>
    <p:sldId id="256" r:id="rId9"/>
    <p:sldId id="2884" r:id="rId10"/>
    <p:sldId id="262" r:id="rId11"/>
    <p:sldId id="2007577117" r:id="rId12"/>
    <p:sldId id="257" r:id="rId13"/>
    <p:sldId id="258" r:id="rId14"/>
    <p:sldId id="259" r:id="rId15"/>
    <p:sldId id="260" r:id="rId16"/>
    <p:sldId id="261" r:id="rId17"/>
    <p:sldId id="268" r:id="rId18"/>
    <p:sldId id="2892" r:id="rId19"/>
    <p:sldId id="2007577116" r:id="rId20"/>
    <p:sldId id="278" r:id="rId21"/>
    <p:sldId id="2890" r:id="rId22"/>
    <p:sldId id="2893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8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01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89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30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98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499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72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294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06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664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497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095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98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55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650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0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80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8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386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987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9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21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9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2023/4/3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8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slide" Target="slide8.xml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83.xml"/><Relationship Id="rId6" Type="http://schemas.openxmlformats.org/officeDocument/2006/relationships/slide" Target="slide5.xml"/><Relationship Id="rId11" Type="http://schemas.openxmlformats.org/officeDocument/2006/relationships/image" Target="../media/image50.png"/><Relationship Id="rId5" Type="http://schemas.openxmlformats.org/officeDocument/2006/relationships/image" Target="../media/image47.gif"/><Relationship Id="rId15" Type="http://schemas.openxmlformats.org/officeDocument/2006/relationships/image" Target="../media/image52.png"/><Relationship Id="rId10" Type="http://schemas.openxmlformats.org/officeDocument/2006/relationships/slide" Target="slide7.xml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2</a:t>
            </a:r>
          </a:p>
          <a:p>
            <a:pPr algn="ctr"/>
            <a:endParaRPr lang="en-US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GV: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Vũ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Thị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Hồng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Thắm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836F01-FF27-4274-AEB2-41B1721F1A80}"/>
              </a:ext>
            </a:extLst>
          </p:cNvPr>
          <p:cNvSpPr txBox="1"/>
          <p:nvPr/>
        </p:nvSpPr>
        <p:spPr>
          <a:xfrm>
            <a:off x="3296093" y="3179135"/>
            <a:ext cx="6071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99885FE-68A9-4785-BC76-6150BA183D41}"/>
              </a:ext>
            </a:extLst>
          </p:cNvPr>
          <p:cNvSpPr/>
          <p:nvPr/>
        </p:nvSpPr>
        <p:spPr>
          <a:xfrm>
            <a:off x="1561098" y="1082560"/>
            <a:ext cx="1420874" cy="24261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3151;p10">
            <a:extLst>
              <a:ext uri="{FF2B5EF4-FFF2-40B4-BE49-F238E27FC236}">
                <a16:creationId xmlns:a16="http://schemas.microsoft.com/office/drawing/2014/main" xmlns="" id="{C0828AFE-961E-47A2-A935-5708A4E31588}"/>
              </a:ext>
            </a:extLst>
          </p:cNvPr>
          <p:cNvGrpSpPr/>
          <p:nvPr/>
        </p:nvGrpSpPr>
        <p:grpSpPr>
          <a:xfrm>
            <a:off x="3628356" y="341836"/>
            <a:ext cx="3614218" cy="570588"/>
            <a:chOff x="1296327" y="1647588"/>
            <a:chExt cx="3614218" cy="570588"/>
          </a:xfrm>
        </p:grpSpPr>
        <p:sp>
          <p:nvSpPr>
            <p:cNvPr id="3" name="Google Shape;3152;p10">
              <a:extLst>
                <a:ext uri="{FF2B5EF4-FFF2-40B4-BE49-F238E27FC236}">
                  <a16:creationId xmlns:a16="http://schemas.microsoft.com/office/drawing/2014/main" xmlns="" id="{46EC4A78-FD47-4A63-B816-5DD49B928211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153;p10">
              <a:extLst>
                <a:ext uri="{FF2B5EF4-FFF2-40B4-BE49-F238E27FC236}">
                  <a16:creationId xmlns:a16="http://schemas.microsoft.com/office/drawing/2014/main" xmlns="" id="{50DBBC64-6547-47F8-8282-ABFE38EEAEE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154;p10">
            <a:extLst>
              <a:ext uri="{FF2B5EF4-FFF2-40B4-BE49-F238E27FC236}">
                <a16:creationId xmlns:a16="http://schemas.microsoft.com/office/drawing/2014/main" xmlns="" id="{A886056C-A017-4608-9FD2-6532E8C9BFF4}"/>
              </a:ext>
            </a:extLst>
          </p:cNvPr>
          <p:cNvSpPr txBox="1"/>
          <p:nvPr/>
        </p:nvSpPr>
        <p:spPr>
          <a:xfrm>
            <a:off x="1863080" y="1028939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457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55;p10">
            <a:extLst>
              <a:ext uri="{FF2B5EF4-FFF2-40B4-BE49-F238E27FC236}">
                <a16:creationId xmlns:a16="http://schemas.microsoft.com/office/drawing/2014/main" xmlns="" id="{E673498C-C543-4FAE-A833-FFC737490850}"/>
              </a:ext>
            </a:extLst>
          </p:cNvPr>
          <p:cNvSpPr txBox="1"/>
          <p:nvPr/>
        </p:nvSpPr>
        <p:spPr>
          <a:xfrm>
            <a:off x="1561098" y="1628335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-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156;p10">
            <a:extLst>
              <a:ext uri="{FF2B5EF4-FFF2-40B4-BE49-F238E27FC236}">
                <a16:creationId xmlns:a16="http://schemas.microsoft.com/office/drawing/2014/main" xmlns="" id="{5E821E39-7CB0-4FD8-9B74-7D93F85DE777}"/>
              </a:ext>
            </a:extLst>
          </p:cNvPr>
          <p:cNvCxnSpPr/>
          <p:nvPr/>
        </p:nvCxnSpPr>
        <p:spPr>
          <a:xfrm>
            <a:off x="1672324" y="2652800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157;p10">
            <a:extLst>
              <a:ext uri="{FF2B5EF4-FFF2-40B4-BE49-F238E27FC236}">
                <a16:creationId xmlns:a16="http://schemas.microsoft.com/office/drawing/2014/main" xmlns="" id="{D13919E3-95AA-4446-B7DE-44871A1742A8}"/>
              </a:ext>
            </a:extLst>
          </p:cNvPr>
          <p:cNvSpPr txBox="1"/>
          <p:nvPr/>
        </p:nvSpPr>
        <p:spPr>
          <a:xfrm>
            <a:off x="1842749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58;p10">
            <a:extLst>
              <a:ext uri="{FF2B5EF4-FFF2-40B4-BE49-F238E27FC236}">
                <a16:creationId xmlns:a16="http://schemas.microsoft.com/office/drawing/2014/main" xmlns="" id="{E6DE7A7D-C8B8-4C18-8B9E-CEA054B25B1C}"/>
              </a:ext>
            </a:extLst>
          </p:cNvPr>
          <p:cNvSpPr txBox="1"/>
          <p:nvPr/>
        </p:nvSpPr>
        <p:spPr>
          <a:xfrm>
            <a:off x="2107542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159;p10">
            <a:extLst>
              <a:ext uri="{FF2B5EF4-FFF2-40B4-BE49-F238E27FC236}">
                <a16:creationId xmlns:a16="http://schemas.microsoft.com/office/drawing/2014/main" xmlns="" id="{36C78E27-0A6A-41F7-BC42-73243516229B}"/>
              </a:ext>
            </a:extLst>
          </p:cNvPr>
          <p:cNvSpPr txBox="1"/>
          <p:nvPr/>
        </p:nvSpPr>
        <p:spPr>
          <a:xfrm>
            <a:off x="2361004" y="273816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160;p10">
            <a:extLst>
              <a:ext uri="{FF2B5EF4-FFF2-40B4-BE49-F238E27FC236}">
                <a16:creationId xmlns:a16="http://schemas.microsoft.com/office/drawing/2014/main" xmlns="" id="{303F0C72-5536-4032-8019-296913B1619E}"/>
              </a:ext>
            </a:extLst>
          </p:cNvPr>
          <p:cNvSpPr txBox="1"/>
          <p:nvPr/>
        </p:nvSpPr>
        <p:spPr>
          <a:xfrm>
            <a:off x="3489030" y="1057873"/>
            <a:ext cx="7524715" cy="26776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7,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3, 3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161;p10">
            <a:extLst>
              <a:ext uri="{FF2B5EF4-FFF2-40B4-BE49-F238E27FC236}">
                <a16:creationId xmlns:a16="http://schemas.microsoft.com/office/drawing/2014/main" xmlns="" id="{563EF877-AFBB-4F90-8B7B-4220694B3BAC}"/>
              </a:ext>
            </a:extLst>
          </p:cNvPr>
          <p:cNvGrpSpPr/>
          <p:nvPr/>
        </p:nvGrpSpPr>
        <p:grpSpPr>
          <a:xfrm>
            <a:off x="4073092" y="3707935"/>
            <a:ext cx="1147790" cy="1569660"/>
            <a:chOff x="1566470" y="2095726"/>
            <a:chExt cx="1147790" cy="1569660"/>
          </a:xfrm>
        </p:grpSpPr>
        <p:grpSp>
          <p:nvGrpSpPr>
            <p:cNvPr id="13" name="Google Shape;3162;p10">
              <a:extLst>
                <a:ext uri="{FF2B5EF4-FFF2-40B4-BE49-F238E27FC236}">
                  <a16:creationId xmlns:a16="http://schemas.microsoft.com/office/drawing/2014/main" xmlns="" id="{1FB80508-D0F2-423C-985F-D2DF544F71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15" name="Google Shape;3163;p10">
                <a:extLst>
                  <a:ext uri="{FF2B5EF4-FFF2-40B4-BE49-F238E27FC236}">
                    <a16:creationId xmlns:a16="http://schemas.microsoft.com/office/drawing/2014/main" xmlns="" id="{331C2EB3-7C46-42B2-B8E9-3F43449B238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427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251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6" name="Google Shape;3164;p10">
                <a:extLst>
                  <a:ext uri="{FF2B5EF4-FFF2-40B4-BE49-F238E27FC236}">
                    <a16:creationId xmlns:a16="http://schemas.microsoft.com/office/drawing/2014/main" xmlns="" id="{9CA941DC-7D57-4DB7-83A4-A71235ACE66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4" name="Google Shape;3165;p10">
              <a:extLst>
                <a:ext uri="{FF2B5EF4-FFF2-40B4-BE49-F238E27FC236}">
                  <a16:creationId xmlns:a16="http://schemas.microsoft.com/office/drawing/2014/main" xmlns="" id="{1224F650-96DC-4616-9A80-957647C1BBD0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3166;p10">
            <a:extLst>
              <a:ext uri="{FF2B5EF4-FFF2-40B4-BE49-F238E27FC236}">
                <a16:creationId xmlns:a16="http://schemas.microsoft.com/office/drawing/2014/main" xmlns="" id="{DC976877-DB2B-4E1D-B873-25FCE3861A8D}"/>
              </a:ext>
            </a:extLst>
          </p:cNvPr>
          <p:cNvSpPr txBox="1"/>
          <p:nvPr/>
        </p:nvSpPr>
        <p:spPr>
          <a:xfrm>
            <a:off x="43074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176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18" name="Google Shape;3167;p10">
            <a:extLst>
              <a:ext uri="{FF2B5EF4-FFF2-40B4-BE49-F238E27FC236}">
                <a16:creationId xmlns:a16="http://schemas.microsoft.com/office/drawing/2014/main" xmlns="" id="{BFF248F1-202E-4902-954D-E582001EB851}"/>
              </a:ext>
            </a:extLst>
          </p:cNvPr>
          <p:cNvGrpSpPr/>
          <p:nvPr/>
        </p:nvGrpSpPr>
        <p:grpSpPr>
          <a:xfrm>
            <a:off x="7171892" y="3707935"/>
            <a:ext cx="1147790" cy="1569660"/>
            <a:chOff x="1566470" y="2095726"/>
            <a:chExt cx="1147790" cy="1569660"/>
          </a:xfrm>
        </p:grpSpPr>
        <p:grpSp>
          <p:nvGrpSpPr>
            <p:cNvPr id="19" name="Google Shape;3168;p10">
              <a:extLst>
                <a:ext uri="{FF2B5EF4-FFF2-40B4-BE49-F238E27FC236}">
                  <a16:creationId xmlns:a16="http://schemas.microsoft.com/office/drawing/2014/main" xmlns="" id="{946BF744-37CD-4857-9B1C-BDDAA1E2634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21" name="Google Shape;3169;p10">
                <a:extLst>
                  <a:ext uri="{FF2B5EF4-FFF2-40B4-BE49-F238E27FC236}">
                    <a16:creationId xmlns:a16="http://schemas.microsoft.com/office/drawing/2014/main" xmlns="" id="{43CE4FDD-0A1A-4838-A9EA-255FBEBCECE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608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315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Google Shape;3170;p10">
                <a:extLst>
                  <a:ext uri="{FF2B5EF4-FFF2-40B4-BE49-F238E27FC236}">
                    <a16:creationId xmlns:a16="http://schemas.microsoft.com/office/drawing/2014/main" xmlns="" id="{C2073DA7-8711-45E3-B65B-04F65C96149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UTM Avo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0" name="Google Shape;3171;p10">
              <a:extLst>
                <a:ext uri="{FF2B5EF4-FFF2-40B4-BE49-F238E27FC236}">
                  <a16:creationId xmlns:a16="http://schemas.microsoft.com/office/drawing/2014/main" xmlns="" id="{2DA5FBFF-54EB-42D5-BEE5-F05B517D1B39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" name="Google Shape;3172;p10">
            <a:extLst>
              <a:ext uri="{FF2B5EF4-FFF2-40B4-BE49-F238E27FC236}">
                <a16:creationId xmlns:a16="http://schemas.microsoft.com/office/drawing/2014/main" xmlns="" id="{B369B8CF-48AD-47FF-B298-BDA1B0426395}"/>
              </a:ext>
            </a:extLst>
          </p:cNvPr>
          <p:cNvSpPr txBox="1"/>
          <p:nvPr/>
        </p:nvSpPr>
        <p:spPr>
          <a:xfrm>
            <a:off x="74062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293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24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D378591B-BE00-4F28-87E8-84459DC0B2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432" y="219067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xmlns="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xmlns="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xmlns="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xmlns="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xmlns="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xmlns="" id="{309AB003-1CEA-4F9B-9C7E-D4B61B8E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854136"/>
              </p:ext>
            </p:extLst>
          </p:nvPr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bị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354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391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Hiệu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347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Google Shape;3183;p11">
            <a:extLst>
              <a:ext uri="{FF2B5EF4-FFF2-40B4-BE49-F238E27FC236}">
                <a16:creationId xmlns:a16="http://schemas.microsoft.com/office/drawing/2014/main" xmlns="" id="{5FE268F1-1220-4D99-9796-983C55DD39F2}"/>
              </a:ext>
            </a:extLst>
          </p:cNvPr>
          <p:cNvSpPr txBox="1"/>
          <p:nvPr/>
        </p:nvSpPr>
        <p:spPr>
          <a:xfrm>
            <a:off x="50141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164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184;p11">
            <a:extLst>
              <a:ext uri="{FF2B5EF4-FFF2-40B4-BE49-F238E27FC236}">
                <a16:creationId xmlns:a16="http://schemas.microsoft.com/office/drawing/2014/main" xmlns="" id="{99455FF5-C492-43F6-B1AC-4DC280CAE9B3}"/>
              </a:ext>
            </a:extLst>
          </p:cNvPr>
          <p:cNvSpPr txBox="1"/>
          <p:nvPr/>
        </p:nvSpPr>
        <p:spPr>
          <a:xfrm>
            <a:off x="67540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381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185;p11">
            <a:extLst>
              <a:ext uri="{FF2B5EF4-FFF2-40B4-BE49-F238E27FC236}">
                <a16:creationId xmlns:a16="http://schemas.microsoft.com/office/drawing/2014/main" xmlns="" id="{2973CA4F-C792-4498-9ABF-B6A6233A88D6}"/>
              </a:ext>
            </a:extLst>
          </p:cNvPr>
          <p:cNvSpPr txBox="1"/>
          <p:nvPr/>
        </p:nvSpPr>
        <p:spPr>
          <a:xfrm>
            <a:off x="872888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470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1812BED0-F38B-48E4-A09C-43A1CFA5B5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744" y="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5" name="Google Shape;3190;p12">
            <a:extLst>
              <a:ext uri="{FF2B5EF4-FFF2-40B4-BE49-F238E27FC236}">
                <a16:creationId xmlns:a16="http://schemas.microsoft.com/office/drawing/2014/main" xmlns="" id="{E213A25F-AFEA-4F0F-8159-286B8169F3BD}"/>
              </a:ext>
            </a:extLst>
          </p:cNvPr>
          <p:cNvGrpSpPr/>
          <p:nvPr/>
        </p:nvGrpSpPr>
        <p:grpSpPr>
          <a:xfrm>
            <a:off x="3122784" y="805886"/>
            <a:ext cx="5946431" cy="1001435"/>
            <a:chOff x="1296327" y="1647588"/>
            <a:chExt cx="5259872" cy="1001435"/>
          </a:xfrm>
        </p:grpSpPr>
        <p:sp>
          <p:nvSpPr>
            <p:cNvPr id="6" name="Google Shape;3191;p12">
              <a:extLst>
                <a:ext uri="{FF2B5EF4-FFF2-40B4-BE49-F238E27FC236}">
                  <a16:creationId xmlns:a16="http://schemas.microsoft.com/office/drawing/2014/main" xmlns="" id="{D14DDA8C-1CFA-4973-B876-5F99170C09C4}"/>
                </a:ext>
              </a:extLst>
            </p:cNvPr>
            <p:cNvSpPr txBox="1"/>
            <p:nvPr/>
          </p:nvSpPr>
          <p:spPr>
            <a:xfrm>
              <a:off x="1866915" y="1694956"/>
              <a:ext cx="468928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địa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thư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192;p12">
              <a:extLst>
                <a:ext uri="{FF2B5EF4-FFF2-40B4-BE49-F238E27FC236}">
                  <a16:creationId xmlns:a16="http://schemas.microsoft.com/office/drawing/2014/main" xmlns="" id="{34D63AF8-1A82-4147-8EB2-F652E374CA7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Google Shape;3193;p12" descr="Screen Clipping">
            <a:extLst>
              <a:ext uri="{FF2B5EF4-FFF2-40B4-BE49-F238E27FC236}">
                <a16:creationId xmlns:a16="http://schemas.microsoft.com/office/drawing/2014/main" xmlns="" id="{C00A7A5D-5D4E-4543-BEF5-019451DE66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0475" y="1486459"/>
            <a:ext cx="8518896" cy="5048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194;p12">
            <a:extLst>
              <a:ext uri="{FF2B5EF4-FFF2-40B4-BE49-F238E27FC236}">
                <a16:creationId xmlns:a16="http://schemas.microsoft.com/office/drawing/2014/main" xmlns="" id="{77D9C3C2-712F-4DB4-B2F0-12B439FE6832}"/>
              </a:ext>
            </a:extLst>
          </p:cNvPr>
          <p:cNvCxnSpPr>
            <a:cxnSpLocks/>
          </p:cNvCxnSpPr>
          <p:nvPr/>
        </p:nvCxnSpPr>
        <p:spPr>
          <a:xfrm flipH="1" flipV="1">
            <a:off x="4327552" y="3197135"/>
            <a:ext cx="796834" cy="96011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195;p12">
            <a:extLst>
              <a:ext uri="{FF2B5EF4-FFF2-40B4-BE49-F238E27FC236}">
                <a16:creationId xmlns:a16="http://schemas.microsoft.com/office/drawing/2014/main" xmlns="" id="{2DE823DB-FB23-472D-97FE-AC0BCAEDEF3C}"/>
              </a:ext>
            </a:extLst>
          </p:cNvPr>
          <p:cNvCxnSpPr>
            <a:cxnSpLocks/>
          </p:cNvCxnSpPr>
          <p:nvPr/>
        </p:nvCxnSpPr>
        <p:spPr>
          <a:xfrm flipH="1">
            <a:off x="7903941" y="3350624"/>
            <a:ext cx="836023" cy="32657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3196;p12">
            <a:extLst>
              <a:ext uri="{FF2B5EF4-FFF2-40B4-BE49-F238E27FC236}">
                <a16:creationId xmlns:a16="http://schemas.microsoft.com/office/drawing/2014/main" xmlns="" id="{3A695FC8-8234-43BB-90A1-794B9DCA7C3C}"/>
              </a:ext>
            </a:extLst>
          </p:cNvPr>
          <p:cNvCxnSpPr>
            <a:cxnSpLocks/>
          </p:cNvCxnSpPr>
          <p:nvPr/>
        </p:nvCxnSpPr>
        <p:spPr>
          <a:xfrm flipH="1" flipV="1">
            <a:off x="7187608" y="5455388"/>
            <a:ext cx="1672046" cy="61395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97A9688F-EAB1-482E-AF02-B121739DC4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802" y="-2880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201;p13">
            <a:extLst>
              <a:ext uri="{FF2B5EF4-FFF2-40B4-BE49-F238E27FC236}">
                <a16:creationId xmlns:a16="http://schemas.microsoft.com/office/drawing/2014/main" xmlns="" id="{573B0E53-8F8A-48A2-A8FA-D79213DDB94C}"/>
              </a:ext>
            </a:extLst>
          </p:cNvPr>
          <p:cNvGrpSpPr/>
          <p:nvPr/>
        </p:nvGrpSpPr>
        <p:grpSpPr>
          <a:xfrm>
            <a:off x="810729" y="1070867"/>
            <a:ext cx="10810656" cy="1384954"/>
            <a:chOff x="1296327" y="1647588"/>
            <a:chExt cx="10810656" cy="1384954"/>
          </a:xfrm>
        </p:grpSpPr>
        <p:sp>
          <p:nvSpPr>
            <p:cNvPr id="7" name="Google Shape;3202;p13">
              <a:extLst>
                <a:ext uri="{FF2B5EF4-FFF2-40B4-BE49-F238E27FC236}">
                  <a16:creationId xmlns:a16="http://schemas.microsoft.com/office/drawing/2014/main" xmlns="" id="{F5BE7ECF-2E84-478E-B65D-C2B8843736EC}"/>
                </a:ext>
              </a:extLst>
            </p:cNvPr>
            <p:cNvSpPr txBox="1"/>
            <p:nvPr/>
          </p:nvSpPr>
          <p:spPr>
            <a:xfrm>
              <a:off x="1866914" y="1647588"/>
              <a:ext cx="1024006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205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03;p13">
              <a:extLst>
                <a:ext uri="{FF2B5EF4-FFF2-40B4-BE49-F238E27FC236}">
                  <a16:creationId xmlns:a16="http://schemas.microsoft.com/office/drawing/2014/main" xmlns="" id="{91C5CD64-DDF8-4309-A658-19F101AB8ED8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204;p13">
            <a:extLst>
              <a:ext uri="{FF2B5EF4-FFF2-40B4-BE49-F238E27FC236}">
                <a16:creationId xmlns:a16="http://schemas.microsoft.com/office/drawing/2014/main" xmlns="" id="{B7073D0E-F2DD-473E-A777-442A6086DFB3}"/>
              </a:ext>
            </a:extLst>
          </p:cNvPr>
          <p:cNvSpPr txBox="1"/>
          <p:nvPr/>
        </p:nvSpPr>
        <p:spPr>
          <a:xfrm>
            <a:off x="1431502" y="2381178"/>
            <a:ext cx="331921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: 205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: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205;p13">
            <a:extLst>
              <a:ext uri="{FF2B5EF4-FFF2-40B4-BE49-F238E27FC236}">
                <a16:creationId xmlns:a16="http://schemas.microsoft.com/office/drawing/2014/main" xmlns="" id="{EA3C976E-856D-4D2E-9CE1-3B569F2D9295}"/>
              </a:ext>
            </a:extLst>
          </p:cNvPr>
          <p:cNvSpPr txBox="1"/>
          <p:nvPr/>
        </p:nvSpPr>
        <p:spPr>
          <a:xfrm>
            <a:off x="1497486" y="4339397"/>
            <a:ext cx="101238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205 – 12 = 193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193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02FDF4E5-B939-49F9-B000-52F636E8A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6397" y="373524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210;p14">
            <a:extLst>
              <a:ext uri="{FF2B5EF4-FFF2-40B4-BE49-F238E27FC236}">
                <a16:creationId xmlns:a16="http://schemas.microsoft.com/office/drawing/2014/main" xmlns="" id="{3AB99535-2CFB-48A2-BCA6-89307D309B0F}"/>
              </a:ext>
            </a:extLst>
          </p:cNvPr>
          <p:cNvGrpSpPr/>
          <p:nvPr/>
        </p:nvGrpSpPr>
        <p:grpSpPr>
          <a:xfrm>
            <a:off x="710511" y="564686"/>
            <a:ext cx="3150289" cy="2925024"/>
            <a:chOff x="1201797" y="1647588"/>
            <a:chExt cx="3150289" cy="2925024"/>
          </a:xfrm>
        </p:grpSpPr>
        <p:sp>
          <p:nvSpPr>
            <p:cNvPr id="7" name="Google Shape;3211;p14">
              <a:extLst>
                <a:ext uri="{FF2B5EF4-FFF2-40B4-BE49-F238E27FC236}">
                  <a16:creationId xmlns:a16="http://schemas.microsoft.com/office/drawing/2014/main" xmlns="" id="{F07CCFC1-B2CC-4572-9129-BEBC35D0136A}"/>
                </a:ext>
              </a:extLst>
            </p:cNvPr>
            <p:cNvSpPr txBox="1"/>
            <p:nvPr/>
          </p:nvSpPr>
          <p:spPr>
            <a:xfrm>
              <a:off x="1201797" y="2325883"/>
              <a:ext cx="3150289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 tấm bản đồ, Rô-bốt đi qua các phép tính có thứ tự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12;p14">
              <a:extLst>
                <a:ext uri="{FF2B5EF4-FFF2-40B4-BE49-F238E27FC236}">
                  <a16:creationId xmlns:a16="http://schemas.microsoft.com/office/drawing/2014/main" xmlns="" id="{476516D7-6D2C-4F62-9FDF-F8AE35E1C4A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213;p14">
            <a:extLst>
              <a:ext uri="{FF2B5EF4-FFF2-40B4-BE49-F238E27FC236}">
                <a16:creationId xmlns:a16="http://schemas.microsoft.com/office/drawing/2014/main" xmlns="" id="{182CCCCF-6460-4700-BFCE-8E0997FA0ADD}"/>
              </a:ext>
            </a:extLst>
          </p:cNvPr>
          <p:cNvGrpSpPr/>
          <p:nvPr/>
        </p:nvGrpSpPr>
        <p:grpSpPr>
          <a:xfrm>
            <a:off x="4397591" y="717086"/>
            <a:ext cx="5933884" cy="523220"/>
            <a:chOff x="1711516" y="1747756"/>
            <a:chExt cx="5933884" cy="523220"/>
          </a:xfrm>
        </p:grpSpPr>
        <p:sp>
          <p:nvSpPr>
            <p:cNvPr id="10" name="Google Shape;3214;p14">
              <a:extLst>
                <a:ext uri="{FF2B5EF4-FFF2-40B4-BE49-F238E27FC236}">
                  <a16:creationId xmlns:a16="http://schemas.microsoft.com/office/drawing/2014/main" xmlns="" id="{EB8BA2C8-9643-4D0E-9F8A-A3D3A4D7B524}"/>
                </a:ext>
              </a:extLst>
            </p:cNvPr>
            <p:cNvSpPr txBox="1"/>
            <p:nvPr/>
          </p:nvSpPr>
          <p:spPr>
            <a:xfrm>
              <a:off x="1711516" y="1747756"/>
              <a:ext cx="59338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292       537       380       38       1000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1" name="Google Shape;3215;p14">
              <a:extLst>
                <a:ext uri="{FF2B5EF4-FFF2-40B4-BE49-F238E27FC236}">
                  <a16:creationId xmlns:a16="http://schemas.microsoft.com/office/drawing/2014/main" xmlns="" id="{9E5C677D-3440-4B11-A4A0-AAD55BFDBBF9}"/>
                </a:ext>
              </a:extLst>
            </p:cNvPr>
            <p:cNvSpPr/>
            <p:nvPr/>
          </p:nvSpPr>
          <p:spPr>
            <a:xfrm>
              <a:off x="25146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216;p14">
              <a:extLst>
                <a:ext uri="{FF2B5EF4-FFF2-40B4-BE49-F238E27FC236}">
                  <a16:creationId xmlns:a16="http://schemas.microsoft.com/office/drawing/2014/main" xmlns="" id="{17689F58-9B61-41DB-AD2A-1B6157BD62D5}"/>
                </a:ext>
              </a:extLst>
            </p:cNvPr>
            <p:cNvSpPr/>
            <p:nvPr/>
          </p:nvSpPr>
          <p:spPr>
            <a:xfrm>
              <a:off x="3774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217;p14">
              <a:extLst>
                <a:ext uri="{FF2B5EF4-FFF2-40B4-BE49-F238E27FC236}">
                  <a16:creationId xmlns:a16="http://schemas.microsoft.com/office/drawing/2014/main" xmlns="" id="{930EDA42-E6DE-4BC6-872C-5E844DB20BDA}"/>
                </a:ext>
              </a:extLst>
            </p:cNvPr>
            <p:cNvSpPr/>
            <p:nvPr/>
          </p:nvSpPr>
          <p:spPr>
            <a:xfrm>
              <a:off x="51054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218;p14">
              <a:extLst>
                <a:ext uri="{FF2B5EF4-FFF2-40B4-BE49-F238E27FC236}">
                  <a16:creationId xmlns:a16="http://schemas.microsoft.com/office/drawing/2014/main" xmlns="" id="{844F19ED-7A10-4738-9B2E-96EAF80373A3}"/>
                </a:ext>
              </a:extLst>
            </p:cNvPr>
            <p:cNvSpPr/>
            <p:nvPr/>
          </p:nvSpPr>
          <p:spPr>
            <a:xfrm>
              <a:off x="6187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Google Shape;3219;p14">
            <a:extLst>
              <a:ext uri="{FF2B5EF4-FFF2-40B4-BE49-F238E27FC236}">
                <a16:creationId xmlns:a16="http://schemas.microsoft.com/office/drawing/2014/main" xmlns="" id="{8EC7943D-8427-49B1-B16B-A6F8C02BCB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752" y="1380793"/>
            <a:ext cx="7395563" cy="5002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3220;p14">
            <a:extLst>
              <a:ext uri="{FF2B5EF4-FFF2-40B4-BE49-F238E27FC236}">
                <a16:creationId xmlns:a16="http://schemas.microsoft.com/office/drawing/2014/main" xmlns="" id="{405B3A22-B2D5-4058-A7C8-833D122DDD75}"/>
              </a:ext>
            </a:extLst>
          </p:cNvPr>
          <p:cNvGrpSpPr/>
          <p:nvPr/>
        </p:nvGrpSpPr>
        <p:grpSpPr>
          <a:xfrm>
            <a:off x="4188516" y="3852272"/>
            <a:ext cx="951609" cy="904923"/>
            <a:chOff x="1839017" y="3577189"/>
            <a:chExt cx="699230" cy="904923"/>
          </a:xfrm>
        </p:grpSpPr>
        <p:sp>
          <p:nvSpPr>
            <p:cNvPr id="17" name="Google Shape;3221;p14">
              <a:extLst>
                <a:ext uri="{FF2B5EF4-FFF2-40B4-BE49-F238E27FC236}">
                  <a16:creationId xmlns:a16="http://schemas.microsoft.com/office/drawing/2014/main" xmlns="" id="{E0567A8B-7DB5-4B3E-B72A-78609307CC7D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22;p14">
              <a:extLst>
                <a:ext uri="{FF2B5EF4-FFF2-40B4-BE49-F238E27FC236}">
                  <a16:creationId xmlns:a16="http://schemas.microsoft.com/office/drawing/2014/main" xmlns="" id="{7AB845AE-C6B9-4088-A2AB-A3D1241DB489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223;p14">
            <a:extLst>
              <a:ext uri="{FF2B5EF4-FFF2-40B4-BE49-F238E27FC236}">
                <a16:creationId xmlns:a16="http://schemas.microsoft.com/office/drawing/2014/main" xmlns="" id="{81B73A2A-CDE2-4F08-8D3E-076BEC3B8859}"/>
              </a:ext>
            </a:extLst>
          </p:cNvPr>
          <p:cNvGrpSpPr/>
          <p:nvPr/>
        </p:nvGrpSpPr>
        <p:grpSpPr>
          <a:xfrm>
            <a:off x="6111343" y="3179172"/>
            <a:ext cx="951609" cy="904923"/>
            <a:chOff x="1839017" y="3577189"/>
            <a:chExt cx="699230" cy="904923"/>
          </a:xfrm>
        </p:grpSpPr>
        <p:sp>
          <p:nvSpPr>
            <p:cNvPr id="20" name="Google Shape;3224;p14">
              <a:extLst>
                <a:ext uri="{FF2B5EF4-FFF2-40B4-BE49-F238E27FC236}">
                  <a16:creationId xmlns:a16="http://schemas.microsoft.com/office/drawing/2014/main" xmlns="" id="{02893BA5-DDD4-4B61-B76C-57C2EC55F31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225;p14">
              <a:extLst>
                <a:ext uri="{FF2B5EF4-FFF2-40B4-BE49-F238E27FC236}">
                  <a16:creationId xmlns:a16="http://schemas.microsoft.com/office/drawing/2014/main" xmlns="" id="{FC4AA854-1B63-4B2A-8717-47642ECE78C8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195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226;p14">
            <a:extLst>
              <a:ext uri="{FF2B5EF4-FFF2-40B4-BE49-F238E27FC236}">
                <a16:creationId xmlns:a16="http://schemas.microsoft.com/office/drawing/2014/main" xmlns="" id="{00F3EA01-0333-4FC2-A615-D0DF683887D4}"/>
              </a:ext>
            </a:extLst>
          </p:cNvPr>
          <p:cNvGrpSpPr/>
          <p:nvPr/>
        </p:nvGrpSpPr>
        <p:grpSpPr>
          <a:xfrm>
            <a:off x="4378197" y="5309632"/>
            <a:ext cx="951608" cy="904923"/>
            <a:chOff x="1839017" y="3577189"/>
            <a:chExt cx="699230" cy="904923"/>
          </a:xfrm>
        </p:grpSpPr>
        <p:sp>
          <p:nvSpPr>
            <p:cNvPr id="23" name="Google Shape;3227;p14">
              <a:extLst>
                <a:ext uri="{FF2B5EF4-FFF2-40B4-BE49-F238E27FC236}">
                  <a16:creationId xmlns:a16="http://schemas.microsoft.com/office/drawing/2014/main" xmlns="" id="{66C3E84E-3341-4BC3-A933-27B1D65F95BC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228;p14">
              <a:extLst>
                <a:ext uri="{FF2B5EF4-FFF2-40B4-BE49-F238E27FC236}">
                  <a16:creationId xmlns:a16="http://schemas.microsoft.com/office/drawing/2014/main" xmlns="" id="{4E714F43-2ACE-40D9-BF79-91AE952561ED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537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229;p14">
            <a:extLst>
              <a:ext uri="{FF2B5EF4-FFF2-40B4-BE49-F238E27FC236}">
                <a16:creationId xmlns:a16="http://schemas.microsoft.com/office/drawing/2014/main" xmlns="" id="{B9BCB33B-9050-44C9-B05F-C7D20FB7CED1}"/>
              </a:ext>
            </a:extLst>
          </p:cNvPr>
          <p:cNvGrpSpPr/>
          <p:nvPr/>
        </p:nvGrpSpPr>
        <p:grpSpPr>
          <a:xfrm>
            <a:off x="7286580" y="5411232"/>
            <a:ext cx="976292" cy="904923"/>
            <a:chOff x="1839017" y="3577189"/>
            <a:chExt cx="699230" cy="904923"/>
          </a:xfrm>
        </p:grpSpPr>
        <p:sp>
          <p:nvSpPr>
            <p:cNvPr id="26" name="Google Shape;3230;p14">
              <a:extLst>
                <a:ext uri="{FF2B5EF4-FFF2-40B4-BE49-F238E27FC236}">
                  <a16:creationId xmlns:a16="http://schemas.microsoft.com/office/drawing/2014/main" xmlns="" id="{14F2EA35-F697-4684-8D21-7B1EDABC2C34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31;p14">
              <a:extLst>
                <a:ext uri="{FF2B5EF4-FFF2-40B4-BE49-F238E27FC236}">
                  <a16:creationId xmlns:a16="http://schemas.microsoft.com/office/drawing/2014/main" xmlns="" id="{C335B6B0-774A-4BAC-A75F-1BB8FF150FC2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232;p14">
            <a:extLst>
              <a:ext uri="{FF2B5EF4-FFF2-40B4-BE49-F238E27FC236}">
                <a16:creationId xmlns:a16="http://schemas.microsoft.com/office/drawing/2014/main" xmlns="" id="{592C1DB6-7421-4956-94F5-579561770008}"/>
              </a:ext>
            </a:extLst>
          </p:cNvPr>
          <p:cNvGrpSpPr/>
          <p:nvPr/>
        </p:nvGrpSpPr>
        <p:grpSpPr>
          <a:xfrm>
            <a:off x="8219544" y="2501094"/>
            <a:ext cx="841574" cy="904923"/>
            <a:chOff x="1883832" y="3577189"/>
            <a:chExt cx="609600" cy="904923"/>
          </a:xfrm>
        </p:grpSpPr>
        <p:sp>
          <p:nvSpPr>
            <p:cNvPr id="29" name="Google Shape;3233;p14">
              <a:extLst>
                <a:ext uri="{FF2B5EF4-FFF2-40B4-BE49-F238E27FC236}">
                  <a16:creationId xmlns:a16="http://schemas.microsoft.com/office/drawing/2014/main" xmlns="" id="{F92CD379-D01B-4BD9-95EB-CFFB41E9A690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234;p14">
              <a:extLst>
                <a:ext uri="{FF2B5EF4-FFF2-40B4-BE49-F238E27FC236}">
                  <a16:creationId xmlns:a16="http://schemas.microsoft.com/office/drawing/2014/main" xmlns="" id="{532BF1FD-1171-4A55-81BB-0C811D46487D}"/>
                </a:ext>
              </a:extLst>
            </p:cNvPr>
            <p:cNvSpPr txBox="1"/>
            <p:nvPr/>
          </p:nvSpPr>
          <p:spPr>
            <a:xfrm>
              <a:off x="1915217" y="3651156"/>
              <a:ext cx="52770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3235;p14">
            <a:extLst>
              <a:ext uri="{FF2B5EF4-FFF2-40B4-BE49-F238E27FC236}">
                <a16:creationId xmlns:a16="http://schemas.microsoft.com/office/drawing/2014/main" xmlns="" id="{407EC1CD-9B44-41C2-B328-86A372C09E3E}"/>
              </a:ext>
            </a:extLst>
          </p:cNvPr>
          <p:cNvGrpSpPr/>
          <p:nvPr/>
        </p:nvGrpSpPr>
        <p:grpSpPr>
          <a:xfrm>
            <a:off x="9260944" y="1602133"/>
            <a:ext cx="954524" cy="904923"/>
            <a:chOff x="1864417" y="3577189"/>
            <a:chExt cx="699230" cy="904923"/>
          </a:xfrm>
        </p:grpSpPr>
        <p:sp>
          <p:nvSpPr>
            <p:cNvPr id="32" name="Google Shape;3236;p14">
              <a:extLst>
                <a:ext uri="{FF2B5EF4-FFF2-40B4-BE49-F238E27FC236}">
                  <a16:creationId xmlns:a16="http://schemas.microsoft.com/office/drawing/2014/main" xmlns="" id="{6FA547CE-5FC5-4882-AB60-DAAFA6217A5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237;p14">
              <a:extLst>
                <a:ext uri="{FF2B5EF4-FFF2-40B4-BE49-F238E27FC236}">
                  <a16:creationId xmlns:a16="http://schemas.microsoft.com/office/drawing/2014/main" xmlns="" id="{80678EA0-0110-4B93-9200-687F0B11F8E6}"/>
                </a:ext>
              </a:extLst>
            </p:cNvPr>
            <p:cNvSpPr txBox="1"/>
            <p:nvPr/>
          </p:nvSpPr>
          <p:spPr>
            <a:xfrm>
              <a:off x="18644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321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3238;p14">
            <a:extLst>
              <a:ext uri="{FF2B5EF4-FFF2-40B4-BE49-F238E27FC236}">
                <a16:creationId xmlns:a16="http://schemas.microsoft.com/office/drawing/2014/main" xmlns="" id="{A86FEB32-7CFA-46C7-9719-2DA9DCCF3C9F}"/>
              </a:ext>
            </a:extLst>
          </p:cNvPr>
          <p:cNvGrpSpPr/>
          <p:nvPr/>
        </p:nvGrpSpPr>
        <p:grpSpPr>
          <a:xfrm>
            <a:off x="9585159" y="4801632"/>
            <a:ext cx="976292" cy="904923"/>
            <a:chOff x="1864417" y="3577189"/>
            <a:chExt cx="870751" cy="904923"/>
          </a:xfrm>
        </p:grpSpPr>
        <p:sp>
          <p:nvSpPr>
            <p:cNvPr id="35" name="Google Shape;3239;p14">
              <a:extLst>
                <a:ext uri="{FF2B5EF4-FFF2-40B4-BE49-F238E27FC236}">
                  <a16:creationId xmlns:a16="http://schemas.microsoft.com/office/drawing/2014/main" xmlns="" id="{F4AD63F3-574D-4C31-AF85-DD6CE0472996}"/>
                </a:ext>
              </a:extLst>
            </p:cNvPr>
            <p:cNvSpPr/>
            <p:nvPr/>
          </p:nvSpPr>
          <p:spPr>
            <a:xfrm>
              <a:off x="1883832" y="3577189"/>
              <a:ext cx="851336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FC51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40;p14">
              <a:extLst>
                <a:ext uri="{FF2B5EF4-FFF2-40B4-BE49-F238E27FC236}">
                  <a16:creationId xmlns:a16="http://schemas.microsoft.com/office/drawing/2014/main" xmlns="" id="{45D64EA3-41E6-4D1E-A503-EA12C948E419}"/>
                </a:ext>
              </a:extLst>
            </p:cNvPr>
            <p:cNvSpPr txBox="1"/>
            <p:nvPr/>
          </p:nvSpPr>
          <p:spPr>
            <a:xfrm>
              <a:off x="1864417" y="3651156"/>
              <a:ext cx="87075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1000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241;p14">
            <a:extLst>
              <a:ext uri="{FF2B5EF4-FFF2-40B4-BE49-F238E27FC236}">
                <a16:creationId xmlns:a16="http://schemas.microsoft.com/office/drawing/2014/main" xmlns="" id="{EE132F11-5A97-4F86-8855-F90BCDEB027F}"/>
              </a:ext>
            </a:extLst>
          </p:cNvPr>
          <p:cNvSpPr/>
          <p:nvPr/>
        </p:nvSpPr>
        <p:spPr>
          <a:xfrm>
            <a:off x="4203700" y="2654300"/>
            <a:ext cx="177800" cy="736600"/>
          </a:xfrm>
          <a:custGeom>
            <a:avLst/>
            <a:gdLst/>
            <a:ahLst/>
            <a:cxnLst/>
            <a:rect l="l" t="t" r="r" b="b"/>
            <a:pathLst>
              <a:path w="177800" h="736600" extrusionOk="0">
                <a:moveTo>
                  <a:pt x="0" y="0"/>
                </a:moveTo>
                <a:lnTo>
                  <a:pt x="0" y="0"/>
                </a:lnTo>
                <a:cubicBezTo>
                  <a:pt x="12376" y="41255"/>
                  <a:pt x="45025" y="135637"/>
                  <a:pt x="50800" y="190500"/>
                </a:cubicBezTo>
                <a:cubicBezTo>
                  <a:pt x="57020" y="249591"/>
                  <a:pt x="56558" y="309289"/>
                  <a:pt x="63500" y="368300"/>
                </a:cubicBezTo>
                <a:cubicBezTo>
                  <a:pt x="65064" y="381595"/>
                  <a:pt x="72522" y="393528"/>
                  <a:pt x="76200" y="406400"/>
                </a:cubicBezTo>
                <a:cubicBezTo>
                  <a:pt x="80995" y="423183"/>
                  <a:pt x="85114" y="440161"/>
                  <a:pt x="88900" y="457200"/>
                </a:cubicBezTo>
                <a:cubicBezTo>
                  <a:pt x="112834" y="564905"/>
                  <a:pt x="87352" y="477957"/>
                  <a:pt x="127000" y="596900"/>
                </a:cubicBezTo>
                <a:cubicBezTo>
                  <a:pt x="131233" y="609600"/>
                  <a:pt x="132274" y="623861"/>
                  <a:pt x="139700" y="635000"/>
                </a:cubicBezTo>
                <a:lnTo>
                  <a:pt x="165100" y="673100"/>
                </a:lnTo>
                <a:lnTo>
                  <a:pt x="177800" y="736600"/>
                </a:lnTo>
                <a:lnTo>
                  <a:pt x="177800" y="736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42;p14">
            <a:extLst>
              <a:ext uri="{FF2B5EF4-FFF2-40B4-BE49-F238E27FC236}">
                <a16:creationId xmlns:a16="http://schemas.microsoft.com/office/drawing/2014/main" xmlns="" id="{AD2600B3-A1E9-451D-ABD1-001595C2C9FF}"/>
              </a:ext>
            </a:extLst>
          </p:cNvPr>
          <p:cNvSpPr/>
          <p:nvPr/>
        </p:nvSpPr>
        <p:spPr>
          <a:xfrm>
            <a:off x="4169499" y="3962400"/>
            <a:ext cx="173901" cy="1041400"/>
          </a:xfrm>
          <a:custGeom>
            <a:avLst/>
            <a:gdLst/>
            <a:ahLst/>
            <a:cxnLst/>
            <a:rect l="l" t="t" r="r" b="b"/>
            <a:pathLst>
              <a:path w="173901" h="1041400" extrusionOk="0">
                <a:moveTo>
                  <a:pt x="173901" y="0"/>
                </a:moveTo>
                <a:lnTo>
                  <a:pt x="173901" y="0"/>
                </a:lnTo>
                <a:cubicBezTo>
                  <a:pt x="161201" y="38100"/>
                  <a:pt x="144999" y="75207"/>
                  <a:pt x="135801" y="114300"/>
                </a:cubicBezTo>
                <a:cubicBezTo>
                  <a:pt x="89957" y="309136"/>
                  <a:pt x="147222" y="143965"/>
                  <a:pt x="110401" y="266700"/>
                </a:cubicBezTo>
                <a:cubicBezTo>
                  <a:pt x="102708" y="292345"/>
                  <a:pt x="99853" y="320623"/>
                  <a:pt x="85001" y="342900"/>
                </a:cubicBezTo>
                <a:cubicBezTo>
                  <a:pt x="52175" y="392139"/>
                  <a:pt x="64428" y="366520"/>
                  <a:pt x="46901" y="419100"/>
                </a:cubicBezTo>
                <a:cubicBezTo>
                  <a:pt x="42668" y="452967"/>
                  <a:pt x="43181" y="487772"/>
                  <a:pt x="34201" y="520700"/>
                </a:cubicBezTo>
                <a:cubicBezTo>
                  <a:pt x="30185" y="535426"/>
                  <a:pt x="9436" y="543550"/>
                  <a:pt x="8801" y="558800"/>
                </a:cubicBezTo>
                <a:cubicBezTo>
                  <a:pt x="6780" y="607312"/>
                  <a:pt x="-25219" y="791480"/>
                  <a:pt x="46901" y="863600"/>
                </a:cubicBezTo>
                <a:cubicBezTo>
                  <a:pt x="57694" y="874393"/>
                  <a:pt x="72301" y="880533"/>
                  <a:pt x="85001" y="889000"/>
                </a:cubicBezTo>
                <a:cubicBezTo>
                  <a:pt x="86695" y="895774"/>
                  <a:pt x="103113" y="966968"/>
                  <a:pt x="110401" y="977900"/>
                </a:cubicBezTo>
                <a:lnTo>
                  <a:pt x="173901" y="1041400"/>
                </a:lnTo>
                <a:lnTo>
                  <a:pt x="173901" y="10414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243;p14">
            <a:extLst>
              <a:ext uri="{FF2B5EF4-FFF2-40B4-BE49-F238E27FC236}">
                <a16:creationId xmlns:a16="http://schemas.microsoft.com/office/drawing/2014/main" xmlns="" id="{63C0FF0C-4A9E-43DC-B1F1-64480A49F69D}"/>
              </a:ext>
            </a:extLst>
          </p:cNvPr>
          <p:cNvSpPr/>
          <p:nvPr/>
        </p:nvSpPr>
        <p:spPr>
          <a:xfrm>
            <a:off x="5118100" y="5372100"/>
            <a:ext cx="2133600" cy="179193"/>
          </a:xfrm>
          <a:custGeom>
            <a:avLst/>
            <a:gdLst/>
            <a:ahLst/>
            <a:cxnLst/>
            <a:rect l="l" t="t" r="r" b="b"/>
            <a:pathLst>
              <a:path w="2133600" h="179193" extrusionOk="0">
                <a:moveTo>
                  <a:pt x="0" y="0"/>
                </a:moveTo>
                <a:lnTo>
                  <a:pt x="0" y="0"/>
                </a:lnTo>
                <a:lnTo>
                  <a:pt x="139700" y="38100"/>
                </a:lnTo>
                <a:cubicBezTo>
                  <a:pt x="189727" y="52394"/>
                  <a:pt x="170851" y="52672"/>
                  <a:pt x="228600" y="63500"/>
                </a:cubicBezTo>
                <a:cubicBezTo>
                  <a:pt x="279219" y="72991"/>
                  <a:pt x="332142" y="72614"/>
                  <a:pt x="381000" y="88900"/>
                </a:cubicBezTo>
                <a:cubicBezTo>
                  <a:pt x="509043" y="131581"/>
                  <a:pt x="310432" y="66460"/>
                  <a:pt x="469900" y="114300"/>
                </a:cubicBezTo>
                <a:cubicBezTo>
                  <a:pt x="495545" y="121993"/>
                  <a:pt x="519359" y="138363"/>
                  <a:pt x="546100" y="139700"/>
                </a:cubicBezTo>
                <a:lnTo>
                  <a:pt x="800100" y="152400"/>
                </a:lnTo>
                <a:cubicBezTo>
                  <a:pt x="838200" y="156633"/>
                  <a:pt x="876066" y="165100"/>
                  <a:pt x="914400" y="165100"/>
                </a:cubicBezTo>
                <a:cubicBezTo>
                  <a:pt x="1928909" y="165100"/>
                  <a:pt x="1636064" y="209923"/>
                  <a:pt x="2057400" y="139700"/>
                </a:cubicBezTo>
                <a:cubicBezTo>
                  <a:pt x="2070100" y="131233"/>
                  <a:pt x="2081848" y="121126"/>
                  <a:pt x="2095500" y="114300"/>
                </a:cubicBezTo>
                <a:cubicBezTo>
                  <a:pt x="2107474" y="108313"/>
                  <a:pt x="2133600" y="101600"/>
                  <a:pt x="2133600" y="101600"/>
                </a:cubicBezTo>
                <a:lnTo>
                  <a:pt x="2133600" y="101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244;p14">
            <a:extLst>
              <a:ext uri="{FF2B5EF4-FFF2-40B4-BE49-F238E27FC236}">
                <a16:creationId xmlns:a16="http://schemas.microsoft.com/office/drawing/2014/main" xmlns="" id="{BE666E75-2405-4BCD-A81B-E444E5A9FE2D}"/>
              </a:ext>
            </a:extLst>
          </p:cNvPr>
          <p:cNvSpPr/>
          <p:nvPr/>
        </p:nvSpPr>
        <p:spPr>
          <a:xfrm>
            <a:off x="8089900" y="3467100"/>
            <a:ext cx="419100" cy="1651000"/>
          </a:xfrm>
          <a:custGeom>
            <a:avLst/>
            <a:gdLst/>
            <a:ahLst/>
            <a:cxnLst/>
            <a:rect l="l" t="t" r="r" b="b"/>
            <a:pathLst>
              <a:path w="419100" h="1651000" extrusionOk="0">
                <a:moveTo>
                  <a:pt x="0" y="1651000"/>
                </a:moveTo>
                <a:lnTo>
                  <a:pt x="0" y="1651000"/>
                </a:lnTo>
                <a:cubicBezTo>
                  <a:pt x="29633" y="1621367"/>
                  <a:pt x="61830" y="1594092"/>
                  <a:pt x="88900" y="1562100"/>
                </a:cubicBezTo>
                <a:cubicBezTo>
                  <a:pt x="108619" y="1538796"/>
                  <a:pt x="118114" y="1507486"/>
                  <a:pt x="139700" y="1485900"/>
                </a:cubicBezTo>
                <a:cubicBezTo>
                  <a:pt x="152400" y="1473200"/>
                  <a:pt x="166302" y="1461598"/>
                  <a:pt x="177800" y="1447800"/>
                </a:cubicBezTo>
                <a:cubicBezTo>
                  <a:pt x="187571" y="1436074"/>
                  <a:pt x="192407" y="1420493"/>
                  <a:pt x="203200" y="1409700"/>
                </a:cubicBezTo>
                <a:cubicBezTo>
                  <a:pt x="213993" y="1398907"/>
                  <a:pt x="228600" y="1392767"/>
                  <a:pt x="241300" y="1384300"/>
                </a:cubicBezTo>
                <a:cubicBezTo>
                  <a:pt x="245533" y="1371600"/>
                  <a:pt x="247358" y="1357823"/>
                  <a:pt x="254000" y="1346200"/>
                </a:cubicBezTo>
                <a:cubicBezTo>
                  <a:pt x="264502" y="1327822"/>
                  <a:pt x="283959" y="1314938"/>
                  <a:pt x="292100" y="1295400"/>
                </a:cubicBezTo>
                <a:cubicBezTo>
                  <a:pt x="305527" y="1263176"/>
                  <a:pt x="306461" y="1226918"/>
                  <a:pt x="317500" y="1193800"/>
                </a:cubicBezTo>
                <a:lnTo>
                  <a:pt x="342900" y="1117600"/>
                </a:lnTo>
                <a:cubicBezTo>
                  <a:pt x="347133" y="1087967"/>
                  <a:pt x="349729" y="1058053"/>
                  <a:pt x="355600" y="1028700"/>
                </a:cubicBezTo>
                <a:cubicBezTo>
                  <a:pt x="366241" y="975497"/>
                  <a:pt x="368726" y="1002449"/>
                  <a:pt x="393700" y="952500"/>
                </a:cubicBezTo>
                <a:cubicBezTo>
                  <a:pt x="409332" y="921236"/>
                  <a:pt x="414222" y="867466"/>
                  <a:pt x="419100" y="838200"/>
                </a:cubicBezTo>
                <a:cubicBezTo>
                  <a:pt x="414867" y="613833"/>
                  <a:pt x="418195" y="389196"/>
                  <a:pt x="406400" y="165100"/>
                </a:cubicBezTo>
                <a:cubicBezTo>
                  <a:pt x="405405" y="146194"/>
                  <a:pt x="388031" y="131878"/>
                  <a:pt x="381000" y="114300"/>
                </a:cubicBezTo>
                <a:cubicBezTo>
                  <a:pt x="351584" y="40760"/>
                  <a:pt x="355600" y="57897"/>
                  <a:pt x="355600" y="0"/>
                </a:cubicBezTo>
                <a:lnTo>
                  <a:pt x="355600" y="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245;p14">
            <a:extLst>
              <a:ext uri="{FF2B5EF4-FFF2-40B4-BE49-F238E27FC236}">
                <a16:creationId xmlns:a16="http://schemas.microsoft.com/office/drawing/2014/main" xmlns="" id="{64F2A7D2-9646-49BC-9C66-C2CA85A599AA}"/>
              </a:ext>
            </a:extLst>
          </p:cNvPr>
          <p:cNvSpPr/>
          <p:nvPr/>
        </p:nvSpPr>
        <p:spPr>
          <a:xfrm>
            <a:off x="8813800" y="3441700"/>
            <a:ext cx="1143000" cy="431800"/>
          </a:xfrm>
          <a:custGeom>
            <a:avLst/>
            <a:gdLst/>
            <a:ahLst/>
            <a:cxnLst/>
            <a:rect l="l" t="t" r="r" b="b"/>
            <a:pathLst>
              <a:path w="1143000" h="431800" extrusionOk="0">
                <a:moveTo>
                  <a:pt x="0" y="0"/>
                </a:moveTo>
                <a:lnTo>
                  <a:pt x="0" y="0"/>
                </a:lnTo>
                <a:cubicBezTo>
                  <a:pt x="33867" y="12700"/>
                  <a:pt x="68672" y="23133"/>
                  <a:pt x="101600" y="38100"/>
                </a:cubicBezTo>
                <a:cubicBezTo>
                  <a:pt x="115495" y="44416"/>
                  <a:pt x="125408" y="58141"/>
                  <a:pt x="139700" y="63500"/>
                </a:cubicBezTo>
                <a:cubicBezTo>
                  <a:pt x="159911" y="71079"/>
                  <a:pt x="182188" y="71256"/>
                  <a:pt x="203200" y="76200"/>
                </a:cubicBezTo>
                <a:cubicBezTo>
                  <a:pt x="254171" y="88193"/>
                  <a:pt x="304800" y="101600"/>
                  <a:pt x="355600" y="114300"/>
                </a:cubicBezTo>
                <a:cubicBezTo>
                  <a:pt x="372533" y="118533"/>
                  <a:pt x="389052" y="125072"/>
                  <a:pt x="406400" y="127000"/>
                </a:cubicBezTo>
                <a:lnTo>
                  <a:pt x="520700" y="139700"/>
                </a:lnTo>
                <a:cubicBezTo>
                  <a:pt x="605367" y="135467"/>
                  <a:pt x="689928" y="127000"/>
                  <a:pt x="774700" y="127000"/>
                </a:cubicBezTo>
                <a:cubicBezTo>
                  <a:pt x="806482" y="127000"/>
                  <a:pt x="840557" y="144361"/>
                  <a:pt x="863600" y="165100"/>
                </a:cubicBezTo>
                <a:cubicBezTo>
                  <a:pt x="894750" y="193135"/>
                  <a:pt x="917631" y="230754"/>
                  <a:pt x="952500" y="254000"/>
                </a:cubicBezTo>
                <a:cubicBezTo>
                  <a:pt x="965200" y="262467"/>
                  <a:pt x="979807" y="268607"/>
                  <a:pt x="990600" y="279400"/>
                </a:cubicBezTo>
                <a:cubicBezTo>
                  <a:pt x="1005567" y="294367"/>
                  <a:pt x="1013733" y="315233"/>
                  <a:pt x="1028700" y="330200"/>
                </a:cubicBezTo>
                <a:cubicBezTo>
                  <a:pt x="1043667" y="345167"/>
                  <a:pt x="1063570" y="354362"/>
                  <a:pt x="1079500" y="368300"/>
                </a:cubicBezTo>
                <a:lnTo>
                  <a:pt x="1143000" y="431800"/>
                </a:lnTo>
                <a:lnTo>
                  <a:pt x="1143000" y="4318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246;p14" descr="Screen Clipping">
            <a:extLst>
              <a:ext uri="{FF2B5EF4-FFF2-40B4-BE49-F238E27FC236}">
                <a16:creationId xmlns:a16="http://schemas.microsoft.com/office/drawing/2014/main" xmlns="" id="{1ECC6D4C-9236-4008-9A24-3C4A1A9335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77" r="5864" b="3024"/>
          <a:stretch/>
        </p:blipFill>
        <p:spPr>
          <a:xfrm>
            <a:off x="4039888" y="1602133"/>
            <a:ext cx="657900" cy="109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417130" y="1519832"/>
            <a:ext cx="9357739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NUÔI CÁ</a:t>
            </a:r>
          </a:p>
        </p:txBody>
      </p:sp>
    </p:spTree>
    <p:extLst>
      <p:ext uri="{BB962C8B-B14F-4D97-AF65-F5344CB8AC3E}">
        <p14:creationId xmlns:p14="http://schemas.microsoft.com/office/powerpoint/2010/main" val="4356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265" y="1346607"/>
            <a:ext cx="765235" cy="746979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765" y="2368013"/>
            <a:ext cx="816035" cy="757193"/>
          </a:xfrm>
          <a:prstGeom prst="rect">
            <a:avLst/>
          </a:prstGeom>
        </p:spPr>
      </p:pic>
      <p:pic>
        <p:nvPicPr>
          <p:cNvPr id="2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9" y="550936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3" descr="Cookie monster clip art 1 3 - WikiClip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+ 145 =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705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715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605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695</a:t>
            </a: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795" y="1179824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– 147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7013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413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404</a:t>
            </a:r>
          </a:p>
        </p:txBody>
      </p:sp>
      <p:sp>
        <p:nvSpPr>
          <p:cNvPr id="7" name="Rectangle 6"/>
          <p:cNvSpPr/>
          <p:nvPr/>
        </p:nvSpPr>
        <p:spPr>
          <a:xfrm>
            <a:off x="6497013" y="416485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403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402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92314" y="39299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23607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545" y="193155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851 – 369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592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482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525" y="2396473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258 + 663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831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467" y="2259107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654 - 147=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417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517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407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132" y="139842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325</Words>
  <Application>Microsoft Office PowerPoint</Application>
  <PresentationFormat>Custom</PresentationFormat>
  <Paragraphs>107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Office Theme</vt:lpstr>
      <vt:lpstr>2_Office 主题</vt:lpstr>
      <vt:lpstr>2_第一PPT，www.1ppt.com</vt:lpstr>
      <vt:lpstr>https://www.freeppt7.com</vt:lpstr>
      <vt:lpstr>3_Office 主题</vt:lpstr>
      <vt:lpstr>3_第一PPT，www.1ppt.com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2021-07-20T01:55:21Z</dcterms:created>
  <dcterms:modified xsi:type="dcterms:W3CDTF">2023-04-03T02:27:59Z</dcterms:modified>
</cp:coreProperties>
</file>