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7" r:id="rId2"/>
    <p:sldId id="258" r:id="rId3"/>
    <p:sldId id="256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85216-8517-427C-A222-85FDB3706FD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BBADF-181A-4B28-85C4-4B26A273A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24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12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8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3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2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7205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41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05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56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06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9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8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9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98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5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1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0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8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8C2B048-8201-484F-A420-D50AF547DB5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8CAE4-60A5-409B-A0F6-7E3825FE9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25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1.mp3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79" y="2230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5905500" y="1117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4137025" y="3911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4251325" y="19431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7670800" y="177165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807325" y="4157663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2628900"/>
            <a:ext cx="227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2628900"/>
            <a:ext cx="227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978151" y="2065339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036763" y="2943225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9191625" y="2797175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755900" y="281781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4222750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5614"/>
            <a:ext cx="76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035426"/>
            <a:ext cx="919162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70535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5145088"/>
            <a:ext cx="9126537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818314" y="4641851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927851" y="4891089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5756276" y="11112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3773488" y="1460500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829176" y="68262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6646863" y="549275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843839" y="1350964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8999539" y="1911350"/>
            <a:ext cx="384175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10055226" y="2728914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4806951" y="4656138"/>
            <a:ext cx="23082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4527551" y="5057775"/>
            <a:ext cx="89217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549401" y="5222876"/>
            <a:ext cx="4962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656138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4641850"/>
            <a:ext cx="457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5" y="46831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63" y="4656138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464185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627563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2255326" y="5480128"/>
            <a:ext cx="829151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 viên dạy: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Phạm Thị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vi-VN" sz="4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US" sz="44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5257801" y="3810000"/>
            <a:ext cx="195421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4343400" y="2843982"/>
            <a:ext cx="42672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môn: T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134" y="5716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105251"/>
      </p:ext>
    </p:extLst>
  </p:cSld>
  <p:clrMapOvr>
    <a:masterClrMapping/>
  </p:clrMapOvr>
  <p:transition spd="slow" advClick="0" advTm="267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8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ÁI ĐẤT NÀ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142" y="-78058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1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6663" y="14105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27408" y="1881885"/>
            <a:ext cx="10937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371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00252" y="732000"/>
            <a:ext cx="10526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hoắt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68" y="1894544"/>
            <a:ext cx="10284263" cy="43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595" y="825190"/>
            <a:ext cx="1160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5434" y="1773045"/>
            <a:ext cx="85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06215" y="1773045"/>
            <a:ext cx="591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79703" y="2357820"/>
            <a:ext cx="2553629" cy="6195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79703" y="3156990"/>
            <a:ext cx="2553629" cy="6195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79703" y="3956160"/>
            <a:ext cx="2553629" cy="6195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68789" y="2351581"/>
            <a:ext cx="3479181" cy="6195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57639" y="3156990"/>
            <a:ext cx="3479180" cy="6195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57638" y="3956160"/>
            <a:ext cx="3479181" cy="6195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7" idx="3"/>
            <a:endCxn id="11" idx="1"/>
          </p:cNvCxnSpPr>
          <p:nvPr/>
        </p:nvCxnSpPr>
        <p:spPr>
          <a:xfrm>
            <a:off x="4633332" y="2667598"/>
            <a:ext cx="2124307" cy="79917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  <a:endCxn id="10" idx="1"/>
          </p:cNvCxnSpPr>
          <p:nvPr/>
        </p:nvCxnSpPr>
        <p:spPr>
          <a:xfrm flipV="1">
            <a:off x="4633332" y="2661359"/>
            <a:ext cx="2135457" cy="8054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3"/>
            <a:endCxn id="12" idx="1"/>
          </p:cNvCxnSpPr>
          <p:nvPr/>
        </p:nvCxnSpPr>
        <p:spPr>
          <a:xfrm>
            <a:off x="4633332" y="4265938"/>
            <a:ext cx="212430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7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141</TotalTime>
  <Words>123</Words>
  <Application>Microsoft Office PowerPoint</Application>
  <PresentationFormat>Widescreen</PresentationFormat>
  <Paragraphs>25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.VnTifani HeavyH</vt:lpstr>
      <vt:lpstr>Arial</vt:lpstr>
      <vt:lpstr>Calibri</vt:lpstr>
      <vt:lpstr>Century Gothic</vt:lpstr>
      <vt:lpstr>HP001 4 hàng</vt:lpstr>
      <vt:lpstr>Times New Roman</vt:lpstr>
      <vt:lpstr>Wingdings 3</vt:lpstr>
      <vt:lpstr>Ion</vt:lpstr>
      <vt:lpstr>PowerPoint Presentation</vt:lpstr>
      <vt:lpstr>PowerPoint Presentation</vt:lpstr>
      <vt:lpstr>  </vt:lpstr>
      <vt:lpstr> 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19</cp:revision>
  <dcterms:created xsi:type="dcterms:W3CDTF">2022-10-26T15:22:06Z</dcterms:created>
  <dcterms:modified xsi:type="dcterms:W3CDTF">2022-12-13T17:31:24Z</dcterms:modified>
</cp:coreProperties>
</file>