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642" r:id="rId3"/>
    <p:sldId id="435" r:id="rId4"/>
    <p:sldId id="441" r:id="rId5"/>
    <p:sldId id="468" r:id="rId6"/>
    <p:sldId id="465" r:id="rId7"/>
    <p:sldId id="469" r:id="rId8"/>
    <p:sldId id="466" r:id="rId9"/>
    <p:sldId id="462" r:id="rId10"/>
    <p:sldId id="463" r:id="rId11"/>
    <p:sldId id="443" r:id="rId12"/>
    <p:sldId id="470" r:id="rId13"/>
    <p:sldId id="471" r:id="rId14"/>
    <p:sldId id="2634" r:id="rId15"/>
    <p:sldId id="2635" r:id="rId16"/>
    <p:sldId id="2636" r:id="rId17"/>
    <p:sldId id="2637" r:id="rId18"/>
    <p:sldId id="2638" r:id="rId19"/>
    <p:sldId id="2639" r:id="rId20"/>
    <p:sldId id="2640" r:id="rId21"/>
    <p:sldId id="2641" r:id="rId22"/>
    <p:sldId id="451" r:id="rId23"/>
    <p:sldId id="45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3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3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9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0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5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958899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09253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78452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4098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5932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4339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0619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1893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02807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440454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66884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9856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569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581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8419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82035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157453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9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21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685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067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4526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4096879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8ABD0-FD9C-FCAB-199C-1D60E004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97967A26-8F40-A19C-F2E0-2E463FD0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8">
            <a:extLst>
              <a:ext uri="{FF2B5EF4-FFF2-40B4-BE49-F238E27FC236}">
                <a16:creationId xmlns:a16="http://schemas.microsoft.com/office/drawing/2014/main" id="{6AAD398D-8D12-3F25-0FA6-1AD1436B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id="{2746C471-474E-E680-3D9F-A67D6ABB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356CFD82-865E-9792-0758-2F8D507F4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54BBABE1-51EB-262B-8B71-C5EED0E98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299EB03-3FAA-00CC-AAD3-A39824E4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32C8D5CC-B563-77B4-81B6-273311DD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37ADC83E-E1DF-57B9-5217-C7F771754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4E29AC-8547-956D-5870-428352702F72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C7F60C51-D3F4-36A3-9A5E-F01D2E40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C27652F8-DD2E-1BDF-5B76-42ECB204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D0F0CC84-6F20-731A-720F-34969455B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E5D49AD-AC61-30C0-9F90-DA8AC5B1AC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7582AE13-8AED-9482-36F0-CABE5094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9D34F1-2362-7770-75A4-C9DCFCB4B1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896E72-80A3-6988-091D-83CCE83EBFAE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F69F63-2784-9773-17D4-F15B81860EEF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EE857C-4CF8-3076-19EB-07E8547C69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374E201A-B316-DCF1-6E31-08E4BCB2ABF0}"/>
              </a:ext>
            </a:extLst>
          </p:cNvPr>
          <p:cNvSpPr txBox="1"/>
          <p:nvPr/>
        </p:nvSpPr>
        <p:spPr>
          <a:xfrm>
            <a:off x="503759" y="4388260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8540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7;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2;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324225" y="4152901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424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2095899" cy="903394"/>
            <a:chOff x="822" y="275"/>
            <a:chExt cx="2043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F6D82E-78FE-457C-979C-8A53505B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309687"/>
            <a:ext cx="9895353" cy="1532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42832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118001" y="39609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701283" y="50559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3025563" y="49418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2447169" y="49430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845398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16285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1026248" y="49598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48B9CD-199F-4697-AA03-796F58CF2C4E}"/>
              </a:ext>
            </a:extLst>
          </p:cNvPr>
          <p:cNvSpPr txBox="1"/>
          <p:nvPr/>
        </p:nvSpPr>
        <p:spPr>
          <a:xfrm>
            <a:off x="445223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1EF913-BB67-4988-8229-293EE27F82AE}"/>
              </a:ext>
            </a:extLst>
          </p:cNvPr>
          <p:cNvSpPr txBox="1"/>
          <p:nvPr/>
        </p:nvSpPr>
        <p:spPr>
          <a:xfrm>
            <a:off x="4190932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77790D-DC7C-41F0-8A6A-A7F154AEE56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EE620F-E8ED-4EA9-9EFC-50C73E85ADDD}"/>
              </a:ext>
            </a:extLst>
          </p:cNvPr>
          <p:cNvSpPr/>
          <p:nvPr/>
        </p:nvSpPr>
        <p:spPr>
          <a:xfrm>
            <a:off x="3966101" y="39990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F66B5A0-B87D-47C9-B9C2-5C7B5DFBB3CC}"/>
              </a:ext>
            </a:extLst>
          </p:cNvPr>
          <p:cNvSpPr/>
          <p:nvPr/>
        </p:nvSpPr>
        <p:spPr>
          <a:xfrm>
            <a:off x="4549383" y="50940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D1DA89-B32C-4661-B352-F8B8E7AB4DEC}"/>
              </a:ext>
            </a:extLst>
          </p:cNvPr>
          <p:cNvSpPr txBox="1"/>
          <p:nvPr/>
        </p:nvSpPr>
        <p:spPr>
          <a:xfrm>
            <a:off x="6873663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7BF1BF-49C4-41A3-876C-F9CF0F97A146}"/>
              </a:ext>
            </a:extLst>
          </p:cNvPr>
          <p:cNvSpPr txBox="1"/>
          <p:nvPr/>
        </p:nvSpPr>
        <p:spPr>
          <a:xfrm>
            <a:off x="6295269" y="49811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B49EBF-C89B-45F5-A4C1-6326C2F93605}"/>
              </a:ext>
            </a:extLst>
          </p:cNvPr>
          <p:cNvSpPr txBox="1"/>
          <p:nvPr/>
        </p:nvSpPr>
        <p:spPr>
          <a:xfrm>
            <a:off x="5693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B104434-31B4-4282-9A15-51127AB0CD87}"/>
              </a:ext>
            </a:extLst>
          </p:cNvPr>
          <p:cNvSpPr/>
          <p:nvPr/>
        </p:nvSpPr>
        <p:spPr>
          <a:xfrm>
            <a:off x="6464460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7D0BD5-B2FE-4843-BFED-194EB6295C86}"/>
              </a:ext>
            </a:extLst>
          </p:cNvPr>
          <p:cNvSpPr txBox="1"/>
          <p:nvPr/>
        </p:nvSpPr>
        <p:spPr>
          <a:xfrm>
            <a:off x="4874348" y="49979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85E36B-1304-47B7-BB28-F58FED986C4B}"/>
              </a:ext>
            </a:extLst>
          </p:cNvPr>
          <p:cNvSpPr txBox="1"/>
          <p:nvPr/>
        </p:nvSpPr>
        <p:spPr>
          <a:xfrm>
            <a:off x="4293323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75CCEA3-453D-433C-B947-A3A2CB5A4500}"/>
              </a:ext>
            </a:extLst>
          </p:cNvPr>
          <p:cNvSpPr/>
          <p:nvPr/>
        </p:nvSpPr>
        <p:spPr>
          <a:xfrm>
            <a:off x="4969035" y="37869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6D7B13-FF79-4013-BF83-F719460891BF}"/>
              </a:ext>
            </a:extLst>
          </p:cNvPr>
          <p:cNvSpPr txBox="1"/>
          <p:nvPr/>
        </p:nvSpPr>
        <p:spPr>
          <a:xfrm>
            <a:off x="8229532" y="273706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E53E0CC-DF9E-4DB7-B19D-EFCA2A560E53}"/>
              </a:ext>
            </a:extLst>
          </p:cNvPr>
          <p:cNvSpPr txBox="1"/>
          <p:nvPr/>
        </p:nvSpPr>
        <p:spPr>
          <a:xfrm>
            <a:off x="9810749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F0FC2F9-F7E6-48D2-8E2F-072B4D48ED4F}"/>
              </a:ext>
            </a:extLst>
          </p:cNvPr>
          <p:cNvSpPr/>
          <p:nvPr/>
        </p:nvSpPr>
        <p:spPr>
          <a:xfrm>
            <a:off x="8004701" y="394185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3F60CB4-C29B-499B-8882-7376B3AE69D2}"/>
              </a:ext>
            </a:extLst>
          </p:cNvPr>
          <p:cNvSpPr/>
          <p:nvPr/>
        </p:nvSpPr>
        <p:spPr>
          <a:xfrm>
            <a:off x="8587983" y="503687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C7B1C8-4B7E-4363-8399-E298F1021FF2}"/>
              </a:ext>
            </a:extLst>
          </p:cNvPr>
          <p:cNvSpPr txBox="1"/>
          <p:nvPr/>
        </p:nvSpPr>
        <p:spPr>
          <a:xfrm>
            <a:off x="10914894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94D9079-9623-4BB3-A7FC-504EC7A38BFB}"/>
              </a:ext>
            </a:extLst>
          </p:cNvPr>
          <p:cNvSpPr txBox="1"/>
          <p:nvPr/>
        </p:nvSpPr>
        <p:spPr>
          <a:xfrm>
            <a:off x="10332173" y="49217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8210623-DB82-4031-B877-1C146EABF140}"/>
              </a:ext>
            </a:extLst>
          </p:cNvPr>
          <p:cNvSpPr/>
          <p:nvPr/>
        </p:nvSpPr>
        <p:spPr>
          <a:xfrm>
            <a:off x="1056973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74EAC9-3C3C-45C0-8649-529B8F9925BE}"/>
              </a:ext>
            </a:extLst>
          </p:cNvPr>
          <p:cNvSpPr txBox="1"/>
          <p:nvPr/>
        </p:nvSpPr>
        <p:spPr>
          <a:xfrm>
            <a:off x="9789248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3CC4CA2-78E0-474E-B740-9952A9E2C918}"/>
              </a:ext>
            </a:extLst>
          </p:cNvPr>
          <p:cNvSpPr txBox="1"/>
          <p:nvPr/>
        </p:nvSpPr>
        <p:spPr>
          <a:xfrm>
            <a:off x="8960573" y="496933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D6C1034-586B-4CC5-90F9-E1092BA25D06}"/>
              </a:ext>
            </a:extLst>
          </p:cNvPr>
          <p:cNvSpPr/>
          <p:nvPr/>
        </p:nvSpPr>
        <p:spPr>
          <a:xfrm>
            <a:off x="9064785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392CE9-C583-4C36-BE9F-EE1A8712087E}"/>
              </a:ext>
            </a:extLst>
          </p:cNvPr>
          <p:cNvSpPr txBox="1"/>
          <p:nvPr/>
        </p:nvSpPr>
        <p:spPr>
          <a:xfrm>
            <a:off x="8360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10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3" grpId="0"/>
      <p:bldP spid="74" grpId="0" animBg="1"/>
      <p:bldP spid="74" grpId="1" animBg="1"/>
      <p:bldP spid="75" grpId="0"/>
      <p:bldP spid="76" grpId="0"/>
      <p:bldP spid="77" grpId="0" animBg="1"/>
      <p:bldP spid="77" grpId="1" animBg="1"/>
      <p:bldP spid="97" grpId="0"/>
      <p:bldP spid="98" grpId="0"/>
      <p:bldP spid="99" grpId="0" animBg="1"/>
      <p:bldP spid="100" grpId="0" animBg="1"/>
      <p:bldP spid="101" grpId="0"/>
      <p:bldP spid="102" grpId="0"/>
      <p:bldP spid="103" grpId="0" animBg="1"/>
      <p:bldP spid="103" grpId="1" animBg="1"/>
      <p:bldP spid="104" grpId="0"/>
      <p:bldP spid="105" grpId="0"/>
      <p:bldP spid="106" grpId="0" animBg="1"/>
      <p:bldP spid="106" grpId="1" animBg="1"/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E6F358-999E-4B34-95C2-34F794A05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900237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2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97 358 – 89 263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97 358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89 263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8813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56 492 - 56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56 492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91275" y="2634474"/>
            <a:ext cx="2400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96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4AC98-249B-4A1B-B6C0-14A2DDEA0AF9}"/>
              </a:ext>
            </a:extLst>
          </p:cNvPr>
          <p:cNvSpPr txBox="1"/>
          <p:nvPr/>
        </p:nvSpPr>
        <p:spPr>
          <a:xfrm>
            <a:off x="37268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8394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77161" y="271494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6244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44339-E4BF-4270-A97D-8A2C5495EA5C}"/>
              </a:ext>
            </a:extLst>
          </p:cNvPr>
          <p:cNvSpPr txBox="1"/>
          <p:nvPr/>
        </p:nvSpPr>
        <p:spPr>
          <a:xfrm>
            <a:off x="3717308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501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67225" y="2634474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575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24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5937868" cy="90339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266950" y="13620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99F56-D07B-4C05-9DE0-EE1E53C5871C}"/>
              </a:ext>
            </a:extLst>
          </p:cNvPr>
          <p:cNvSpPr txBox="1"/>
          <p:nvPr/>
        </p:nvSpPr>
        <p:spPr>
          <a:xfrm>
            <a:off x="4019551" y="153352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752725" y="22669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828925" y="28479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0E50E-4027-4568-8D1F-4BA0EA6CE91A}"/>
              </a:ext>
            </a:extLst>
          </p:cNvPr>
          <p:cNvSpPr txBox="1"/>
          <p:nvPr/>
        </p:nvSpPr>
        <p:spPr>
          <a:xfrm>
            <a:off x="561975" y="4371975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112260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114550" y="190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066925" y="266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438400" y="828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0BE16-5063-48E6-AC7C-1F12F89D2F4A}"/>
              </a:ext>
            </a:extLst>
          </p:cNvPr>
          <p:cNvSpPr txBox="1"/>
          <p:nvPr/>
        </p:nvSpPr>
        <p:spPr>
          <a:xfrm>
            <a:off x="828675" y="342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14181B-7BC8-47E4-A2A8-06E430D7B5B2}"/>
              </a:ext>
            </a:extLst>
          </p:cNvPr>
          <p:cNvSpPr/>
          <p:nvPr/>
        </p:nvSpPr>
        <p:spPr>
          <a:xfrm>
            <a:off x="2105025" y="2095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D8FAD-17F6-4815-BAD7-FDE5E1BCE9A6}"/>
              </a:ext>
            </a:extLst>
          </p:cNvPr>
          <p:cNvSpPr txBox="1"/>
          <p:nvPr/>
        </p:nvSpPr>
        <p:spPr>
          <a:xfrm>
            <a:off x="2057400" y="2171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A2B32-585A-4255-BE9F-589BAB639236}"/>
              </a:ext>
            </a:extLst>
          </p:cNvPr>
          <p:cNvSpPr txBox="1"/>
          <p:nvPr/>
        </p:nvSpPr>
        <p:spPr>
          <a:xfrm>
            <a:off x="2428875" y="2733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12 000 – 5 000 = 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F2BE82-F618-4593-96AB-9045EFC5B5BF}"/>
              </a:ext>
            </a:extLst>
          </p:cNvPr>
          <p:cNvSpPr txBox="1"/>
          <p:nvPr/>
        </p:nvSpPr>
        <p:spPr>
          <a:xfrm>
            <a:off x="819150" y="2247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F6CF03-725B-4661-A764-7C269780C920}"/>
              </a:ext>
            </a:extLst>
          </p:cNvPr>
          <p:cNvSpPr/>
          <p:nvPr/>
        </p:nvSpPr>
        <p:spPr>
          <a:xfrm>
            <a:off x="2266950" y="405765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2DD68-C1F1-4DE4-B15F-C309C6CB3B21}"/>
              </a:ext>
            </a:extLst>
          </p:cNvPr>
          <p:cNvSpPr txBox="1"/>
          <p:nvPr/>
        </p:nvSpPr>
        <p:spPr>
          <a:xfrm>
            <a:off x="2219325" y="4133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D4A19-652A-4800-BB61-23D2A6EF43C2}"/>
              </a:ext>
            </a:extLst>
          </p:cNvPr>
          <p:cNvSpPr txBox="1"/>
          <p:nvPr/>
        </p:nvSpPr>
        <p:spPr>
          <a:xfrm>
            <a:off x="2590800" y="46958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17 000 – 8 000 = 9 000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DFA721-895A-47C5-9CF6-BAABD0D49C94}"/>
              </a:ext>
            </a:extLst>
          </p:cNvPr>
          <p:cNvSpPr txBox="1"/>
          <p:nvPr/>
        </p:nvSpPr>
        <p:spPr>
          <a:xfrm>
            <a:off x="981075" y="421005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17171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771526" y="226695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24 500- 10 600= 13 900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13 900 - 9 500 = 4 400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4 400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323850" y="2019300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74363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028" y="3171827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228600" y="809625"/>
            <a:ext cx="117062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đã bán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10 600 + 9 500 = 20 100 (xe ô tô đồ chơi)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còn lại số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 – 20 100 = 4 400 (xe ô tô đồ chơi)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4 400 xe ô tô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133350" y="561975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97529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2" y="132523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1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0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798" y="696773"/>
            <a:ext cx="4298053" cy="1749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29D8D-3C13-422F-8489-28CC84ABD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94" y="0"/>
            <a:ext cx="10272822" cy="501967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90A6D2-DB19-401C-8CD2-7564F9AF5668}"/>
              </a:ext>
            </a:extLst>
          </p:cNvPr>
          <p:cNvSpPr/>
          <p:nvPr/>
        </p:nvSpPr>
        <p:spPr>
          <a:xfrm>
            <a:off x="3981449" y="4267201"/>
            <a:ext cx="3838575" cy="752474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3794999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624</Words>
  <Application>Microsoft Office PowerPoint</Application>
  <PresentationFormat>Widescreen</PresentationFormat>
  <Paragraphs>133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Bebas Neue</vt:lpstr>
      <vt:lpstr>Calibri</vt:lpstr>
      <vt:lpstr>Cambria</vt:lpstr>
      <vt:lpstr>Karla</vt:lpstr>
      <vt:lpstr>Love Ya Like A Sister</vt:lpstr>
      <vt:lpstr>Times New Roman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41</cp:revision>
  <dcterms:created xsi:type="dcterms:W3CDTF">2023-01-01T11:43:15Z</dcterms:created>
  <dcterms:modified xsi:type="dcterms:W3CDTF">2023-04-05T07:50:43Z</dcterms:modified>
</cp:coreProperties>
</file>