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332" r:id="rId4"/>
    <p:sldId id="333" r:id="rId5"/>
    <p:sldId id="289" r:id="rId6"/>
    <p:sldId id="326" r:id="rId7"/>
    <p:sldId id="327" r:id="rId8"/>
    <p:sldId id="328" r:id="rId9"/>
    <p:sldId id="329" r:id="rId10"/>
    <p:sldId id="330" r:id="rId11"/>
    <p:sldId id="291" r:id="rId12"/>
    <p:sldId id="321" r:id="rId13"/>
    <p:sldId id="322" r:id="rId14"/>
    <p:sldId id="323" r:id="rId15"/>
    <p:sldId id="324" r:id="rId16"/>
    <p:sldId id="2634" r:id="rId17"/>
    <p:sldId id="2635" r:id="rId18"/>
    <p:sldId id="2636" r:id="rId19"/>
    <p:sldId id="2637" r:id="rId20"/>
    <p:sldId id="2638" r:id="rId21"/>
    <p:sldId id="2639" r:id="rId22"/>
    <p:sldId id="33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09B-72FC-4122-808A-63D54F8D102C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4E94-1977-4193-93C2-866AA86A2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5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06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9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8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35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0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6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4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0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5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94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511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874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25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26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1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203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43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762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9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282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74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82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092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7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34325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9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86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505" y="-310950"/>
            <a:ext cx="1033054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C1E24-2FD3-4221-9A5B-CF0D2F56C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428" y="3118050"/>
            <a:ext cx="3084843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A0470-36C5-4818-8B7B-CE6A9F31D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49" y="4336123"/>
            <a:ext cx="7462151" cy="871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CCDBE9-8778-9CBC-6472-AE5180139138}"/>
              </a:ext>
            </a:extLst>
          </p:cNvPr>
          <p:cNvSpPr txBox="1"/>
          <p:nvPr/>
        </p:nvSpPr>
        <p:spPr>
          <a:xfrm>
            <a:off x="825952" y="2686050"/>
            <a:ext cx="10330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74E201A-B316-DCF1-6E31-08E4BCB2ABF0}"/>
              </a:ext>
            </a:extLst>
          </p:cNvPr>
          <p:cNvSpPr txBox="1"/>
          <p:nvPr/>
        </p:nvSpPr>
        <p:spPr>
          <a:xfrm>
            <a:off x="6522050" y="5442228"/>
            <a:ext cx="559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42900" y="203360"/>
            <a:ext cx="1169670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71599" y="548641"/>
            <a:ext cx="701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27237-320C-0919-8A26-1B11E28EA819}"/>
              </a:ext>
            </a:extLst>
          </p:cNvPr>
          <p:cNvSpPr txBox="1"/>
          <p:nvPr/>
        </p:nvSpPr>
        <p:spPr>
          <a:xfrm>
            <a:off x="685800" y="2019300"/>
            <a:ext cx="1106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30 000 + 6 000 – 20 000                       80 000 – (40 000 + 10 000)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18 000 – 9 000 + 40 000                       70 000 – (60 000 – 30 000)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8820F-2747-9932-AEF2-A013E3406AEE}"/>
              </a:ext>
            </a:extLst>
          </p:cNvPr>
          <p:cNvSpPr txBox="1"/>
          <p:nvPr/>
        </p:nvSpPr>
        <p:spPr>
          <a:xfrm>
            <a:off x="535781" y="8345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</a:rPr>
              <a:t>30 000 + 6 000 – 20 000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FC1BC-A54E-4F8B-2222-10D8EB19E481}"/>
              </a:ext>
            </a:extLst>
          </p:cNvPr>
          <p:cNvSpPr txBox="1"/>
          <p:nvPr/>
        </p:nvSpPr>
        <p:spPr>
          <a:xfrm>
            <a:off x="5145881" y="80593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36 000 – 20 000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58804-3030-E205-5A39-039EB6CF08E5}"/>
              </a:ext>
            </a:extLst>
          </p:cNvPr>
          <p:cNvSpPr txBox="1"/>
          <p:nvPr/>
        </p:nvSpPr>
        <p:spPr>
          <a:xfrm>
            <a:off x="5164931" y="13679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16 000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C786-0E74-0908-D3DA-D8364DF3B6F9}"/>
              </a:ext>
            </a:extLst>
          </p:cNvPr>
          <p:cNvSpPr txBox="1"/>
          <p:nvPr/>
        </p:nvSpPr>
        <p:spPr>
          <a:xfrm>
            <a:off x="669131" y="2158484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80 000 – (40 000 + 10 000)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E511-B5EE-381B-84DD-A53AECC8F072}"/>
              </a:ext>
            </a:extLst>
          </p:cNvPr>
          <p:cNvSpPr txBox="1"/>
          <p:nvPr/>
        </p:nvSpPr>
        <p:spPr>
          <a:xfrm>
            <a:off x="5717381" y="21489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80 000 – 50 000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5C52-299C-8D0E-7CB1-1BFE4D87B259}"/>
              </a:ext>
            </a:extLst>
          </p:cNvPr>
          <p:cNvSpPr txBox="1"/>
          <p:nvPr/>
        </p:nvSpPr>
        <p:spPr>
          <a:xfrm>
            <a:off x="5745956" y="26537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30 000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E07F-03F5-F94D-EC04-FEDA485A3A4E}"/>
              </a:ext>
            </a:extLst>
          </p:cNvPr>
          <p:cNvSpPr txBox="1"/>
          <p:nvPr/>
        </p:nvSpPr>
        <p:spPr>
          <a:xfrm>
            <a:off x="1173956" y="33491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18 000 – 9 000 + 40 000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8BF2A-EFA8-50B5-70EA-7ACF5B41ED29}"/>
              </a:ext>
            </a:extLst>
          </p:cNvPr>
          <p:cNvSpPr txBox="1"/>
          <p:nvPr/>
        </p:nvSpPr>
        <p:spPr>
          <a:xfrm>
            <a:off x="5765006" y="33300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9 000 + 40 000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3720-BB77-B171-9F87-175D2A158C57}"/>
              </a:ext>
            </a:extLst>
          </p:cNvPr>
          <p:cNvSpPr txBox="1"/>
          <p:nvPr/>
        </p:nvSpPr>
        <p:spPr>
          <a:xfrm>
            <a:off x="5793581" y="3834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49 000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DE31-5D2F-75E8-700E-170EC9428802}"/>
              </a:ext>
            </a:extLst>
          </p:cNvPr>
          <p:cNvSpPr txBox="1"/>
          <p:nvPr/>
        </p:nvSpPr>
        <p:spPr>
          <a:xfrm>
            <a:off x="850106" y="46064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70 000 – (60 000 – 30 000)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9C497-D211-1B3F-3EFD-B6AFD0221E89}"/>
              </a:ext>
            </a:extLst>
          </p:cNvPr>
          <p:cNvSpPr txBox="1"/>
          <p:nvPr/>
        </p:nvSpPr>
        <p:spPr>
          <a:xfrm>
            <a:off x="5850731" y="4596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70 000 – 30 000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26BC1-2380-181C-8A9B-923158589A37}"/>
              </a:ext>
            </a:extLst>
          </p:cNvPr>
          <p:cNvSpPr txBox="1"/>
          <p:nvPr/>
        </p:nvSpPr>
        <p:spPr>
          <a:xfrm>
            <a:off x="5879306" y="51017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40 000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7366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52178" y="31187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62074" y="377191"/>
            <a:ext cx="570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Đ, 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7005A9-5803-27D5-77A3-8042A111440E}"/>
              </a:ext>
            </a:extLst>
          </p:cNvPr>
          <p:cNvSpPr/>
          <p:nvPr/>
        </p:nvSpPr>
        <p:spPr>
          <a:xfrm>
            <a:off x="733425" y="1304925"/>
            <a:ext cx="10563225" cy="468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3CF-78B3-DD90-3891-3A65B7A6369E}"/>
              </a:ext>
            </a:extLst>
          </p:cNvPr>
          <p:cNvSpPr txBox="1"/>
          <p:nvPr/>
        </p:nvSpPr>
        <p:spPr>
          <a:xfrm>
            <a:off x="2329180" y="14827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32 467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2 825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93AA02-5035-9DF7-8097-AFD8DEFA19D8}"/>
              </a:ext>
            </a:extLst>
          </p:cNvPr>
          <p:cNvCxnSpPr>
            <a:cxnSpLocks/>
          </p:cNvCxnSpPr>
          <p:nvPr/>
        </p:nvCxnSpPr>
        <p:spPr>
          <a:xfrm>
            <a:off x="2405380" y="26907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DDCF8D-255C-72AA-61FE-074879C00B66}"/>
              </a:ext>
            </a:extLst>
          </p:cNvPr>
          <p:cNvSpPr txBox="1"/>
          <p:nvPr/>
        </p:nvSpPr>
        <p:spPr>
          <a:xfrm>
            <a:off x="2031558" y="18222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1D700-FC51-3A05-0176-C7703FBA4005}"/>
              </a:ext>
            </a:extLst>
          </p:cNvPr>
          <p:cNvSpPr txBox="1"/>
          <p:nvPr/>
        </p:nvSpPr>
        <p:spPr>
          <a:xfrm>
            <a:off x="2322715" y="262593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60 717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03B7F-112D-1B40-1A3C-2DD601AEB42A}"/>
              </a:ext>
            </a:extLst>
          </p:cNvPr>
          <p:cNvSpPr txBox="1"/>
          <p:nvPr/>
        </p:nvSpPr>
        <p:spPr>
          <a:xfrm>
            <a:off x="7072630" y="14732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473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4B452B-0CB9-8FAB-4730-8F0CE2FAFAE5}"/>
              </a:ext>
            </a:extLst>
          </p:cNvPr>
          <p:cNvCxnSpPr>
            <a:cxnSpLocks/>
          </p:cNvCxnSpPr>
          <p:nvPr/>
        </p:nvCxnSpPr>
        <p:spPr>
          <a:xfrm>
            <a:off x="7148830" y="26811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B0D11-0398-9BF6-05C7-FB0E0C0404F2}"/>
              </a:ext>
            </a:extLst>
          </p:cNvPr>
          <p:cNvSpPr txBox="1"/>
          <p:nvPr/>
        </p:nvSpPr>
        <p:spPr>
          <a:xfrm>
            <a:off x="6775008" y="18127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3C663-EC90-299B-715B-6538684BCF35}"/>
              </a:ext>
            </a:extLst>
          </p:cNvPr>
          <p:cNvSpPr txBox="1"/>
          <p:nvPr/>
        </p:nvSpPr>
        <p:spPr>
          <a:xfrm>
            <a:off x="7066165" y="26164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62 485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A6C01-2148-241F-E691-B56D2D802E60}"/>
              </a:ext>
            </a:extLst>
          </p:cNvPr>
          <p:cNvSpPr txBox="1"/>
          <p:nvPr/>
        </p:nvSpPr>
        <p:spPr>
          <a:xfrm>
            <a:off x="2195830" y="35591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73 865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68 529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8012D-0A02-5147-E8B3-F35F90DBA04B}"/>
              </a:ext>
            </a:extLst>
          </p:cNvPr>
          <p:cNvCxnSpPr>
            <a:cxnSpLocks/>
          </p:cNvCxnSpPr>
          <p:nvPr/>
        </p:nvCxnSpPr>
        <p:spPr>
          <a:xfrm>
            <a:off x="2272030" y="47671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59C0C0-209E-7E66-5140-0EA257E4154F}"/>
              </a:ext>
            </a:extLst>
          </p:cNvPr>
          <p:cNvSpPr txBox="1"/>
          <p:nvPr/>
        </p:nvSpPr>
        <p:spPr>
          <a:xfrm>
            <a:off x="1898208" y="38986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D2F18-4374-053F-F339-E7984D69F763}"/>
              </a:ext>
            </a:extLst>
          </p:cNvPr>
          <p:cNvSpPr txBox="1"/>
          <p:nvPr/>
        </p:nvSpPr>
        <p:spPr>
          <a:xfrm>
            <a:off x="2189365" y="470238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15 346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097A7-C9EC-5870-97BA-AFAF5432D968}"/>
              </a:ext>
            </a:extLst>
          </p:cNvPr>
          <p:cNvSpPr txBox="1"/>
          <p:nvPr/>
        </p:nvSpPr>
        <p:spPr>
          <a:xfrm>
            <a:off x="7158355" y="35306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45 376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38 205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4C757-0EF7-EC21-44F1-415FF1A1AAB3}"/>
              </a:ext>
            </a:extLst>
          </p:cNvPr>
          <p:cNvCxnSpPr>
            <a:cxnSpLocks/>
          </p:cNvCxnSpPr>
          <p:nvPr/>
        </p:nvCxnSpPr>
        <p:spPr>
          <a:xfrm>
            <a:off x="7234555" y="47385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9C971-22FC-56CA-4735-A464A846E7D6}"/>
              </a:ext>
            </a:extLst>
          </p:cNvPr>
          <p:cNvSpPr txBox="1"/>
          <p:nvPr/>
        </p:nvSpPr>
        <p:spPr>
          <a:xfrm>
            <a:off x="6860733" y="38701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AE0F2-8CB3-8C3A-849C-FF066E50B796}"/>
              </a:ext>
            </a:extLst>
          </p:cNvPr>
          <p:cNvSpPr txBox="1"/>
          <p:nvPr/>
        </p:nvSpPr>
        <p:spPr>
          <a:xfrm>
            <a:off x="7151890" y="46738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83 581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19FC9-89E2-F14D-376E-76A192CCC7D4}"/>
              </a:ext>
            </a:extLst>
          </p:cNvPr>
          <p:cNvSpPr txBox="1"/>
          <p:nvPr/>
        </p:nvSpPr>
        <p:spPr>
          <a:xfrm>
            <a:off x="1428750" y="17907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9CC4A-85D1-4C91-BCF3-C850B8B258B7}"/>
              </a:ext>
            </a:extLst>
          </p:cNvPr>
          <p:cNvSpPr txBox="1"/>
          <p:nvPr/>
        </p:nvSpPr>
        <p:spPr>
          <a:xfrm>
            <a:off x="5753100" y="177165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A1C58-4801-91C6-2EB4-8BCDF3654948}"/>
              </a:ext>
            </a:extLst>
          </p:cNvPr>
          <p:cNvSpPr txBox="1"/>
          <p:nvPr/>
        </p:nvSpPr>
        <p:spPr>
          <a:xfrm>
            <a:off x="1285875" y="39243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14E04-02DC-9D25-F1DF-E19E614CC22E}"/>
              </a:ext>
            </a:extLst>
          </p:cNvPr>
          <p:cNvSpPr txBox="1"/>
          <p:nvPr/>
        </p:nvSpPr>
        <p:spPr>
          <a:xfrm>
            <a:off x="6096000" y="3781425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691312-0156-0AB3-8F41-C83C57F9CB0A}"/>
              </a:ext>
            </a:extLst>
          </p:cNvPr>
          <p:cNvSpPr/>
          <p:nvPr/>
        </p:nvSpPr>
        <p:spPr>
          <a:xfrm>
            <a:off x="4057650" y="276225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7E3B89-38FD-983E-508D-9412281FB9BD}"/>
              </a:ext>
            </a:extLst>
          </p:cNvPr>
          <p:cNvSpPr/>
          <p:nvPr/>
        </p:nvSpPr>
        <p:spPr>
          <a:xfrm>
            <a:off x="8839200" y="2695575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843D6E-760D-C6A9-DE34-7AA4ECD30BA0}"/>
              </a:ext>
            </a:extLst>
          </p:cNvPr>
          <p:cNvSpPr/>
          <p:nvPr/>
        </p:nvSpPr>
        <p:spPr>
          <a:xfrm>
            <a:off x="3962400" y="48006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8FEE35-8ED0-53E9-1454-586E0D695366}"/>
              </a:ext>
            </a:extLst>
          </p:cNvPr>
          <p:cNvSpPr/>
          <p:nvPr/>
        </p:nvSpPr>
        <p:spPr>
          <a:xfrm>
            <a:off x="8963025" y="47625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EC6222-5A03-8C60-B054-1A5D13754F3A}"/>
              </a:ext>
            </a:extLst>
          </p:cNvPr>
          <p:cNvSpPr/>
          <p:nvPr/>
        </p:nvSpPr>
        <p:spPr>
          <a:xfrm>
            <a:off x="2238374" y="2162175"/>
            <a:ext cx="166687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36C633-7BBE-42D9-5513-DE31FD2FDFD0}"/>
              </a:ext>
            </a:extLst>
          </p:cNvPr>
          <p:cNvSpPr/>
          <p:nvPr/>
        </p:nvSpPr>
        <p:spPr>
          <a:xfrm>
            <a:off x="4057651" y="27431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263D1D-61BA-599D-CE95-A340E6CDF324}"/>
              </a:ext>
            </a:extLst>
          </p:cNvPr>
          <p:cNvSpPr/>
          <p:nvPr/>
        </p:nvSpPr>
        <p:spPr>
          <a:xfrm>
            <a:off x="8839201" y="26765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09787-8880-4560-2C7A-C7818782ADA1}"/>
              </a:ext>
            </a:extLst>
          </p:cNvPr>
          <p:cNvSpPr/>
          <p:nvPr/>
        </p:nvSpPr>
        <p:spPr>
          <a:xfrm>
            <a:off x="2200275" y="4819650"/>
            <a:ext cx="39052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D7063C-AB35-8DC8-703E-6C6881B62B26}"/>
              </a:ext>
            </a:extLst>
          </p:cNvPr>
          <p:cNvSpPr/>
          <p:nvPr/>
        </p:nvSpPr>
        <p:spPr>
          <a:xfrm>
            <a:off x="3962401" y="47720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B4BCA43-735C-1108-1D3A-9A7FA3E2E91C}"/>
              </a:ext>
            </a:extLst>
          </p:cNvPr>
          <p:cNvSpPr/>
          <p:nvPr/>
        </p:nvSpPr>
        <p:spPr>
          <a:xfrm>
            <a:off x="8972551" y="47624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66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rồi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1CFA-3F1F-C87A-A333-EBB1CDFC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776412"/>
            <a:ext cx="1024697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8 563 + 7 284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71975" y="1397872"/>
            <a:ext cx="375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8 563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7 284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788228" y="3845380"/>
            <a:ext cx="183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818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42 758 + 9 235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733800" y="1397872"/>
            <a:ext cx="439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42 758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9 235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30486" y="3845380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200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0718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48D1A-0984-F112-04D8-0315A9AA3A1C}"/>
              </a:ext>
            </a:extLst>
          </p:cNvPr>
          <p:cNvSpPr txBox="1"/>
          <p:nvPr/>
        </p:nvSpPr>
        <p:spPr>
          <a:xfrm>
            <a:off x="3777343" y="3867151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32 679 - 946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32 679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915025" y="2634474"/>
            <a:ext cx="287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938668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F115D-80F0-F579-FA7C-F7E648919F94}"/>
              </a:ext>
            </a:extLst>
          </p:cNvPr>
          <p:cNvSpPr txBox="1"/>
          <p:nvPr/>
        </p:nvSpPr>
        <p:spPr>
          <a:xfrm>
            <a:off x="4067175" y="3864430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83 627 – 76 253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895725" y="2634474"/>
            <a:ext cx="489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76 253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61483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9F7760-7284-C433-AE79-70B63C702DE1}"/>
              </a:ext>
            </a:extLst>
          </p:cNvPr>
          <p:cNvSpPr/>
          <p:nvPr/>
        </p:nvSpPr>
        <p:spPr>
          <a:xfrm>
            <a:off x="42242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3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075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Một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có</a:t>
            </a:r>
            <a:r>
              <a:rPr lang="en-US" sz="3600" b="1" dirty="0">
                <a:solidFill>
                  <a:prstClr val="black"/>
                </a:solidFill>
              </a:rPr>
              <a:t> 16 500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thêm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về</a:t>
            </a:r>
            <a:r>
              <a:rPr lang="en-US" sz="3600" b="1" dirty="0">
                <a:solidFill>
                  <a:prstClr val="black"/>
                </a:solidFill>
              </a:rPr>
              <a:t> 9 000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  <a:r>
              <a:rPr lang="en-US" sz="3600" b="1" dirty="0" err="1">
                <a:solidFill>
                  <a:prstClr val="black"/>
                </a:solidFill>
              </a:rPr>
              <a:t>Hỏi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khi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bán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đi</a:t>
            </a:r>
            <a:r>
              <a:rPr lang="en-US" sz="3600" b="1" dirty="0">
                <a:solidFill>
                  <a:prstClr val="black"/>
                </a:solidFill>
              </a:rPr>
              <a:t> 17 350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đó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</a:rPr>
              <a:t>nhiêu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lít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AF0BA2-1B4D-3818-7194-AD1D763AC9FA}"/>
              </a:ext>
            </a:extLst>
          </p:cNvPr>
          <p:cNvCxnSpPr/>
          <p:nvPr/>
        </p:nvCxnSpPr>
        <p:spPr>
          <a:xfrm>
            <a:off x="4076700" y="1057275"/>
            <a:ext cx="2847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F588-EF8B-0040-D084-3329EBF8F747}"/>
              </a:ext>
            </a:extLst>
          </p:cNvPr>
          <p:cNvCxnSpPr>
            <a:cxnSpLocks/>
          </p:cNvCxnSpPr>
          <p:nvPr/>
        </p:nvCxnSpPr>
        <p:spPr>
          <a:xfrm>
            <a:off x="9001125" y="1057275"/>
            <a:ext cx="2676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81425-D28E-E27E-0889-4FDFB6D5CCC4}"/>
              </a:ext>
            </a:extLst>
          </p:cNvPr>
          <p:cNvCxnSpPr>
            <a:cxnSpLocks/>
          </p:cNvCxnSpPr>
          <p:nvPr/>
        </p:nvCxnSpPr>
        <p:spPr>
          <a:xfrm>
            <a:off x="1162050" y="16192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92BCE-5D0E-F8A6-68DB-6510EDD18415}"/>
              </a:ext>
            </a:extLst>
          </p:cNvPr>
          <p:cNvCxnSpPr>
            <a:cxnSpLocks/>
          </p:cNvCxnSpPr>
          <p:nvPr/>
        </p:nvCxnSpPr>
        <p:spPr>
          <a:xfrm>
            <a:off x="6019800" y="16192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0778-C62A-0478-C90C-279426FE63AE}"/>
              </a:ext>
            </a:extLst>
          </p:cNvPr>
          <p:cNvCxnSpPr>
            <a:cxnSpLocks/>
          </p:cNvCxnSpPr>
          <p:nvPr/>
        </p:nvCxnSpPr>
        <p:spPr>
          <a:xfrm>
            <a:off x="1895475" y="2190750"/>
            <a:ext cx="4619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91629-D5B7-3A2C-F11D-92B94E2D1FA2}"/>
              </a:ext>
            </a:extLst>
          </p:cNvPr>
          <p:cNvSpPr txBox="1"/>
          <p:nvPr/>
        </p:nvSpPr>
        <p:spPr>
          <a:xfrm>
            <a:off x="933449" y="276225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70C0"/>
                </a:solidFill>
                <a:effectLst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giải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nhập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thêm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về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16 500 + 9 000 = 25 500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bán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17 350 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còn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lại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25 500 – 17 350 = 8 150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0070C0"/>
                </a:solidFill>
                <a:effectLst/>
              </a:rPr>
              <a:t>Đáp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 8 150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endParaRPr lang="en-US" sz="3600" b="1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prstClr val="black"/>
                </a:solidFill>
              </a:rPr>
              <a:t>Tính giá trị của biểu thức: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53574-75AE-75E1-55C6-22783CD3AF35}"/>
              </a:ext>
            </a:extLst>
          </p:cNvPr>
          <p:cNvSpPr txBox="1"/>
          <p:nvPr/>
        </p:nvSpPr>
        <p:spPr>
          <a:xfrm>
            <a:off x="1247775" y="1533525"/>
            <a:ext cx="893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8 647 + 6 500 – 13 217                         </a:t>
            </a:r>
          </a:p>
          <a:p>
            <a:pPr algn="ctr"/>
            <a:r>
              <a:rPr lang="pt-BR" sz="4400" b="0" i="0" dirty="0">
                <a:solidFill>
                  <a:srgbClr val="000000"/>
                </a:solidFill>
                <a:effectLst/>
              </a:rPr>
              <a:t>b) 15 654 – (7460 + 2140)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0AA7-880B-93D4-65F2-485119D5499E}"/>
              </a:ext>
            </a:extLst>
          </p:cNvPr>
          <p:cNvSpPr txBox="1"/>
          <p:nvPr/>
        </p:nvSpPr>
        <p:spPr>
          <a:xfrm>
            <a:off x="657225" y="3429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</a:rPr>
              <a:t>a) 8 647 + 6 500 – 13 217 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3929-1763-ECEF-EAFA-4B1CE4970F68}"/>
              </a:ext>
            </a:extLst>
          </p:cNvPr>
          <p:cNvSpPr txBox="1"/>
          <p:nvPr/>
        </p:nvSpPr>
        <p:spPr>
          <a:xfrm>
            <a:off x="6343650" y="33909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15 147 – 13 217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E97F-5241-9C60-95EF-B200710457E5}"/>
              </a:ext>
            </a:extLst>
          </p:cNvPr>
          <p:cNvSpPr txBox="1"/>
          <p:nvPr/>
        </p:nvSpPr>
        <p:spPr>
          <a:xfrm>
            <a:off x="5943600" y="40481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1 930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CD64B-2097-6798-5F46-2BBC48B2067F}"/>
              </a:ext>
            </a:extLst>
          </p:cNvPr>
          <p:cNvSpPr txBox="1"/>
          <p:nvPr/>
        </p:nvSpPr>
        <p:spPr>
          <a:xfrm>
            <a:off x="762000" y="48387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b) 15 654 – (7460 + 2140)</a:t>
            </a:r>
            <a:r>
              <a:rPr lang="en-US" sz="4000" b="1" dirty="0">
                <a:solidFill>
                  <a:srgbClr val="FF0000"/>
                </a:solidFill>
              </a:rPr>
              <a:t> =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44B2-9B0B-F312-A72C-44B5ACFFE98A}"/>
              </a:ext>
            </a:extLst>
          </p:cNvPr>
          <p:cNvSpPr txBox="1"/>
          <p:nvPr/>
        </p:nvSpPr>
        <p:spPr>
          <a:xfrm>
            <a:off x="6515100" y="48387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15 654 – 9 600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912-3B1C-8587-1D22-8135FF31C67B}"/>
              </a:ext>
            </a:extLst>
          </p:cNvPr>
          <p:cNvSpPr txBox="1"/>
          <p:nvPr/>
        </p:nvSpPr>
        <p:spPr>
          <a:xfrm>
            <a:off x="6048375" y="54578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6 054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9DCEAE-F0A2-F297-CB45-54C8F6314B1A}"/>
              </a:ext>
            </a:extLst>
          </p:cNvPr>
          <p:cNvSpPr/>
          <p:nvPr/>
        </p:nvSpPr>
        <p:spPr>
          <a:xfrm>
            <a:off x="1095374" y="1502334"/>
            <a:ext cx="10448925" cy="4031691"/>
          </a:xfrm>
          <a:custGeom>
            <a:avLst/>
            <a:gdLst>
              <a:gd name="connsiteX0" fmla="*/ 0 w 10448925"/>
              <a:gd name="connsiteY0" fmla="*/ 671962 h 4031691"/>
              <a:gd name="connsiteX1" fmla="*/ 671962 w 10448925"/>
              <a:gd name="connsiteY1" fmla="*/ 0 h 4031691"/>
              <a:gd name="connsiteX2" fmla="*/ 1504419 w 10448925"/>
              <a:gd name="connsiteY2" fmla="*/ 0 h 4031691"/>
              <a:gd name="connsiteX3" fmla="*/ 2245826 w 10448925"/>
              <a:gd name="connsiteY3" fmla="*/ 0 h 4031691"/>
              <a:gd name="connsiteX4" fmla="*/ 3078284 w 10448925"/>
              <a:gd name="connsiteY4" fmla="*/ 0 h 4031691"/>
              <a:gd name="connsiteX5" fmla="*/ 3546541 w 10448925"/>
              <a:gd name="connsiteY5" fmla="*/ 0 h 4031691"/>
              <a:gd name="connsiteX6" fmla="*/ 4378998 w 10448925"/>
              <a:gd name="connsiteY6" fmla="*/ 0 h 4031691"/>
              <a:gd name="connsiteX7" fmla="*/ 4847255 w 10448925"/>
              <a:gd name="connsiteY7" fmla="*/ 0 h 4031691"/>
              <a:gd name="connsiteX8" fmla="*/ 5406563 w 10448925"/>
              <a:gd name="connsiteY8" fmla="*/ 0 h 4031691"/>
              <a:gd name="connsiteX9" fmla="*/ 5783770 w 10448925"/>
              <a:gd name="connsiteY9" fmla="*/ 0 h 4031691"/>
              <a:gd name="connsiteX10" fmla="*/ 6434127 w 10448925"/>
              <a:gd name="connsiteY10" fmla="*/ 0 h 4031691"/>
              <a:gd name="connsiteX11" fmla="*/ 6811334 w 10448925"/>
              <a:gd name="connsiteY11" fmla="*/ 0 h 4031691"/>
              <a:gd name="connsiteX12" fmla="*/ 7461691 w 10448925"/>
              <a:gd name="connsiteY12" fmla="*/ 0 h 4031691"/>
              <a:gd name="connsiteX13" fmla="*/ 8294149 w 10448925"/>
              <a:gd name="connsiteY13" fmla="*/ 0 h 4031691"/>
              <a:gd name="connsiteX14" fmla="*/ 8944506 w 10448925"/>
              <a:gd name="connsiteY14" fmla="*/ 0 h 4031691"/>
              <a:gd name="connsiteX15" fmla="*/ 9776963 w 10448925"/>
              <a:gd name="connsiteY15" fmla="*/ 0 h 4031691"/>
              <a:gd name="connsiteX16" fmla="*/ 10448925 w 10448925"/>
              <a:gd name="connsiteY16" fmla="*/ 671962 h 4031691"/>
              <a:gd name="connsiteX17" fmla="*/ 10448925 w 10448925"/>
              <a:gd name="connsiteY17" fmla="*/ 1317026 h 4031691"/>
              <a:gd name="connsiteX18" fmla="*/ 10448925 w 10448925"/>
              <a:gd name="connsiteY18" fmla="*/ 1935212 h 4031691"/>
              <a:gd name="connsiteX19" fmla="*/ 10448925 w 10448925"/>
              <a:gd name="connsiteY19" fmla="*/ 2580277 h 4031691"/>
              <a:gd name="connsiteX20" fmla="*/ 10448925 w 10448925"/>
              <a:gd name="connsiteY20" fmla="*/ 3359729 h 4031691"/>
              <a:gd name="connsiteX21" fmla="*/ 9776963 w 10448925"/>
              <a:gd name="connsiteY21" fmla="*/ 4031691 h 4031691"/>
              <a:gd name="connsiteX22" fmla="*/ 9399756 w 10448925"/>
              <a:gd name="connsiteY22" fmla="*/ 4031691 h 4031691"/>
              <a:gd name="connsiteX23" fmla="*/ 8840449 w 10448925"/>
              <a:gd name="connsiteY23" fmla="*/ 4031691 h 4031691"/>
              <a:gd name="connsiteX24" fmla="*/ 8372191 w 10448925"/>
              <a:gd name="connsiteY24" fmla="*/ 4031691 h 4031691"/>
              <a:gd name="connsiteX25" fmla="*/ 7630784 w 10448925"/>
              <a:gd name="connsiteY25" fmla="*/ 4031691 h 4031691"/>
              <a:gd name="connsiteX26" fmla="*/ 6798327 w 10448925"/>
              <a:gd name="connsiteY26" fmla="*/ 4031691 h 4031691"/>
              <a:gd name="connsiteX27" fmla="*/ 6147970 w 10448925"/>
              <a:gd name="connsiteY27" fmla="*/ 4031691 h 4031691"/>
              <a:gd name="connsiteX28" fmla="*/ 5679713 w 10448925"/>
              <a:gd name="connsiteY28" fmla="*/ 4031691 h 4031691"/>
              <a:gd name="connsiteX29" fmla="*/ 5211455 w 10448925"/>
              <a:gd name="connsiteY29" fmla="*/ 4031691 h 4031691"/>
              <a:gd name="connsiteX30" fmla="*/ 4652148 w 10448925"/>
              <a:gd name="connsiteY30" fmla="*/ 4031691 h 4031691"/>
              <a:gd name="connsiteX31" fmla="*/ 4092841 w 10448925"/>
              <a:gd name="connsiteY31" fmla="*/ 4031691 h 4031691"/>
              <a:gd name="connsiteX32" fmla="*/ 3624584 w 10448925"/>
              <a:gd name="connsiteY32" fmla="*/ 4031691 h 4031691"/>
              <a:gd name="connsiteX33" fmla="*/ 2792127 w 10448925"/>
              <a:gd name="connsiteY33" fmla="*/ 4031691 h 4031691"/>
              <a:gd name="connsiteX34" fmla="*/ 2232819 w 10448925"/>
              <a:gd name="connsiteY34" fmla="*/ 4031691 h 4031691"/>
              <a:gd name="connsiteX35" fmla="*/ 1855612 w 10448925"/>
              <a:gd name="connsiteY35" fmla="*/ 4031691 h 4031691"/>
              <a:gd name="connsiteX36" fmla="*/ 1387355 w 10448925"/>
              <a:gd name="connsiteY36" fmla="*/ 4031691 h 4031691"/>
              <a:gd name="connsiteX37" fmla="*/ 671962 w 10448925"/>
              <a:gd name="connsiteY37" fmla="*/ 4031691 h 4031691"/>
              <a:gd name="connsiteX38" fmla="*/ 0 w 10448925"/>
              <a:gd name="connsiteY38" fmla="*/ 3359729 h 4031691"/>
              <a:gd name="connsiteX39" fmla="*/ 0 w 10448925"/>
              <a:gd name="connsiteY39" fmla="*/ 2634032 h 4031691"/>
              <a:gd name="connsiteX40" fmla="*/ 0 w 10448925"/>
              <a:gd name="connsiteY40" fmla="*/ 2015846 h 4031691"/>
              <a:gd name="connsiteX41" fmla="*/ 0 w 10448925"/>
              <a:gd name="connsiteY41" fmla="*/ 1290148 h 4031691"/>
              <a:gd name="connsiteX42" fmla="*/ 0 w 10448925"/>
              <a:gd name="connsiteY42" fmla="*/ 671962 h 40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48925" h="4031691" fill="none" extrusionOk="0">
                <a:moveTo>
                  <a:pt x="0" y="671962"/>
                </a:moveTo>
                <a:cubicBezTo>
                  <a:pt x="-28104" y="321287"/>
                  <a:pt x="247477" y="-1641"/>
                  <a:pt x="671962" y="0"/>
                </a:cubicBezTo>
                <a:cubicBezTo>
                  <a:pt x="984193" y="-28927"/>
                  <a:pt x="1210232" y="-22670"/>
                  <a:pt x="1504419" y="0"/>
                </a:cubicBezTo>
                <a:cubicBezTo>
                  <a:pt x="1798606" y="22670"/>
                  <a:pt x="1897329" y="28625"/>
                  <a:pt x="2245826" y="0"/>
                </a:cubicBezTo>
                <a:cubicBezTo>
                  <a:pt x="2594323" y="-28625"/>
                  <a:pt x="2909002" y="36495"/>
                  <a:pt x="3078284" y="0"/>
                </a:cubicBezTo>
                <a:cubicBezTo>
                  <a:pt x="3247566" y="-36495"/>
                  <a:pt x="3449592" y="-14426"/>
                  <a:pt x="3546541" y="0"/>
                </a:cubicBezTo>
                <a:cubicBezTo>
                  <a:pt x="3643490" y="14426"/>
                  <a:pt x="4156439" y="35159"/>
                  <a:pt x="4378998" y="0"/>
                </a:cubicBezTo>
                <a:cubicBezTo>
                  <a:pt x="4601557" y="-35159"/>
                  <a:pt x="4634539" y="-17080"/>
                  <a:pt x="4847255" y="0"/>
                </a:cubicBezTo>
                <a:cubicBezTo>
                  <a:pt x="5059971" y="17080"/>
                  <a:pt x="5278731" y="-23590"/>
                  <a:pt x="5406563" y="0"/>
                </a:cubicBezTo>
                <a:cubicBezTo>
                  <a:pt x="5534395" y="23590"/>
                  <a:pt x="5602288" y="-15098"/>
                  <a:pt x="5783770" y="0"/>
                </a:cubicBezTo>
                <a:cubicBezTo>
                  <a:pt x="5965252" y="15098"/>
                  <a:pt x="6215136" y="6025"/>
                  <a:pt x="6434127" y="0"/>
                </a:cubicBezTo>
                <a:cubicBezTo>
                  <a:pt x="6653118" y="-6025"/>
                  <a:pt x="6704609" y="15198"/>
                  <a:pt x="6811334" y="0"/>
                </a:cubicBezTo>
                <a:cubicBezTo>
                  <a:pt x="6918059" y="-15198"/>
                  <a:pt x="7161702" y="-13056"/>
                  <a:pt x="7461691" y="0"/>
                </a:cubicBezTo>
                <a:cubicBezTo>
                  <a:pt x="7761680" y="13056"/>
                  <a:pt x="8030732" y="6866"/>
                  <a:pt x="8294149" y="0"/>
                </a:cubicBezTo>
                <a:cubicBezTo>
                  <a:pt x="8557566" y="-6866"/>
                  <a:pt x="8699072" y="26401"/>
                  <a:pt x="8944506" y="0"/>
                </a:cubicBezTo>
                <a:cubicBezTo>
                  <a:pt x="9189940" y="-26401"/>
                  <a:pt x="9413341" y="10001"/>
                  <a:pt x="9776963" y="0"/>
                </a:cubicBezTo>
                <a:cubicBezTo>
                  <a:pt x="10085497" y="-41828"/>
                  <a:pt x="10451110" y="335562"/>
                  <a:pt x="10448925" y="671962"/>
                </a:cubicBezTo>
                <a:cubicBezTo>
                  <a:pt x="10418370" y="847794"/>
                  <a:pt x="10462254" y="1120055"/>
                  <a:pt x="10448925" y="1317026"/>
                </a:cubicBezTo>
                <a:cubicBezTo>
                  <a:pt x="10435596" y="1513997"/>
                  <a:pt x="10474580" y="1738311"/>
                  <a:pt x="10448925" y="1935212"/>
                </a:cubicBezTo>
                <a:cubicBezTo>
                  <a:pt x="10423270" y="2132113"/>
                  <a:pt x="10478333" y="2433981"/>
                  <a:pt x="10448925" y="2580277"/>
                </a:cubicBezTo>
                <a:cubicBezTo>
                  <a:pt x="10419517" y="2726574"/>
                  <a:pt x="10483289" y="3097457"/>
                  <a:pt x="10448925" y="3359729"/>
                </a:cubicBezTo>
                <a:cubicBezTo>
                  <a:pt x="10461515" y="3755518"/>
                  <a:pt x="10147396" y="3982352"/>
                  <a:pt x="9776963" y="4031691"/>
                </a:cubicBezTo>
                <a:cubicBezTo>
                  <a:pt x="9643174" y="4044674"/>
                  <a:pt x="9520858" y="4032500"/>
                  <a:pt x="9399756" y="4031691"/>
                </a:cubicBezTo>
                <a:cubicBezTo>
                  <a:pt x="9278654" y="4030882"/>
                  <a:pt x="9026548" y="4006499"/>
                  <a:pt x="8840449" y="4031691"/>
                </a:cubicBezTo>
                <a:cubicBezTo>
                  <a:pt x="8654350" y="4056883"/>
                  <a:pt x="8541441" y="4017917"/>
                  <a:pt x="8372191" y="4031691"/>
                </a:cubicBezTo>
                <a:cubicBezTo>
                  <a:pt x="8202941" y="4045465"/>
                  <a:pt x="7801463" y="4055025"/>
                  <a:pt x="7630784" y="4031691"/>
                </a:cubicBezTo>
                <a:cubicBezTo>
                  <a:pt x="7460105" y="4008357"/>
                  <a:pt x="7045239" y="4029769"/>
                  <a:pt x="6798327" y="4031691"/>
                </a:cubicBezTo>
                <a:cubicBezTo>
                  <a:pt x="6551415" y="4033613"/>
                  <a:pt x="6296576" y="4025727"/>
                  <a:pt x="6147970" y="4031691"/>
                </a:cubicBezTo>
                <a:cubicBezTo>
                  <a:pt x="5999364" y="4037655"/>
                  <a:pt x="5839925" y="4015183"/>
                  <a:pt x="5679713" y="4031691"/>
                </a:cubicBezTo>
                <a:cubicBezTo>
                  <a:pt x="5519501" y="4048199"/>
                  <a:pt x="5308169" y="4020448"/>
                  <a:pt x="5211455" y="4031691"/>
                </a:cubicBezTo>
                <a:cubicBezTo>
                  <a:pt x="5114741" y="4042934"/>
                  <a:pt x="4897444" y="4018096"/>
                  <a:pt x="4652148" y="4031691"/>
                </a:cubicBezTo>
                <a:cubicBezTo>
                  <a:pt x="4406852" y="4045286"/>
                  <a:pt x="4372253" y="4007144"/>
                  <a:pt x="4092841" y="4031691"/>
                </a:cubicBezTo>
                <a:cubicBezTo>
                  <a:pt x="3813429" y="4056238"/>
                  <a:pt x="3736721" y="4038842"/>
                  <a:pt x="3624584" y="4031691"/>
                </a:cubicBezTo>
                <a:cubicBezTo>
                  <a:pt x="3512447" y="4024540"/>
                  <a:pt x="2966010" y="4051403"/>
                  <a:pt x="2792127" y="4031691"/>
                </a:cubicBezTo>
                <a:cubicBezTo>
                  <a:pt x="2618244" y="4011979"/>
                  <a:pt x="2458090" y="4039974"/>
                  <a:pt x="2232819" y="4031691"/>
                </a:cubicBezTo>
                <a:cubicBezTo>
                  <a:pt x="2007548" y="4023408"/>
                  <a:pt x="1940866" y="4028628"/>
                  <a:pt x="1855612" y="4031691"/>
                </a:cubicBezTo>
                <a:cubicBezTo>
                  <a:pt x="1770358" y="4034754"/>
                  <a:pt x="1599325" y="4018249"/>
                  <a:pt x="1387355" y="4031691"/>
                </a:cubicBezTo>
                <a:cubicBezTo>
                  <a:pt x="1175385" y="4045133"/>
                  <a:pt x="877407" y="4059828"/>
                  <a:pt x="671962" y="4031691"/>
                </a:cubicBezTo>
                <a:cubicBezTo>
                  <a:pt x="296303" y="4013438"/>
                  <a:pt x="11580" y="3684626"/>
                  <a:pt x="0" y="3359729"/>
                </a:cubicBezTo>
                <a:cubicBezTo>
                  <a:pt x="35992" y="3089644"/>
                  <a:pt x="7956" y="2839432"/>
                  <a:pt x="0" y="2634032"/>
                </a:cubicBezTo>
                <a:cubicBezTo>
                  <a:pt x="-7956" y="2428632"/>
                  <a:pt x="-6982" y="2322899"/>
                  <a:pt x="0" y="2015846"/>
                </a:cubicBezTo>
                <a:cubicBezTo>
                  <a:pt x="6982" y="1708793"/>
                  <a:pt x="-18448" y="1511329"/>
                  <a:pt x="0" y="1290148"/>
                </a:cubicBezTo>
                <a:cubicBezTo>
                  <a:pt x="18448" y="1068967"/>
                  <a:pt x="-23720" y="866739"/>
                  <a:pt x="0" y="671962"/>
                </a:cubicBezTo>
                <a:close/>
              </a:path>
              <a:path w="10448925" h="4031691" stroke="0" extrusionOk="0">
                <a:moveTo>
                  <a:pt x="0" y="671962"/>
                </a:moveTo>
                <a:cubicBezTo>
                  <a:pt x="-1315" y="310506"/>
                  <a:pt x="247682" y="-62037"/>
                  <a:pt x="671962" y="0"/>
                </a:cubicBezTo>
                <a:cubicBezTo>
                  <a:pt x="880878" y="-14947"/>
                  <a:pt x="1020826" y="-7330"/>
                  <a:pt x="1140219" y="0"/>
                </a:cubicBezTo>
                <a:cubicBezTo>
                  <a:pt x="1259612" y="7330"/>
                  <a:pt x="1638459" y="8629"/>
                  <a:pt x="1881626" y="0"/>
                </a:cubicBezTo>
                <a:cubicBezTo>
                  <a:pt x="2124793" y="-8629"/>
                  <a:pt x="2425346" y="-2333"/>
                  <a:pt x="2623034" y="0"/>
                </a:cubicBezTo>
                <a:cubicBezTo>
                  <a:pt x="2820722" y="2333"/>
                  <a:pt x="3057345" y="765"/>
                  <a:pt x="3182341" y="0"/>
                </a:cubicBezTo>
                <a:cubicBezTo>
                  <a:pt x="3307337" y="-765"/>
                  <a:pt x="3834749" y="-22145"/>
                  <a:pt x="4014798" y="0"/>
                </a:cubicBezTo>
                <a:cubicBezTo>
                  <a:pt x="4194847" y="22145"/>
                  <a:pt x="4523937" y="15585"/>
                  <a:pt x="4665155" y="0"/>
                </a:cubicBezTo>
                <a:cubicBezTo>
                  <a:pt x="4806373" y="-15585"/>
                  <a:pt x="5230967" y="-22204"/>
                  <a:pt x="5406563" y="0"/>
                </a:cubicBezTo>
                <a:cubicBezTo>
                  <a:pt x="5582159" y="22204"/>
                  <a:pt x="5820174" y="-4827"/>
                  <a:pt x="6056920" y="0"/>
                </a:cubicBezTo>
                <a:cubicBezTo>
                  <a:pt x="6293666" y="4827"/>
                  <a:pt x="6368617" y="16481"/>
                  <a:pt x="6525177" y="0"/>
                </a:cubicBezTo>
                <a:cubicBezTo>
                  <a:pt x="6681737" y="-16481"/>
                  <a:pt x="6741132" y="18090"/>
                  <a:pt x="6902384" y="0"/>
                </a:cubicBezTo>
                <a:cubicBezTo>
                  <a:pt x="7063636" y="-18090"/>
                  <a:pt x="7329096" y="14924"/>
                  <a:pt x="7552741" y="0"/>
                </a:cubicBezTo>
                <a:cubicBezTo>
                  <a:pt x="7776386" y="-14924"/>
                  <a:pt x="8161892" y="41014"/>
                  <a:pt x="8385199" y="0"/>
                </a:cubicBezTo>
                <a:cubicBezTo>
                  <a:pt x="8608506" y="-41014"/>
                  <a:pt x="8647625" y="-28"/>
                  <a:pt x="8762406" y="0"/>
                </a:cubicBezTo>
                <a:cubicBezTo>
                  <a:pt x="8877187" y="28"/>
                  <a:pt x="9492099" y="-24350"/>
                  <a:pt x="9776963" y="0"/>
                </a:cubicBezTo>
                <a:cubicBezTo>
                  <a:pt x="10113507" y="-31516"/>
                  <a:pt x="10395033" y="282649"/>
                  <a:pt x="10448925" y="671962"/>
                </a:cubicBezTo>
                <a:cubicBezTo>
                  <a:pt x="10438943" y="872098"/>
                  <a:pt x="10424598" y="1091721"/>
                  <a:pt x="10448925" y="1290148"/>
                </a:cubicBezTo>
                <a:cubicBezTo>
                  <a:pt x="10473252" y="1488575"/>
                  <a:pt x="10470129" y="1775713"/>
                  <a:pt x="10448925" y="1962090"/>
                </a:cubicBezTo>
                <a:cubicBezTo>
                  <a:pt x="10427721" y="2148467"/>
                  <a:pt x="10472353" y="2275538"/>
                  <a:pt x="10448925" y="2553399"/>
                </a:cubicBezTo>
                <a:cubicBezTo>
                  <a:pt x="10425497" y="2831260"/>
                  <a:pt x="10475024" y="3059784"/>
                  <a:pt x="10448925" y="3359729"/>
                </a:cubicBezTo>
                <a:cubicBezTo>
                  <a:pt x="10503195" y="3713950"/>
                  <a:pt x="10130569" y="4082163"/>
                  <a:pt x="9776963" y="4031691"/>
                </a:cubicBezTo>
                <a:cubicBezTo>
                  <a:pt x="9596410" y="4016092"/>
                  <a:pt x="9545675" y="4047246"/>
                  <a:pt x="9399756" y="4031691"/>
                </a:cubicBezTo>
                <a:cubicBezTo>
                  <a:pt x="9253837" y="4016136"/>
                  <a:pt x="8910591" y="4041534"/>
                  <a:pt x="8749399" y="4031691"/>
                </a:cubicBezTo>
                <a:cubicBezTo>
                  <a:pt x="8588207" y="4021848"/>
                  <a:pt x="8365428" y="4014291"/>
                  <a:pt x="8190091" y="4031691"/>
                </a:cubicBezTo>
                <a:cubicBezTo>
                  <a:pt x="8014754" y="4049091"/>
                  <a:pt x="7931396" y="4023222"/>
                  <a:pt x="7812884" y="4031691"/>
                </a:cubicBezTo>
                <a:cubicBezTo>
                  <a:pt x="7694372" y="4040160"/>
                  <a:pt x="7329330" y="4035355"/>
                  <a:pt x="7162527" y="4031691"/>
                </a:cubicBezTo>
                <a:cubicBezTo>
                  <a:pt x="6995724" y="4028027"/>
                  <a:pt x="6847531" y="4012312"/>
                  <a:pt x="6694270" y="4031691"/>
                </a:cubicBezTo>
                <a:cubicBezTo>
                  <a:pt x="6541009" y="4051070"/>
                  <a:pt x="6296555" y="4044277"/>
                  <a:pt x="6134963" y="4031691"/>
                </a:cubicBezTo>
                <a:cubicBezTo>
                  <a:pt x="5973371" y="4019105"/>
                  <a:pt x="5780051" y="4035961"/>
                  <a:pt x="5666705" y="4031691"/>
                </a:cubicBezTo>
                <a:cubicBezTo>
                  <a:pt x="5553359" y="4027421"/>
                  <a:pt x="5107727" y="4001972"/>
                  <a:pt x="4834248" y="4031691"/>
                </a:cubicBezTo>
                <a:cubicBezTo>
                  <a:pt x="4560769" y="4061410"/>
                  <a:pt x="4253101" y="4044885"/>
                  <a:pt x="4001791" y="4031691"/>
                </a:cubicBezTo>
                <a:cubicBezTo>
                  <a:pt x="3750481" y="4018497"/>
                  <a:pt x="3664155" y="4038222"/>
                  <a:pt x="3442484" y="4031691"/>
                </a:cubicBezTo>
                <a:cubicBezTo>
                  <a:pt x="3220813" y="4025160"/>
                  <a:pt x="2988658" y="3993003"/>
                  <a:pt x="2610026" y="4031691"/>
                </a:cubicBezTo>
                <a:cubicBezTo>
                  <a:pt x="2231394" y="4070379"/>
                  <a:pt x="2274370" y="4049759"/>
                  <a:pt x="2050719" y="4031691"/>
                </a:cubicBezTo>
                <a:cubicBezTo>
                  <a:pt x="1827068" y="4013623"/>
                  <a:pt x="1261441" y="4094706"/>
                  <a:pt x="671962" y="4031691"/>
                </a:cubicBezTo>
                <a:cubicBezTo>
                  <a:pt x="314976" y="4047567"/>
                  <a:pt x="27619" y="3757337"/>
                  <a:pt x="0" y="3359729"/>
                </a:cubicBezTo>
                <a:cubicBezTo>
                  <a:pt x="-11886" y="3094584"/>
                  <a:pt x="-3835" y="2821919"/>
                  <a:pt x="0" y="2634032"/>
                </a:cubicBezTo>
                <a:cubicBezTo>
                  <a:pt x="3835" y="2446145"/>
                  <a:pt x="-10286" y="2269197"/>
                  <a:pt x="0" y="1962090"/>
                </a:cubicBezTo>
                <a:cubicBezTo>
                  <a:pt x="10286" y="1654983"/>
                  <a:pt x="-22022" y="1587432"/>
                  <a:pt x="0" y="1317026"/>
                </a:cubicBezTo>
                <a:cubicBezTo>
                  <a:pt x="22022" y="1046620"/>
                  <a:pt x="7731" y="811427"/>
                  <a:pt x="0" y="671962"/>
                </a:cubicBezTo>
                <a:close/>
              </a:path>
            </a:pathLst>
          </a:custGeom>
          <a:ln>
            <a:solidFill>
              <a:schemeClr val="tx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815270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Thực hiện được phép cộng, phép trừ trong phạm vi 100 000. </a:t>
            </a:r>
          </a:p>
          <a:p>
            <a:pPr indent="228600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Tính nhẩm được các phép tính có liên quan đến các số tròn nghìn, tròn chục nghìn trong phạm vị 100 000..</a:t>
            </a:r>
          </a:p>
          <a:p>
            <a:pPr indent="228600" algn="just">
              <a:lnSpc>
                <a:spcPct val="12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được giá trị của biểu thức có hoặc không có dấu ngoặc trong phạm vi 100 000</a:t>
            </a:r>
          </a:p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Giải được bài toán thực tế liên quan đén các phép cộng trừ trong phạm vi 100 000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5ADF0-C2E9-F50E-0D8A-03CF1F47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02" y="100907"/>
            <a:ext cx="650499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6771331" cy="592650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B7D364-E70E-DF44-4BDB-CA694EB223E2}"/>
              </a:ext>
            </a:extLst>
          </p:cNvPr>
          <p:cNvSpPr txBox="1"/>
          <p:nvPr/>
        </p:nvSpPr>
        <p:spPr>
          <a:xfrm>
            <a:off x="1863364" y="1843317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50D489-50F4-E4DC-4029-DA072C0C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760666"/>
            <a:ext cx="919996" cy="9199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88406D-F749-F78C-D6C6-73E93DFD3F8D}"/>
              </a:ext>
            </a:extLst>
          </p:cNvPr>
          <p:cNvSpPr txBox="1"/>
          <p:nvPr/>
        </p:nvSpPr>
        <p:spPr>
          <a:xfrm>
            <a:off x="1863364" y="2824329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4F0A87A-B446-5C67-A098-DF885B07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741678"/>
            <a:ext cx="919996" cy="9199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D34F36-2CEE-8DDF-B282-AF210368C88C}"/>
              </a:ext>
            </a:extLst>
          </p:cNvPr>
          <p:cNvSpPr txBox="1"/>
          <p:nvPr/>
        </p:nvSpPr>
        <p:spPr>
          <a:xfrm>
            <a:off x="1863364" y="3805341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D505DA9-916D-B201-2B58-CB2DF9BB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722690"/>
            <a:ext cx="919996" cy="91999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3790CF-309E-768F-4E41-4D6194BDFEC0}"/>
              </a:ext>
            </a:extLst>
          </p:cNvPr>
          <p:cNvSpPr txBox="1"/>
          <p:nvPr/>
        </p:nvSpPr>
        <p:spPr>
          <a:xfrm>
            <a:off x="1863364" y="4786353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D80BC8-8140-8640-A394-463EC530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703702"/>
            <a:ext cx="919996" cy="9199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6AB6E7-A303-4430-F975-CAB91D02C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511" y="1945686"/>
            <a:ext cx="3612411" cy="3131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9844A-3CB2-45F1-8E4B-8A20C288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80" y="439244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41" grpId="0" uiExpand="1" build="p"/>
      <p:bldP spid="43" grpId="0" uiExpand="1" build="p"/>
      <p:bldP spid="4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D57CC-F866-4325-AD28-E34AE7F90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96" y="2848996"/>
            <a:ext cx="50784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AA5C1A-5A0D-4D9F-8817-8554C202B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74" y="1818842"/>
            <a:ext cx="403590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3AB9E3-B703-4A5B-A257-C655EB6DB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830" y="353860"/>
            <a:ext cx="695613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8484811" cy="1359929"/>
            <a:chOff x="5266879" y="1674341"/>
            <a:chExt cx="8484811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6C44E4-76AB-7453-8349-EC95608EF1EE}"/>
                </a:ext>
              </a:extLst>
            </p:cNvPr>
            <p:cNvSpPr/>
            <p:nvPr/>
          </p:nvSpPr>
          <p:spPr>
            <a:xfrm>
              <a:off x="5581708" y="2221139"/>
              <a:ext cx="8169982" cy="813131"/>
            </a:xfrm>
            <a:custGeom>
              <a:avLst/>
              <a:gdLst>
                <a:gd name="connsiteX0" fmla="*/ 0 w 8169982"/>
                <a:gd name="connsiteY0" fmla="*/ 135525 h 813131"/>
                <a:gd name="connsiteX1" fmla="*/ 135525 w 8169982"/>
                <a:gd name="connsiteY1" fmla="*/ 0 h 813131"/>
                <a:gd name="connsiteX2" fmla="*/ 8034457 w 8169982"/>
                <a:gd name="connsiteY2" fmla="*/ 0 h 813131"/>
                <a:gd name="connsiteX3" fmla="*/ 8169982 w 8169982"/>
                <a:gd name="connsiteY3" fmla="*/ 135525 h 813131"/>
                <a:gd name="connsiteX4" fmla="*/ 8169982 w 8169982"/>
                <a:gd name="connsiteY4" fmla="*/ 677606 h 813131"/>
                <a:gd name="connsiteX5" fmla="*/ 8034457 w 8169982"/>
                <a:gd name="connsiteY5" fmla="*/ 813131 h 813131"/>
                <a:gd name="connsiteX6" fmla="*/ 135525 w 8169982"/>
                <a:gd name="connsiteY6" fmla="*/ 813131 h 813131"/>
                <a:gd name="connsiteX7" fmla="*/ 0 w 8169982"/>
                <a:gd name="connsiteY7" fmla="*/ 677606 h 813131"/>
                <a:gd name="connsiteX8" fmla="*/ 0 w 8169982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982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643570" y="-61902"/>
                    <a:pt x="7134858" y="-101778"/>
                    <a:pt x="8034457" y="0"/>
                  </a:cubicBezTo>
                  <a:cubicBezTo>
                    <a:pt x="8103300" y="-1883"/>
                    <a:pt x="8171482" y="58678"/>
                    <a:pt x="8169982" y="135525"/>
                  </a:cubicBezTo>
                  <a:cubicBezTo>
                    <a:pt x="8199534" y="288393"/>
                    <a:pt x="8204161" y="474620"/>
                    <a:pt x="8169982" y="677606"/>
                  </a:cubicBezTo>
                  <a:cubicBezTo>
                    <a:pt x="8162093" y="748592"/>
                    <a:pt x="8108431" y="809090"/>
                    <a:pt x="8034457" y="813131"/>
                  </a:cubicBezTo>
                  <a:cubicBezTo>
                    <a:pt x="6101449" y="670739"/>
                    <a:pt x="3007003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8169982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151501" y="-164947"/>
                    <a:pt x="6629134" y="-52288"/>
                    <a:pt x="8034457" y="0"/>
                  </a:cubicBezTo>
                  <a:cubicBezTo>
                    <a:pt x="8108681" y="-9772"/>
                    <a:pt x="8159688" y="62325"/>
                    <a:pt x="8169982" y="135525"/>
                  </a:cubicBezTo>
                  <a:cubicBezTo>
                    <a:pt x="8205668" y="285715"/>
                    <a:pt x="8203777" y="501700"/>
                    <a:pt x="8169982" y="677606"/>
                  </a:cubicBezTo>
                  <a:cubicBezTo>
                    <a:pt x="8175558" y="759653"/>
                    <a:pt x="8102192" y="800188"/>
                    <a:pt x="8034457" y="813131"/>
                  </a:cubicBezTo>
                  <a:cubicBezTo>
                    <a:pt x="6607703" y="971672"/>
                    <a:pt x="274627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nhẩm: 60 000 – 30 000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F2EC9-C7B9-8622-B7E9-06B3EFD9CC11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881C46-8F66-0CE5-4168-786EB937A07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8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6B585D-F186-4151-9D1A-8715368B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22BE2F-406B-4235-9778-DBA2896AEB77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BA419-E357-49DA-A4A1-CE5C389EE00B}"/>
              </a:ext>
            </a:extLst>
          </p:cNvPr>
          <p:cNvGrpSpPr/>
          <p:nvPr/>
        </p:nvGrpSpPr>
        <p:grpSpPr>
          <a:xfrm>
            <a:off x="516314" y="357535"/>
            <a:ext cx="7122735" cy="1359929"/>
            <a:chOff x="5266879" y="1674341"/>
            <a:chExt cx="7122735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7D6C46-5BEC-46EB-9927-85903371DA48}"/>
                </a:ext>
              </a:extLst>
            </p:cNvPr>
            <p:cNvSpPr/>
            <p:nvPr/>
          </p:nvSpPr>
          <p:spPr>
            <a:xfrm>
              <a:off x="5864989" y="2221139"/>
              <a:ext cx="6524625" cy="813131"/>
            </a:xfrm>
            <a:custGeom>
              <a:avLst/>
              <a:gdLst>
                <a:gd name="connsiteX0" fmla="*/ 0 w 6524625"/>
                <a:gd name="connsiteY0" fmla="*/ 135525 h 813131"/>
                <a:gd name="connsiteX1" fmla="*/ 135525 w 6524625"/>
                <a:gd name="connsiteY1" fmla="*/ 0 h 813131"/>
                <a:gd name="connsiteX2" fmla="*/ 6389100 w 6524625"/>
                <a:gd name="connsiteY2" fmla="*/ 0 h 813131"/>
                <a:gd name="connsiteX3" fmla="*/ 6524625 w 6524625"/>
                <a:gd name="connsiteY3" fmla="*/ 135525 h 813131"/>
                <a:gd name="connsiteX4" fmla="*/ 6524625 w 6524625"/>
                <a:gd name="connsiteY4" fmla="*/ 677606 h 813131"/>
                <a:gd name="connsiteX5" fmla="*/ 6389100 w 6524625"/>
                <a:gd name="connsiteY5" fmla="*/ 813131 h 813131"/>
                <a:gd name="connsiteX6" fmla="*/ 135525 w 6524625"/>
                <a:gd name="connsiteY6" fmla="*/ 813131 h 813131"/>
                <a:gd name="connsiteX7" fmla="*/ 0 w 6524625"/>
                <a:gd name="connsiteY7" fmla="*/ 677606 h 813131"/>
                <a:gd name="connsiteX8" fmla="*/ 0 w 6524625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4625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808969" y="-61902"/>
                    <a:pt x="3540426" y="-101778"/>
                    <a:pt x="6389100" y="0"/>
                  </a:cubicBezTo>
                  <a:cubicBezTo>
                    <a:pt x="6457943" y="-1883"/>
                    <a:pt x="6526125" y="58678"/>
                    <a:pt x="6524625" y="135525"/>
                  </a:cubicBezTo>
                  <a:cubicBezTo>
                    <a:pt x="6554177" y="288393"/>
                    <a:pt x="6558804" y="474620"/>
                    <a:pt x="6524625" y="677606"/>
                  </a:cubicBezTo>
                  <a:cubicBezTo>
                    <a:pt x="6516736" y="748592"/>
                    <a:pt x="6463074" y="809090"/>
                    <a:pt x="6389100" y="813131"/>
                  </a:cubicBezTo>
                  <a:cubicBezTo>
                    <a:pt x="4767136" y="670739"/>
                    <a:pt x="2153299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524625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979926" y="-164947"/>
                    <a:pt x="3530678" y="-52288"/>
                    <a:pt x="6389100" y="0"/>
                  </a:cubicBezTo>
                  <a:cubicBezTo>
                    <a:pt x="6463324" y="-9772"/>
                    <a:pt x="6514331" y="62325"/>
                    <a:pt x="6524625" y="135525"/>
                  </a:cubicBezTo>
                  <a:cubicBezTo>
                    <a:pt x="6560311" y="285715"/>
                    <a:pt x="6558420" y="501700"/>
                    <a:pt x="6524625" y="677606"/>
                  </a:cubicBezTo>
                  <a:cubicBezTo>
                    <a:pt x="6530201" y="759653"/>
                    <a:pt x="6456835" y="800188"/>
                    <a:pt x="6389100" y="813131"/>
                  </a:cubicBezTo>
                  <a:cubicBezTo>
                    <a:pt x="4180316" y="971672"/>
                    <a:pt x="133382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39 000 – 5 000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409463-7882-4931-9017-CCE85BF5C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84816-A077-4F75-8D6F-4D171DA93C85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01DD6A4-21C0-4954-9B05-83169C5A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874C95-31C9-4DAC-A7C4-4D2F9F8D598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3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8F93A6-98CA-493C-9B8B-9BC6DB20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DC8AB7-138F-4F8D-8890-2FD4BBA7DB26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513DC-E315-425C-8BB8-3B748AA2115A}"/>
              </a:ext>
            </a:extLst>
          </p:cNvPr>
          <p:cNvGrpSpPr/>
          <p:nvPr/>
        </p:nvGrpSpPr>
        <p:grpSpPr>
          <a:xfrm>
            <a:off x="516314" y="357535"/>
            <a:ext cx="7494211" cy="1359929"/>
            <a:chOff x="5266879" y="1674341"/>
            <a:chExt cx="7494211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52F1C77-C6D1-40AA-848A-F16BF84423D1}"/>
                </a:ext>
              </a:extLst>
            </p:cNvPr>
            <p:cNvSpPr/>
            <p:nvPr/>
          </p:nvSpPr>
          <p:spPr>
            <a:xfrm>
              <a:off x="5979289" y="2221139"/>
              <a:ext cx="6781801" cy="813131"/>
            </a:xfrm>
            <a:custGeom>
              <a:avLst/>
              <a:gdLst>
                <a:gd name="connsiteX0" fmla="*/ 0 w 6781801"/>
                <a:gd name="connsiteY0" fmla="*/ 135525 h 813131"/>
                <a:gd name="connsiteX1" fmla="*/ 135525 w 6781801"/>
                <a:gd name="connsiteY1" fmla="*/ 0 h 813131"/>
                <a:gd name="connsiteX2" fmla="*/ 6646276 w 6781801"/>
                <a:gd name="connsiteY2" fmla="*/ 0 h 813131"/>
                <a:gd name="connsiteX3" fmla="*/ 6781801 w 6781801"/>
                <a:gd name="connsiteY3" fmla="*/ 135525 h 813131"/>
                <a:gd name="connsiteX4" fmla="*/ 6781801 w 6781801"/>
                <a:gd name="connsiteY4" fmla="*/ 677606 h 813131"/>
                <a:gd name="connsiteX5" fmla="*/ 6646276 w 6781801"/>
                <a:gd name="connsiteY5" fmla="*/ 813131 h 813131"/>
                <a:gd name="connsiteX6" fmla="*/ 135525 w 6781801"/>
                <a:gd name="connsiteY6" fmla="*/ 813131 h 813131"/>
                <a:gd name="connsiteX7" fmla="*/ 0 w 6781801"/>
                <a:gd name="connsiteY7" fmla="*/ 677606 h 813131"/>
                <a:gd name="connsiteX8" fmla="*/ 0 w 6781801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801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208036" y="-61902"/>
                    <a:pt x="3986064" y="-101778"/>
                    <a:pt x="6646276" y="0"/>
                  </a:cubicBezTo>
                  <a:cubicBezTo>
                    <a:pt x="6715119" y="-1883"/>
                    <a:pt x="6783301" y="58678"/>
                    <a:pt x="6781801" y="135525"/>
                  </a:cubicBezTo>
                  <a:cubicBezTo>
                    <a:pt x="6811353" y="288393"/>
                    <a:pt x="6815980" y="474620"/>
                    <a:pt x="6781801" y="677606"/>
                  </a:cubicBezTo>
                  <a:cubicBezTo>
                    <a:pt x="6773912" y="748592"/>
                    <a:pt x="6720250" y="809090"/>
                    <a:pt x="6646276" y="813131"/>
                  </a:cubicBezTo>
                  <a:cubicBezTo>
                    <a:pt x="4686790" y="670739"/>
                    <a:pt x="2452957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781801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005299" y="-164947"/>
                    <a:pt x="4558868" y="-52288"/>
                    <a:pt x="6646276" y="0"/>
                  </a:cubicBezTo>
                  <a:cubicBezTo>
                    <a:pt x="6720500" y="-9772"/>
                    <a:pt x="6771507" y="62325"/>
                    <a:pt x="6781801" y="135525"/>
                  </a:cubicBezTo>
                  <a:cubicBezTo>
                    <a:pt x="6817487" y="285715"/>
                    <a:pt x="6815596" y="501700"/>
                    <a:pt x="6781801" y="677606"/>
                  </a:cubicBezTo>
                  <a:cubicBezTo>
                    <a:pt x="6787377" y="759653"/>
                    <a:pt x="6714011" y="800188"/>
                    <a:pt x="6646276" y="813131"/>
                  </a:cubicBezTo>
                  <a:cubicBezTo>
                    <a:pt x="5443596" y="971672"/>
                    <a:pt x="298235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58 000 – 4 000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6F824E-7CFD-43D3-B7E9-0DDB651E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7876BA-5A19-4C39-AB49-D13BC6C53BC0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D3D6C90-122C-4020-8234-97B23203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4305D4-F9EE-42D6-BC40-4F3AF6C46F23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5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FD736-61CD-01D7-0207-20CC3CB7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1B8A291-5A85-DC7A-A081-DD2074FD7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3669" y="4698446"/>
            <a:ext cx="7864302" cy="195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5893E-C0E9-44ED-7325-8E79E7EA0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" y="2872947"/>
            <a:ext cx="2551882" cy="22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5E-6 -0.00069 C 0.01303 0.0081 0.05899 -0.00949 0.08711 0.0169 C 0.10456 0.03449 0.16081 0.0544 0.18946 0.09422 C 0.2254 0.12986 0.25274 0.14375 0.27058 0.15139 C 0.28751 0.17246 0.31368 0.17431 0.33112 0.17755 C 0.35456 0.17547 0.35586 0.18472 0.37982 0.16713 C 0.39584 0.16042 0.39063 0.1581 0.39727 0.1493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1C8C2-E9E6-488A-90C0-120F8E223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92" y="1874484"/>
            <a:ext cx="3462867" cy="9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541</Words>
  <Application>Microsoft Office PowerPoint</Application>
  <PresentationFormat>Widescreen</PresentationFormat>
  <Paragraphs>124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Bebas Neue</vt:lpstr>
      <vt:lpstr>Calibri</vt:lpstr>
      <vt:lpstr>Calibri Light</vt:lpstr>
      <vt:lpstr>Caveat Brush</vt:lpstr>
      <vt:lpstr>Karla</vt:lpstr>
      <vt:lpstr>Love Ya Like A Sister</vt:lpstr>
      <vt:lpstr>Times New Roman</vt:lpstr>
      <vt:lpstr>Kawaii Bubble Tea Bran MK Plan by Slidesgo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Thùy Linh</cp:lastModifiedBy>
  <cp:revision>20</cp:revision>
  <dcterms:created xsi:type="dcterms:W3CDTF">2023-02-05T01:20:27Z</dcterms:created>
  <dcterms:modified xsi:type="dcterms:W3CDTF">2023-04-05T07:51:17Z</dcterms:modified>
</cp:coreProperties>
</file>