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ppt/tags/tag2.xml" ContentType="application/vnd.openxmlformats-officedocument.presentationml.tags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2" r:id="rId1"/>
  </p:sldMasterIdLst>
  <p:notesMasterIdLst>
    <p:notesMasterId r:id="rId26"/>
  </p:notesMasterIdLst>
  <p:sldIdLst>
    <p:sldId id="325" r:id="rId2"/>
    <p:sldId id="326" r:id="rId3"/>
    <p:sldId id="315" r:id="rId4"/>
    <p:sldId id="290" r:id="rId5"/>
    <p:sldId id="289" r:id="rId6"/>
    <p:sldId id="291" r:id="rId7"/>
    <p:sldId id="292" r:id="rId8"/>
    <p:sldId id="282" r:id="rId9"/>
    <p:sldId id="316" r:id="rId10"/>
    <p:sldId id="301" r:id="rId11"/>
    <p:sldId id="302" r:id="rId12"/>
    <p:sldId id="303" r:id="rId13"/>
    <p:sldId id="322" r:id="rId14"/>
    <p:sldId id="305" r:id="rId15"/>
    <p:sldId id="330" r:id="rId16"/>
    <p:sldId id="323" r:id="rId17"/>
    <p:sldId id="328" r:id="rId18"/>
    <p:sldId id="324" r:id="rId19"/>
    <p:sldId id="298" r:id="rId20"/>
    <p:sldId id="313" r:id="rId21"/>
    <p:sldId id="299" r:id="rId22"/>
    <p:sldId id="331" r:id="rId23"/>
    <p:sldId id="271" r:id="rId24"/>
    <p:sldId id="329" r:id="rId25"/>
  </p:sldIdLst>
  <p:sldSz cx="12192000" cy="6858000"/>
  <p:notesSz cx="6858000" cy="9144000"/>
  <p:defaultTextStyle>
    <a:defPPr>
      <a:defRPr lang="vi-V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63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 showGuides="1">
      <p:cViewPr varScale="1">
        <p:scale>
          <a:sx n="81" d="100"/>
          <a:sy n="81" d="100"/>
        </p:scale>
        <p:origin x="77" y="206"/>
      </p:cViewPr>
      <p:guideLst>
        <p:guide orient="horz" pos="2160"/>
        <p:guide pos="3863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hỗ dành sẵn cho Đầu trang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3" name="Chỗ dành sẵn cho Ngày tháng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580F731-120A-40BE-91D6-BBE1710026D5}" type="datetimeFigureOut">
              <a:rPr lang="vi-VN" smtClean="0"/>
              <a:t>29/03/2022</a:t>
            </a:fld>
            <a:endParaRPr lang="vi-VN"/>
          </a:p>
        </p:txBody>
      </p:sp>
      <p:sp>
        <p:nvSpPr>
          <p:cNvPr id="4" name="Chỗ dành sẵn cho Hình ảnh của Bản chiế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vi-VN"/>
          </a:p>
        </p:txBody>
      </p:sp>
      <p:sp>
        <p:nvSpPr>
          <p:cNvPr id="5" name="Chỗ dành sẵn cho Ghi chú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vi-VN" smtClean="0"/>
              <a:t>Bấm để sửa kiểu văn bản Bản cái</a:t>
            </a:r>
          </a:p>
          <a:p>
            <a:pPr lvl="1"/>
            <a:r>
              <a:rPr lang="vi-VN" smtClean="0"/>
              <a:t>Mức hai</a:t>
            </a:r>
          </a:p>
          <a:p>
            <a:pPr lvl="2"/>
            <a:r>
              <a:rPr lang="vi-VN" smtClean="0"/>
              <a:t>Mức ba</a:t>
            </a:r>
          </a:p>
          <a:p>
            <a:pPr lvl="3"/>
            <a:r>
              <a:rPr lang="vi-VN" smtClean="0"/>
              <a:t>Mức bốn</a:t>
            </a:r>
          </a:p>
          <a:p>
            <a:pPr lvl="4"/>
            <a:r>
              <a:rPr lang="vi-VN" smtClean="0"/>
              <a:t>Mức năm</a:t>
            </a:r>
            <a:endParaRPr lang="vi-VN"/>
          </a:p>
        </p:txBody>
      </p:sp>
      <p:sp>
        <p:nvSpPr>
          <p:cNvPr id="6" name="Chỗ dành sẵn cho Chân trang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7" name="Chỗ dành sẵn cho Số hiệu Bản chiế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D26E053-AEA7-4031-ACD1-C720725F1A58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0998404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099" name="Notes Placeholder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latin typeface="Arial" pitchFamily="34" charset="0"/>
            </a:endParaRPr>
          </a:p>
        </p:txBody>
      </p:sp>
      <p:sp>
        <p:nvSpPr>
          <p:cNvPr id="410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4400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>
              <a:defRPr sz="4400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>
              <a:defRPr sz="4400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>
              <a:defRPr sz="4400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>
              <a:defRPr sz="4400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fld id="{DAB73BBE-5D37-4998-A004-E3C1E7C14C3C}" type="slidenum">
              <a:rPr lang="vi-VN" altLang="en-US" sz="1200" b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pPr/>
              <a:t>1</a:t>
            </a:fld>
            <a:endParaRPr lang="vi-VN" altLang="en-US" sz="1200" b="1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890986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D9C006F-6A85-4F34-853E-13C95FB9E7FD}" type="slidenum">
              <a:rPr lang="en-US" altLang="en-US"/>
              <a:pPr/>
              <a:t>20</a:t>
            </a:fld>
            <a:endParaRPr lang="en-US" altLang="en-US"/>
          </a:p>
        </p:txBody>
      </p:sp>
      <p:sp>
        <p:nvSpPr>
          <p:cNvPr id="102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893370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72A01-AE30-4AF8-ADA4-C275546385B7}" type="datetimeFigureOut">
              <a:rPr lang="vi-VN" smtClean="0"/>
              <a:t>29/03/2022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B4D382-0526-444A-A9B8-3660DEEC4EB1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2463030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72A01-AE30-4AF8-ADA4-C275546385B7}" type="datetimeFigureOut">
              <a:rPr lang="vi-VN" smtClean="0"/>
              <a:t>29/03/2022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B4D382-0526-444A-A9B8-3660DEEC4EB1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9914395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72A01-AE30-4AF8-ADA4-C275546385B7}" type="datetimeFigureOut">
              <a:rPr lang="vi-VN" smtClean="0"/>
              <a:t>29/03/2022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B4D382-0526-444A-A9B8-3660DEEC4EB1}" type="slidenum">
              <a:rPr lang="vi-VN" smtClean="0"/>
              <a:t>‹#›</a:t>
            </a:fld>
            <a:endParaRPr lang="vi-VN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1124280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72A01-AE30-4AF8-ADA4-C275546385B7}" type="datetimeFigureOut">
              <a:rPr lang="vi-VN" smtClean="0"/>
              <a:t>29/03/2022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B4D382-0526-444A-A9B8-3660DEEC4EB1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1555253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72A01-AE30-4AF8-ADA4-C275546385B7}" type="datetimeFigureOut">
              <a:rPr lang="vi-VN" smtClean="0"/>
              <a:t>29/03/2022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B4D382-0526-444A-A9B8-3660DEEC4EB1}" type="slidenum">
              <a:rPr lang="vi-VN" smtClean="0"/>
              <a:t>‹#›</a:t>
            </a:fld>
            <a:endParaRPr lang="vi-VN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32686048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72A01-AE30-4AF8-ADA4-C275546385B7}" type="datetimeFigureOut">
              <a:rPr lang="vi-VN" smtClean="0"/>
              <a:t>29/03/2022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B4D382-0526-444A-A9B8-3660DEEC4EB1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60533822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72A01-AE30-4AF8-ADA4-C275546385B7}" type="datetimeFigureOut">
              <a:rPr lang="vi-VN" smtClean="0"/>
              <a:t>29/03/2022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B4D382-0526-444A-A9B8-3660DEEC4EB1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22371725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72A01-AE30-4AF8-ADA4-C275546385B7}" type="datetimeFigureOut">
              <a:rPr lang="vi-VN" smtClean="0"/>
              <a:t>29/03/2022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B4D382-0526-444A-A9B8-3660DEEC4EB1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7195565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72A01-AE30-4AF8-ADA4-C275546385B7}" type="datetimeFigureOut">
              <a:rPr lang="vi-VN" smtClean="0"/>
              <a:t>29/03/2022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B4D382-0526-444A-A9B8-3660DEEC4EB1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0634474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72A01-AE30-4AF8-ADA4-C275546385B7}" type="datetimeFigureOut">
              <a:rPr lang="vi-VN" smtClean="0"/>
              <a:t>29/03/2022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B4D382-0526-444A-A9B8-3660DEEC4EB1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6669983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72A01-AE30-4AF8-ADA4-C275546385B7}" type="datetimeFigureOut">
              <a:rPr lang="vi-VN" smtClean="0"/>
              <a:t>29/03/2022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B4D382-0526-444A-A9B8-3660DEEC4EB1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214691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72A01-AE30-4AF8-ADA4-C275546385B7}" type="datetimeFigureOut">
              <a:rPr lang="vi-VN" smtClean="0"/>
              <a:t>29/03/2022</a:t>
            </a:fld>
            <a:endParaRPr lang="vi-V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B4D382-0526-444A-A9B8-3660DEEC4EB1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8857700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72A01-AE30-4AF8-ADA4-C275546385B7}" type="datetimeFigureOut">
              <a:rPr lang="vi-VN" smtClean="0"/>
              <a:t>29/03/2022</a:t>
            </a:fld>
            <a:endParaRPr lang="vi-V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B4D382-0526-444A-A9B8-3660DEEC4EB1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3256821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72A01-AE30-4AF8-ADA4-C275546385B7}" type="datetimeFigureOut">
              <a:rPr lang="vi-VN" smtClean="0"/>
              <a:t>29/03/2022</a:t>
            </a:fld>
            <a:endParaRPr lang="vi-V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B4D382-0526-444A-A9B8-3660DEEC4EB1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3397575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72A01-AE30-4AF8-ADA4-C275546385B7}" type="datetimeFigureOut">
              <a:rPr lang="vi-VN" smtClean="0"/>
              <a:t>29/03/2022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B4D382-0526-444A-A9B8-3660DEEC4EB1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1849545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72A01-AE30-4AF8-ADA4-C275546385B7}" type="datetimeFigureOut">
              <a:rPr lang="vi-VN" smtClean="0"/>
              <a:t>29/03/2022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B4D382-0526-444A-A9B8-3660DEEC4EB1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3337421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A72A01-AE30-4AF8-ADA4-C275546385B7}" type="datetimeFigureOut">
              <a:rPr lang="vi-VN" smtClean="0"/>
              <a:t>29/03/2022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5AB4D382-0526-444A-A9B8-3660DEEC4EB1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3012371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3" r:id="rId1"/>
    <p:sldLayoutId id="2147483744" r:id="rId2"/>
    <p:sldLayoutId id="2147483745" r:id="rId3"/>
    <p:sldLayoutId id="2147483746" r:id="rId4"/>
    <p:sldLayoutId id="2147483747" r:id="rId5"/>
    <p:sldLayoutId id="2147483748" r:id="rId6"/>
    <p:sldLayoutId id="2147483749" r:id="rId7"/>
    <p:sldLayoutId id="2147483750" r:id="rId8"/>
    <p:sldLayoutId id="2147483751" r:id="rId9"/>
    <p:sldLayoutId id="2147483752" r:id="rId10"/>
    <p:sldLayoutId id="2147483753" r:id="rId11"/>
    <p:sldLayoutId id="2147483754" r:id="rId12"/>
    <p:sldLayoutId id="2147483755" r:id="rId13"/>
    <p:sldLayoutId id="2147483756" r:id="rId14"/>
    <p:sldLayoutId id="2147483757" r:id="rId15"/>
    <p:sldLayoutId id="2147483758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audio" Target="NULL"/><Relationship Id="rId2" Type="http://schemas.microsoft.com/office/2007/relationships/media" Target="NULL"/><Relationship Id="rId1" Type="http://schemas.openxmlformats.org/officeDocument/2006/relationships/tags" Target="../tags/tag1.xml"/><Relationship Id="rId6" Type="http://schemas.openxmlformats.org/officeDocument/2006/relationships/image" Target="NULL"/><Relationship Id="rId5" Type="http://schemas.openxmlformats.org/officeDocument/2006/relationships/notesSlide" Target="../notesSlides/notesSlide1.xml"/><Relationship Id="rId4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audio" Target="../media/audio3.wav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audio" Target="../media/audio3.wav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5" Type="http://schemas.openxmlformats.org/officeDocument/2006/relationships/image" Target="NULL"/><Relationship Id="rId4" Type="http://schemas.openxmlformats.org/officeDocument/2006/relationships/audio" Target="../media/audio3.wav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audio" Target="../media/audio3.wav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video" Target="NULL"/><Relationship Id="rId1" Type="http://schemas.microsoft.com/office/2007/relationships/media" Target="NULL"/><Relationship Id="rId4" Type="http://schemas.openxmlformats.org/officeDocument/2006/relationships/image" Target="NUL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Relationship Id="rId4" Type="http://schemas.openxmlformats.org/officeDocument/2006/relationships/image" Target="NUL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NULL"/><Relationship Id="rId1" Type="http://schemas.microsoft.com/office/2007/relationships/media" Target="NULL"/><Relationship Id="rId4" Type="http://schemas.openxmlformats.org/officeDocument/2006/relationships/image" Target="NUL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NULL"/><Relationship Id="rId1" Type="http://schemas.microsoft.com/office/2007/relationships/media" Target="NULL"/><Relationship Id="rId4" Type="http://schemas.openxmlformats.org/officeDocument/2006/relationships/image" Target="NUL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video" Target="NULL"/><Relationship Id="rId1" Type="http://schemas.microsoft.com/office/2007/relationships/media" Target="NULL"/><Relationship Id="rId4" Type="http://schemas.openxmlformats.org/officeDocument/2006/relationships/image" Target="NUL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1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 Box 2"/>
          <p:cNvSpPr txBox="1">
            <a:spLocks noChangeArrowheads="1"/>
          </p:cNvSpPr>
          <p:nvPr/>
        </p:nvSpPr>
        <p:spPr bwMode="auto">
          <a:xfrm>
            <a:off x="-11292417" y="651934"/>
            <a:ext cx="10537043" cy="24160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21914" tIns="60957" rIns="121914" bIns="60957">
            <a:spAutoFit/>
          </a:bodyPr>
          <a:lstStyle/>
          <a:p>
            <a:pPr algn="ctr" eaLnBrk="1" hangingPunct="1">
              <a:defRPr/>
            </a:pPr>
            <a:r>
              <a:rPr lang="en-US" sz="4800" i="1" dirty="0">
                <a:solidFill>
                  <a:srgbClr val="00FF00"/>
                </a:solidFill>
                <a:cs typeface="Times New Roman" pitchFamily="18" charset="0"/>
              </a:rPr>
              <a:t> </a:t>
            </a:r>
            <a:r>
              <a:rPr lang="vi-VN" sz="4800" i="1" dirty="0">
                <a:solidFill>
                  <a:srgbClr val="00FF00"/>
                </a:solidFill>
                <a:cs typeface="Times New Roman" pitchFamily="18" charset="0"/>
              </a:rPr>
              <a:t> </a:t>
            </a:r>
            <a:r>
              <a:rPr lang="vi-VN" sz="4800" dirty="0" smtClean="0">
                <a:solidFill>
                  <a:srgbClr val="00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NHI</a:t>
            </a:r>
            <a:r>
              <a:rPr lang="en-US" sz="4800" dirty="0" smtClean="0">
                <a:solidFill>
                  <a:srgbClr val="00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ỆT LIỆT CHÀO MỪNG CÁC THẦY CÔ GIÁO VỀ DỰ CHUYÊN ĐỀ CẤP HUYỆN</a:t>
            </a:r>
            <a:r>
              <a:rPr lang="en-US" sz="5300" i="1" dirty="0" smtClean="0">
                <a:solidFill>
                  <a:srgbClr val="00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</a:t>
            </a:r>
            <a:r>
              <a:rPr lang="en-US" sz="5300" i="1" dirty="0" smtClean="0">
                <a:solidFill>
                  <a:srgbClr val="00FF00"/>
                </a:solidFill>
                <a:latin typeface="Arial" charset="0"/>
                <a:cs typeface="Arial" charset="0"/>
              </a:rPr>
              <a:t>              </a:t>
            </a:r>
            <a:endParaRPr lang="en-US" sz="5300" i="1" dirty="0">
              <a:solidFill>
                <a:srgbClr val="00FF00"/>
              </a:solidFill>
              <a:latin typeface="Garamond" pitchFamily="18" charset="0"/>
              <a:cs typeface="Arial" charset="0"/>
            </a:endParaRPr>
          </a:p>
        </p:txBody>
      </p:sp>
      <p:sp>
        <p:nvSpPr>
          <p:cNvPr id="7" name="AutoShape 33"/>
          <p:cNvSpPr>
            <a:spLocks noChangeArrowheads="1"/>
          </p:cNvSpPr>
          <p:nvPr/>
        </p:nvSpPr>
        <p:spPr bwMode="auto">
          <a:xfrm>
            <a:off x="5842000" y="1117600"/>
            <a:ext cx="304800" cy="685800"/>
          </a:xfrm>
          <a:prstGeom prst="irregularSeal1">
            <a:avLst/>
          </a:prstGeom>
          <a:gradFill rotWithShape="1">
            <a:gsLst>
              <a:gs pos="0">
                <a:srgbClr val="FF0000"/>
              </a:gs>
              <a:gs pos="100000">
                <a:srgbClr val="1907FD"/>
              </a:gs>
            </a:gsLst>
            <a:path path="shape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21914" tIns="60957" rIns="121914" bIns="60957" anchor="ctr"/>
          <a:lstStyle/>
          <a:p>
            <a:pPr eaLnBrk="1" hangingPunct="1">
              <a:spcBef>
                <a:spcPct val="50000"/>
              </a:spcBef>
            </a:pPr>
            <a:endParaRPr lang="vi-VN" altLang="en-US" sz="2900">
              <a:solidFill>
                <a:srgbClr val="003399"/>
              </a:solidFill>
              <a:latin typeface="HP001 4 hàng"/>
            </a:endParaRPr>
          </a:p>
        </p:txBody>
      </p:sp>
      <p:sp>
        <p:nvSpPr>
          <p:cNvPr id="8" name="AutoShape 33"/>
          <p:cNvSpPr>
            <a:spLocks noChangeArrowheads="1"/>
          </p:cNvSpPr>
          <p:nvPr/>
        </p:nvSpPr>
        <p:spPr bwMode="auto">
          <a:xfrm>
            <a:off x="3484033" y="3911600"/>
            <a:ext cx="304800" cy="685800"/>
          </a:xfrm>
          <a:prstGeom prst="irregularSeal1">
            <a:avLst/>
          </a:prstGeom>
          <a:gradFill rotWithShape="1">
            <a:gsLst>
              <a:gs pos="0">
                <a:srgbClr val="FF0000"/>
              </a:gs>
              <a:gs pos="100000">
                <a:srgbClr val="1907FD"/>
              </a:gs>
            </a:gsLst>
            <a:path path="shape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21914" tIns="60957" rIns="121914" bIns="60957" anchor="ctr"/>
          <a:lstStyle/>
          <a:p>
            <a:pPr eaLnBrk="1" hangingPunct="1">
              <a:spcBef>
                <a:spcPct val="50000"/>
              </a:spcBef>
            </a:pPr>
            <a:endParaRPr lang="vi-VN" altLang="en-US" sz="2900">
              <a:solidFill>
                <a:srgbClr val="003399"/>
              </a:solidFill>
              <a:latin typeface="HP001 4 hàng"/>
            </a:endParaRPr>
          </a:p>
        </p:txBody>
      </p:sp>
      <p:sp>
        <p:nvSpPr>
          <p:cNvPr id="9" name="AutoShape 33"/>
          <p:cNvSpPr>
            <a:spLocks noChangeArrowheads="1"/>
          </p:cNvSpPr>
          <p:nvPr/>
        </p:nvSpPr>
        <p:spPr bwMode="auto">
          <a:xfrm>
            <a:off x="3636433" y="1943100"/>
            <a:ext cx="304800" cy="685800"/>
          </a:xfrm>
          <a:prstGeom prst="irregularSeal1">
            <a:avLst/>
          </a:prstGeom>
          <a:gradFill rotWithShape="1">
            <a:gsLst>
              <a:gs pos="0">
                <a:srgbClr val="FF0000"/>
              </a:gs>
              <a:gs pos="100000">
                <a:srgbClr val="1907FD"/>
              </a:gs>
            </a:gsLst>
            <a:path path="shape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21914" tIns="60957" rIns="121914" bIns="60957" anchor="ctr"/>
          <a:lstStyle/>
          <a:p>
            <a:pPr eaLnBrk="1" hangingPunct="1">
              <a:spcBef>
                <a:spcPct val="50000"/>
              </a:spcBef>
            </a:pPr>
            <a:endParaRPr lang="vi-VN" altLang="en-US" sz="2900">
              <a:solidFill>
                <a:srgbClr val="003399"/>
              </a:solidFill>
              <a:latin typeface="HP001 4 hàng"/>
            </a:endParaRPr>
          </a:p>
        </p:txBody>
      </p:sp>
      <p:sp>
        <p:nvSpPr>
          <p:cNvPr id="10" name="AutoShape 33"/>
          <p:cNvSpPr>
            <a:spLocks noChangeArrowheads="1"/>
          </p:cNvSpPr>
          <p:nvPr/>
        </p:nvSpPr>
        <p:spPr bwMode="auto">
          <a:xfrm>
            <a:off x="8195733" y="1771651"/>
            <a:ext cx="304800" cy="685800"/>
          </a:xfrm>
          <a:prstGeom prst="irregularSeal1">
            <a:avLst/>
          </a:prstGeom>
          <a:gradFill rotWithShape="1">
            <a:gsLst>
              <a:gs pos="0">
                <a:srgbClr val="FF0000"/>
              </a:gs>
              <a:gs pos="100000">
                <a:srgbClr val="1907FD"/>
              </a:gs>
            </a:gsLst>
            <a:path path="shape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21914" tIns="60957" rIns="121914" bIns="60957" anchor="ctr"/>
          <a:lstStyle/>
          <a:p>
            <a:pPr eaLnBrk="1" hangingPunct="1">
              <a:spcBef>
                <a:spcPct val="50000"/>
              </a:spcBef>
            </a:pPr>
            <a:endParaRPr lang="vi-VN" altLang="en-US" sz="2900">
              <a:solidFill>
                <a:srgbClr val="003399"/>
              </a:solidFill>
              <a:latin typeface="HP001 4 hàng"/>
            </a:endParaRPr>
          </a:p>
        </p:txBody>
      </p:sp>
      <p:sp>
        <p:nvSpPr>
          <p:cNvPr id="11" name="AutoShape 33"/>
          <p:cNvSpPr>
            <a:spLocks noChangeArrowheads="1"/>
          </p:cNvSpPr>
          <p:nvPr/>
        </p:nvSpPr>
        <p:spPr bwMode="auto">
          <a:xfrm>
            <a:off x="8377767" y="4157133"/>
            <a:ext cx="304800" cy="685800"/>
          </a:xfrm>
          <a:prstGeom prst="irregularSeal1">
            <a:avLst/>
          </a:prstGeom>
          <a:gradFill rotWithShape="1">
            <a:gsLst>
              <a:gs pos="0">
                <a:srgbClr val="FF0000"/>
              </a:gs>
              <a:gs pos="100000">
                <a:srgbClr val="1907FD"/>
              </a:gs>
            </a:gsLst>
            <a:path path="shape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21914" tIns="60957" rIns="121914" bIns="60957" anchor="ctr"/>
          <a:lstStyle/>
          <a:p>
            <a:pPr eaLnBrk="1" hangingPunct="1">
              <a:spcBef>
                <a:spcPct val="50000"/>
              </a:spcBef>
            </a:pPr>
            <a:endParaRPr lang="vi-VN" altLang="en-US" sz="2900">
              <a:solidFill>
                <a:srgbClr val="003399"/>
              </a:solidFill>
              <a:latin typeface="HP001 4 hàng"/>
            </a:endParaRPr>
          </a:p>
        </p:txBody>
      </p:sp>
      <p:pic>
        <p:nvPicPr>
          <p:cNvPr id="12" name="Picture 55" descr="RNBOWBTN"/>
          <p:cNvPicPr>
            <a:picLocks noChangeAspect="1" noChangeArrowheads="1" noCrop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47201" y="2628900"/>
            <a:ext cx="302684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Picture 55" descr="RNBOWBTN"/>
          <p:cNvPicPr>
            <a:picLocks noChangeAspect="1" noChangeArrowheads="1" noCrop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2917" y="2628900"/>
            <a:ext cx="302683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AutoShape 51"/>
          <p:cNvSpPr>
            <a:spLocks noChangeArrowheads="1"/>
          </p:cNvSpPr>
          <p:nvPr/>
        </p:nvSpPr>
        <p:spPr bwMode="auto">
          <a:xfrm>
            <a:off x="1938867" y="2065867"/>
            <a:ext cx="514351" cy="440267"/>
          </a:xfrm>
          <a:prstGeom prst="star5">
            <a:avLst/>
          </a:prstGeom>
          <a:gradFill rotWithShape="1">
            <a:gsLst>
              <a:gs pos="0">
                <a:schemeClr val="accent1"/>
              </a:gs>
              <a:gs pos="100000">
                <a:srgbClr val="FF0066"/>
              </a:gs>
            </a:gsLst>
            <a:path path="shape">
              <a:fillToRect l="50000" t="50000" r="50000" b="50000"/>
            </a:path>
          </a:gradFill>
          <a:ln>
            <a:noFill/>
          </a:ln>
          <a:effectLst/>
          <a:extLst/>
        </p:spPr>
        <p:txBody>
          <a:bodyPr wrap="none" lIns="121914" tIns="60957" rIns="121914" bIns="60957" anchor="ctr"/>
          <a:lstStyle/>
          <a:p>
            <a:pPr eaLnBrk="1" hangingPunct="1">
              <a:spcBef>
                <a:spcPct val="50000"/>
              </a:spcBef>
              <a:defRPr/>
            </a:pPr>
            <a:endParaRPr lang="vi-VN" sz="2900">
              <a:solidFill>
                <a:srgbClr val="003399"/>
              </a:solidFill>
              <a:latin typeface="HP001 4 hàng" pitchFamily="34" charset="0"/>
              <a:cs typeface="Arial" charset="0"/>
            </a:endParaRPr>
          </a:p>
        </p:txBody>
      </p:sp>
      <p:sp>
        <p:nvSpPr>
          <p:cNvPr id="15" name="AutoShape 51"/>
          <p:cNvSpPr>
            <a:spLocks noChangeArrowheads="1"/>
          </p:cNvSpPr>
          <p:nvPr/>
        </p:nvSpPr>
        <p:spPr bwMode="auto">
          <a:xfrm>
            <a:off x="683684" y="2944284"/>
            <a:ext cx="514349" cy="438149"/>
          </a:xfrm>
          <a:prstGeom prst="star5">
            <a:avLst/>
          </a:prstGeom>
          <a:gradFill rotWithShape="1">
            <a:gsLst>
              <a:gs pos="0">
                <a:schemeClr val="accent1"/>
              </a:gs>
              <a:gs pos="100000">
                <a:srgbClr val="FF0066"/>
              </a:gs>
            </a:gsLst>
            <a:path path="shape">
              <a:fillToRect l="50000" t="50000" r="50000" b="50000"/>
            </a:path>
          </a:gradFill>
          <a:ln>
            <a:noFill/>
          </a:ln>
          <a:effectLst/>
          <a:extLst/>
        </p:spPr>
        <p:txBody>
          <a:bodyPr wrap="none" lIns="121914" tIns="60957" rIns="121914" bIns="60957" anchor="ctr"/>
          <a:lstStyle/>
          <a:p>
            <a:pPr eaLnBrk="1" hangingPunct="1">
              <a:spcBef>
                <a:spcPct val="50000"/>
              </a:spcBef>
              <a:defRPr/>
            </a:pPr>
            <a:endParaRPr lang="vi-VN" sz="2900">
              <a:solidFill>
                <a:srgbClr val="003399"/>
              </a:solidFill>
              <a:latin typeface="HP001 4 hàng" pitchFamily="34" charset="0"/>
              <a:cs typeface="Arial" charset="0"/>
            </a:endParaRPr>
          </a:p>
        </p:txBody>
      </p:sp>
      <p:sp>
        <p:nvSpPr>
          <p:cNvPr id="26" name="AutoShape 46"/>
          <p:cNvSpPr>
            <a:spLocks noChangeArrowheads="1"/>
          </p:cNvSpPr>
          <p:nvPr/>
        </p:nvSpPr>
        <p:spPr bwMode="auto">
          <a:xfrm>
            <a:off x="10223500" y="2796117"/>
            <a:ext cx="406400" cy="304800"/>
          </a:xfrm>
          <a:prstGeom prst="star5">
            <a:avLst/>
          </a:prstGeom>
          <a:gradFill rotWithShape="1">
            <a:gsLst>
              <a:gs pos="0">
                <a:srgbClr val="FF0000"/>
              </a:gs>
              <a:gs pos="100000">
                <a:srgbClr val="FFFF00"/>
              </a:gs>
            </a:gsLst>
            <a:path path="shape">
              <a:fillToRect l="50000" t="50000" r="50000" b="50000"/>
            </a:path>
          </a:gradFill>
          <a:ln>
            <a:noFill/>
          </a:ln>
          <a:effectLst/>
          <a:extLst/>
        </p:spPr>
        <p:txBody>
          <a:bodyPr wrap="none" lIns="121914" tIns="60957" rIns="121914" bIns="60957" anchor="ctr"/>
          <a:lstStyle/>
          <a:p>
            <a:pPr eaLnBrk="1" hangingPunct="1">
              <a:spcBef>
                <a:spcPct val="50000"/>
              </a:spcBef>
              <a:defRPr/>
            </a:pPr>
            <a:endParaRPr lang="vi-VN" sz="2900">
              <a:solidFill>
                <a:srgbClr val="003399"/>
              </a:solidFill>
              <a:latin typeface="HP001 4 hàng" pitchFamily="34" charset="0"/>
              <a:cs typeface="Arial" charset="0"/>
            </a:endParaRPr>
          </a:p>
        </p:txBody>
      </p:sp>
      <p:sp>
        <p:nvSpPr>
          <p:cNvPr id="27" name="AutoShape 46"/>
          <p:cNvSpPr>
            <a:spLocks noChangeArrowheads="1"/>
          </p:cNvSpPr>
          <p:nvPr/>
        </p:nvSpPr>
        <p:spPr bwMode="auto">
          <a:xfrm>
            <a:off x="1642533" y="2817284"/>
            <a:ext cx="406400" cy="304800"/>
          </a:xfrm>
          <a:prstGeom prst="star5">
            <a:avLst/>
          </a:prstGeom>
          <a:gradFill rotWithShape="1">
            <a:gsLst>
              <a:gs pos="0">
                <a:srgbClr val="FF0000"/>
              </a:gs>
              <a:gs pos="100000">
                <a:srgbClr val="FFFF00"/>
              </a:gs>
            </a:gsLst>
            <a:path path="shape">
              <a:fillToRect l="50000" t="50000" r="50000" b="50000"/>
            </a:path>
          </a:gradFill>
          <a:ln>
            <a:noFill/>
          </a:ln>
          <a:effectLst/>
          <a:extLst/>
        </p:spPr>
        <p:txBody>
          <a:bodyPr wrap="none" lIns="121914" tIns="60957" rIns="121914" bIns="60957" anchor="ctr"/>
          <a:lstStyle/>
          <a:p>
            <a:pPr eaLnBrk="1" hangingPunct="1">
              <a:spcBef>
                <a:spcPct val="50000"/>
              </a:spcBef>
              <a:defRPr/>
            </a:pPr>
            <a:endParaRPr lang="vi-VN" sz="2900">
              <a:solidFill>
                <a:srgbClr val="003399"/>
              </a:solidFill>
              <a:latin typeface="HP001 4 hàng" pitchFamily="34" charset="0"/>
              <a:cs typeface="Arial" charset="0"/>
            </a:endParaRPr>
          </a:p>
        </p:txBody>
      </p:sp>
      <p:pic>
        <p:nvPicPr>
          <p:cNvPr id="3088" name="Picture 28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1484" y="4222751"/>
            <a:ext cx="2218267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9" name="Picture 71" descr="JFLOWER4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49600" y="4265085"/>
            <a:ext cx="1016000" cy="9165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90" name="Picture 71" descr="JFLOWER4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46484" y="4036485"/>
            <a:ext cx="1225549" cy="11705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91" name="Picture 7" descr="sunflower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5384" y="4686300"/>
            <a:ext cx="6096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92" name="Picture 7" descr="sunflower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48833" y="4686300"/>
            <a:ext cx="6096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93" name="Picture 7" descr="sunflower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084" y="4673600"/>
            <a:ext cx="6096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94" name="Picture 7" descr="sunflower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0933" y="4705351"/>
            <a:ext cx="6096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95" name="Picture 7" descr="sunflower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25100" y="4673600"/>
            <a:ext cx="6096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96" name="Picture 7" descr="sunflower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52151" y="4646084"/>
            <a:ext cx="6096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97" name="Picture 7" descr="sunflower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0951" y="4646084"/>
            <a:ext cx="6096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98" name="Picture 7" descr="sunflower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631084" y="4646084"/>
            <a:ext cx="6096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99" name="Picture 42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285" y="5145618"/>
            <a:ext cx="12168716" cy="17208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00" name="Picture 43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1802" t="15791" r="36493" b="71590"/>
          <a:stretch>
            <a:fillRect/>
          </a:stretch>
        </p:blipFill>
        <p:spPr bwMode="auto">
          <a:xfrm>
            <a:off x="7059085" y="4641851"/>
            <a:ext cx="681567" cy="2455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01" name="Picture 43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1802" t="15791" r="36493" b="71590"/>
          <a:stretch>
            <a:fillRect/>
          </a:stretch>
        </p:blipFill>
        <p:spPr bwMode="auto">
          <a:xfrm>
            <a:off x="7205134" y="4891617"/>
            <a:ext cx="556684" cy="2434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3" name="AutoShape 51"/>
          <p:cNvSpPr>
            <a:spLocks noChangeArrowheads="1"/>
          </p:cNvSpPr>
          <p:nvPr/>
        </p:nvSpPr>
        <p:spPr bwMode="auto">
          <a:xfrm>
            <a:off x="5643034" y="112184"/>
            <a:ext cx="514351" cy="438149"/>
          </a:xfrm>
          <a:prstGeom prst="star5">
            <a:avLst/>
          </a:prstGeom>
          <a:gradFill rotWithShape="1">
            <a:gsLst>
              <a:gs pos="0">
                <a:schemeClr val="accent1"/>
              </a:gs>
              <a:gs pos="100000">
                <a:srgbClr val="FF0066"/>
              </a:gs>
            </a:gsLst>
            <a:path path="shape">
              <a:fillToRect l="50000" t="50000" r="50000" b="50000"/>
            </a:path>
          </a:gradFill>
          <a:ln>
            <a:noFill/>
          </a:ln>
          <a:effectLst/>
          <a:extLst/>
        </p:spPr>
        <p:txBody>
          <a:bodyPr wrap="none" lIns="121914" tIns="60957" rIns="121914" bIns="60957" anchor="ctr"/>
          <a:lstStyle/>
          <a:p>
            <a:pPr eaLnBrk="1" hangingPunct="1">
              <a:spcBef>
                <a:spcPct val="50000"/>
              </a:spcBef>
              <a:defRPr/>
            </a:pPr>
            <a:endParaRPr lang="vi-VN" sz="2900">
              <a:solidFill>
                <a:srgbClr val="003399"/>
              </a:solidFill>
              <a:latin typeface="HP001 4 hàng" pitchFamily="34" charset="0"/>
              <a:cs typeface="Arial" charset="0"/>
            </a:endParaRPr>
          </a:p>
        </p:txBody>
      </p:sp>
      <p:sp>
        <p:nvSpPr>
          <p:cNvPr id="54" name="AutoShape 51"/>
          <p:cNvSpPr>
            <a:spLocks noChangeArrowheads="1"/>
          </p:cNvSpPr>
          <p:nvPr/>
        </p:nvSpPr>
        <p:spPr bwMode="auto">
          <a:xfrm>
            <a:off x="2999318" y="1460500"/>
            <a:ext cx="514349" cy="440267"/>
          </a:xfrm>
          <a:prstGeom prst="star5">
            <a:avLst/>
          </a:prstGeom>
          <a:gradFill rotWithShape="1">
            <a:gsLst>
              <a:gs pos="0">
                <a:schemeClr val="accent1"/>
              </a:gs>
              <a:gs pos="100000">
                <a:srgbClr val="FF0066"/>
              </a:gs>
            </a:gsLst>
            <a:path path="shape">
              <a:fillToRect l="50000" t="50000" r="50000" b="50000"/>
            </a:path>
          </a:gradFill>
          <a:ln>
            <a:noFill/>
          </a:ln>
          <a:effectLst/>
          <a:extLst/>
        </p:spPr>
        <p:txBody>
          <a:bodyPr wrap="none" lIns="121914" tIns="60957" rIns="121914" bIns="60957" anchor="ctr"/>
          <a:lstStyle/>
          <a:p>
            <a:pPr eaLnBrk="1" hangingPunct="1">
              <a:spcBef>
                <a:spcPct val="50000"/>
              </a:spcBef>
              <a:defRPr/>
            </a:pPr>
            <a:endParaRPr lang="vi-VN" sz="2900">
              <a:solidFill>
                <a:srgbClr val="003399"/>
              </a:solidFill>
              <a:latin typeface="HP001 4 hàng" pitchFamily="34" charset="0"/>
              <a:cs typeface="Arial" charset="0"/>
            </a:endParaRPr>
          </a:p>
        </p:txBody>
      </p:sp>
      <p:sp>
        <p:nvSpPr>
          <p:cNvPr id="55" name="AutoShape 51"/>
          <p:cNvSpPr>
            <a:spLocks noChangeArrowheads="1"/>
          </p:cNvSpPr>
          <p:nvPr/>
        </p:nvSpPr>
        <p:spPr bwMode="auto">
          <a:xfrm>
            <a:off x="4406901" y="683684"/>
            <a:ext cx="514351" cy="438149"/>
          </a:xfrm>
          <a:prstGeom prst="star5">
            <a:avLst/>
          </a:prstGeom>
          <a:gradFill rotWithShape="1">
            <a:gsLst>
              <a:gs pos="0">
                <a:schemeClr val="accent1"/>
              </a:gs>
              <a:gs pos="100000">
                <a:srgbClr val="FF0066"/>
              </a:gs>
            </a:gsLst>
            <a:path path="shape">
              <a:fillToRect l="50000" t="50000" r="50000" b="50000"/>
            </a:path>
          </a:gradFill>
          <a:ln>
            <a:noFill/>
          </a:ln>
          <a:effectLst/>
          <a:extLst/>
        </p:spPr>
        <p:txBody>
          <a:bodyPr wrap="none" lIns="121914" tIns="60957" rIns="121914" bIns="60957" anchor="ctr"/>
          <a:lstStyle/>
          <a:p>
            <a:pPr eaLnBrk="1" hangingPunct="1">
              <a:spcBef>
                <a:spcPct val="50000"/>
              </a:spcBef>
              <a:defRPr/>
            </a:pPr>
            <a:endParaRPr lang="vi-VN" sz="2900">
              <a:solidFill>
                <a:srgbClr val="003399"/>
              </a:solidFill>
              <a:latin typeface="HP001 4 hàng" pitchFamily="34" charset="0"/>
              <a:cs typeface="Arial" charset="0"/>
            </a:endParaRPr>
          </a:p>
        </p:txBody>
      </p:sp>
      <p:sp>
        <p:nvSpPr>
          <p:cNvPr id="56" name="AutoShape 51"/>
          <p:cNvSpPr>
            <a:spLocks noChangeArrowheads="1"/>
          </p:cNvSpPr>
          <p:nvPr/>
        </p:nvSpPr>
        <p:spPr bwMode="auto">
          <a:xfrm>
            <a:off x="6830484" y="548217"/>
            <a:ext cx="514349" cy="440267"/>
          </a:xfrm>
          <a:prstGeom prst="star5">
            <a:avLst/>
          </a:prstGeom>
          <a:gradFill rotWithShape="1">
            <a:gsLst>
              <a:gs pos="0">
                <a:schemeClr val="accent1"/>
              </a:gs>
              <a:gs pos="100000">
                <a:srgbClr val="FF0066"/>
              </a:gs>
            </a:gsLst>
            <a:path path="shape">
              <a:fillToRect l="50000" t="50000" r="50000" b="50000"/>
            </a:path>
          </a:gradFill>
          <a:ln>
            <a:noFill/>
          </a:ln>
          <a:effectLst/>
          <a:extLst/>
        </p:spPr>
        <p:txBody>
          <a:bodyPr wrap="none" lIns="121914" tIns="60957" rIns="121914" bIns="60957" anchor="ctr"/>
          <a:lstStyle/>
          <a:p>
            <a:pPr eaLnBrk="1" hangingPunct="1">
              <a:spcBef>
                <a:spcPct val="50000"/>
              </a:spcBef>
              <a:defRPr/>
            </a:pPr>
            <a:endParaRPr lang="vi-VN" sz="2900">
              <a:solidFill>
                <a:srgbClr val="003399"/>
              </a:solidFill>
              <a:latin typeface="HP001 4 hàng" pitchFamily="34" charset="0"/>
              <a:cs typeface="Arial" charset="0"/>
            </a:endParaRPr>
          </a:p>
        </p:txBody>
      </p:sp>
      <p:sp>
        <p:nvSpPr>
          <p:cNvPr id="57" name="AutoShape 51"/>
          <p:cNvSpPr>
            <a:spLocks noChangeArrowheads="1"/>
          </p:cNvSpPr>
          <p:nvPr/>
        </p:nvSpPr>
        <p:spPr bwMode="auto">
          <a:xfrm>
            <a:off x="8426452" y="1350433"/>
            <a:ext cx="512233" cy="440267"/>
          </a:xfrm>
          <a:prstGeom prst="star5">
            <a:avLst/>
          </a:prstGeom>
          <a:gradFill rotWithShape="1">
            <a:gsLst>
              <a:gs pos="0">
                <a:schemeClr val="accent1"/>
              </a:gs>
              <a:gs pos="100000">
                <a:srgbClr val="FF0066"/>
              </a:gs>
            </a:gsLst>
            <a:path path="shape">
              <a:fillToRect l="50000" t="50000" r="50000" b="50000"/>
            </a:path>
          </a:gradFill>
          <a:ln>
            <a:noFill/>
          </a:ln>
          <a:effectLst/>
          <a:extLst/>
        </p:spPr>
        <p:txBody>
          <a:bodyPr wrap="none" lIns="121914" tIns="60957" rIns="121914" bIns="60957" anchor="ctr"/>
          <a:lstStyle/>
          <a:p>
            <a:pPr eaLnBrk="1" hangingPunct="1">
              <a:spcBef>
                <a:spcPct val="50000"/>
              </a:spcBef>
              <a:defRPr/>
            </a:pPr>
            <a:endParaRPr lang="vi-VN" sz="2900">
              <a:solidFill>
                <a:srgbClr val="003399"/>
              </a:solidFill>
              <a:latin typeface="HP001 4 hàng" pitchFamily="34" charset="0"/>
              <a:cs typeface="Arial" charset="0"/>
            </a:endParaRPr>
          </a:p>
        </p:txBody>
      </p:sp>
      <p:sp>
        <p:nvSpPr>
          <p:cNvPr id="58" name="AutoShape 51"/>
          <p:cNvSpPr>
            <a:spLocks noChangeArrowheads="1"/>
          </p:cNvSpPr>
          <p:nvPr/>
        </p:nvSpPr>
        <p:spPr bwMode="auto">
          <a:xfrm>
            <a:off x="9967385" y="1911351"/>
            <a:ext cx="512233" cy="440267"/>
          </a:xfrm>
          <a:prstGeom prst="star5">
            <a:avLst/>
          </a:prstGeom>
          <a:gradFill rotWithShape="1">
            <a:gsLst>
              <a:gs pos="0">
                <a:schemeClr val="accent1"/>
              </a:gs>
              <a:gs pos="100000">
                <a:srgbClr val="FF0066"/>
              </a:gs>
            </a:gsLst>
            <a:path path="shape">
              <a:fillToRect l="50000" t="50000" r="50000" b="50000"/>
            </a:path>
          </a:gradFill>
          <a:ln>
            <a:noFill/>
          </a:ln>
          <a:effectLst/>
          <a:extLst/>
        </p:spPr>
        <p:txBody>
          <a:bodyPr wrap="none" lIns="121914" tIns="60957" rIns="121914" bIns="60957" anchor="ctr"/>
          <a:lstStyle/>
          <a:p>
            <a:pPr eaLnBrk="1" hangingPunct="1">
              <a:spcBef>
                <a:spcPct val="50000"/>
              </a:spcBef>
              <a:defRPr/>
            </a:pPr>
            <a:endParaRPr lang="vi-VN" sz="2900">
              <a:solidFill>
                <a:srgbClr val="003399"/>
              </a:solidFill>
              <a:latin typeface="HP001 4 hàng" pitchFamily="34" charset="0"/>
              <a:cs typeface="Arial" charset="0"/>
            </a:endParaRPr>
          </a:p>
        </p:txBody>
      </p:sp>
      <p:sp>
        <p:nvSpPr>
          <p:cNvPr id="59" name="AutoShape 51"/>
          <p:cNvSpPr>
            <a:spLocks noChangeArrowheads="1"/>
          </p:cNvSpPr>
          <p:nvPr/>
        </p:nvSpPr>
        <p:spPr bwMode="auto">
          <a:xfrm>
            <a:off x="11374967" y="2728385"/>
            <a:ext cx="514351" cy="442383"/>
          </a:xfrm>
          <a:prstGeom prst="star5">
            <a:avLst/>
          </a:prstGeom>
          <a:gradFill rotWithShape="1">
            <a:gsLst>
              <a:gs pos="0">
                <a:schemeClr val="accent1"/>
              </a:gs>
              <a:gs pos="100000">
                <a:srgbClr val="FF0066"/>
              </a:gs>
            </a:gsLst>
            <a:path path="shape">
              <a:fillToRect l="50000" t="50000" r="50000" b="50000"/>
            </a:path>
          </a:gradFill>
          <a:ln>
            <a:noFill/>
          </a:ln>
          <a:effectLst/>
          <a:extLst/>
        </p:spPr>
        <p:txBody>
          <a:bodyPr wrap="none" lIns="121914" tIns="60957" rIns="121914" bIns="60957" anchor="ctr"/>
          <a:lstStyle/>
          <a:p>
            <a:pPr eaLnBrk="1" hangingPunct="1">
              <a:spcBef>
                <a:spcPct val="50000"/>
              </a:spcBef>
              <a:defRPr/>
            </a:pPr>
            <a:endParaRPr lang="vi-VN" sz="2900">
              <a:solidFill>
                <a:srgbClr val="003399"/>
              </a:solidFill>
              <a:latin typeface="HP001 4 hàng" pitchFamily="34" charset="0"/>
              <a:cs typeface="Arial" charset="0"/>
            </a:endParaRPr>
          </a:p>
        </p:txBody>
      </p:sp>
      <p:pic>
        <p:nvPicPr>
          <p:cNvPr id="3109" name="Picture 43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733" t="14589" r="9814" b="63777"/>
          <a:stretch>
            <a:fillRect/>
          </a:stretch>
        </p:blipFill>
        <p:spPr bwMode="auto">
          <a:xfrm>
            <a:off x="4377268" y="4656668"/>
            <a:ext cx="3077633" cy="4868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10" name="Picture 43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1802" t="15791" r="36493" b="71590"/>
          <a:stretch>
            <a:fillRect/>
          </a:stretch>
        </p:blipFill>
        <p:spPr bwMode="auto">
          <a:xfrm>
            <a:off x="4004734" y="5056718"/>
            <a:ext cx="1189567" cy="1227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11" name="Picture 42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256" r="45625"/>
          <a:stretch>
            <a:fillRect/>
          </a:stretch>
        </p:blipFill>
        <p:spPr bwMode="auto">
          <a:xfrm>
            <a:off x="33867" y="5223934"/>
            <a:ext cx="6616700" cy="15959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12" name="Picture 7" descr="sunflower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11817" y="4646084"/>
            <a:ext cx="6096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13" name="Picture 7" descr="sunflower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1184" y="4656667"/>
            <a:ext cx="6096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14" name="Picture 7" descr="sunflower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86783" y="4641851"/>
            <a:ext cx="609601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15" name="Picture 7" descr="sunflower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62633" y="4684184"/>
            <a:ext cx="6096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16" name="Picture 7" descr="sunflower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7284" y="4656667"/>
            <a:ext cx="6096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17" name="Picture 7" descr="sunflower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87100" y="4641851"/>
            <a:ext cx="6096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18" name="Picture 7" descr="sunflower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578167" y="4627033"/>
            <a:ext cx="6096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" name="Text Box 5"/>
          <p:cNvSpPr txBox="1">
            <a:spLocks noChangeArrowheads="1"/>
          </p:cNvSpPr>
          <p:nvPr/>
        </p:nvSpPr>
        <p:spPr bwMode="auto">
          <a:xfrm>
            <a:off x="522818" y="3306866"/>
            <a:ext cx="10716684" cy="1231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bg1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21914" tIns="60957" rIns="121914" bIns="60957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defRPr/>
            </a:pPr>
            <a:r>
              <a:rPr lang="vi-VN" sz="36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         </a:t>
            </a:r>
            <a:r>
              <a:rPr lang="en-US" sz="36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36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36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36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600" b="1" dirty="0" err="1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Cô</a:t>
            </a:r>
            <a:r>
              <a:rPr lang="en-US" sz="36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giáo</a:t>
            </a:r>
            <a:r>
              <a:rPr lang="en-US" sz="36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Nguyễn</a:t>
            </a:r>
            <a:r>
              <a:rPr lang="en-US" sz="36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Thị</a:t>
            </a:r>
            <a:r>
              <a:rPr lang="en-US" sz="36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Huyên</a:t>
            </a:r>
            <a:endParaRPr lang="en-US" sz="360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defRPr/>
            </a:pPr>
            <a:r>
              <a:rPr lang="en-US" sz="36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                                      </a:t>
            </a:r>
            <a:r>
              <a:rPr lang="en-US" sz="3600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sz="36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1B</a:t>
            </a:r>
            <a:endParaRPr lang="vi-VN" sz="3600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2" name="Text Box 5"/>
          <p:cNvSpPr txBox="1">
            <a:spLocks noChangeArrowheads="1"/>
          </p:cNvSpPr>
          <p:nvPr/>
        </p:nvSpPr>
        <p:spPr bwMode="auto">
          <a:xfrm>
            <a:off x="218018" y="4773085"/>
            <a:ext cx="11059583" cy="6771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bg1"/>
                </a:solidFill>
                <a:miter lim="800000"/>
                <a:headEnd/>
                <a:tailEnd/>
              </a14:hiddenLine>
            </a:ext>
          </a:extLst>
        </p:spPr>
        <p:txBody>
          <a:bodyPr lIns="121914" tIns="60957" rIns="121914" bIns="60957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en-US" sz="3600" b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 học: 2021-2022</a:t>
            </a:r>
            <a:endParaRPr lang="en-US" sz="360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121" name="Text Box 5"/>
          <p:cNvSpPr txBox="1">
            <a:spLocks noChangeArrowheads="1"/>
          </p:cNvSpPr>
          <p:nvPr/>
        </p:nvSpPr>
        <p:spPr bwMode="auto">
          <a:xfrm>
            <a:off x="522819" y="2056754"/>
            <a:ext cx="11360148" cy="1231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21914" tIns="60957" rIns="121914" bIns="60957">
            <a:spAutoFit/>
          </a:bodyPr>
          <a:lstStyle>
            <a:lvl1pPr>
              <a:defRPr sz="4400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>
              <a:defRPr sz="4400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>
              <a:defRPr sz="4400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>
              <a:defRPr sz="4400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>
              <a:defRPr sz="4400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algn="ctr">
              <a:defRPr/>
            </a:pPr>
            <a:r>
              <a:rPr lang="en-US" sz="3600" b="1" kern="10" spc="5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cs typeface="Times New Roman" pitchFamily="18" charset="0"/>
              </a:rPr>
              <a:t>HOẠT ĐỘNG TRẢI NGHIỆM THEO CHỦ ĐỀ</a:t>
            </a:r>
          </a:p>
          <a:p>
            <a:pPr algn="ctr">
              <a:defRPr/>
            </a:pPr>
            <a:r>
              <a:rPr lang="en-US" sz="3600" b="1" kern="10" spc="5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cs typeface="Times New Roman" pitchFamily="18" charset="0"/>
              </a:rPr>
              <a:t>ĂN UỐNG HỢP LÝ </a:t>
            </a:r>
            <a:endParaRPr lang="en-US" sz="3600" b="1" spc="50" dirty="0">
              <a:ln w="12700" cmpd="sng">
                <a:solidFill>
                  <a:schemeClr val="accent6">
                    <a:satMod val="120000"/>
                    <a:shade val="80000"/>
                  </a:schemeClr>
                </a:solidFill>
                <a:prstDash val="solid"/>
              </a:ln>
              <a:solidFill>
                <a:srgbClr val="FFFF00"/>
              </a:solidFill>
              <a:effectLst>
                <a:glow rad="53100">
                  <a:schemeClr val="accent6">
                    <a:satMod val="180000"/>
                    <a:alpha val="30000"/>
                  </a:schemeClr>
                </a:glow>
              </a:effectLst>
            </a:endParaRPr>
          </a:p>
        </p:txBody>
      </p:sp>
      <p:sp>
        <p:nvSpPr>
          <p:cNvPr id="61" name="Text Box 5"/>
          <p:cNvSpPr txBox="1">
            <a:spLocks noChangeArrowheads="1"/>
          </p:cNvSpPr>
          <p:nvPr/>
        </p:nvSpPr>
        <p:spPr bwMode="auto">
          <a:xfrm>
            <a:off x="880534" y="78318"/>
            <a:ext cx="10276417" cy="984879"/>
          </a:xfrm>
          <a:prstGeom prst="rect">
            <a:avLst/>
          </a:prstGeom>
          <a:noFill/>
          <a:ln>
            <a:noFill/>
          </a:ln>
          <a:extLst/>
        </p:spPr>
        <p:txBody>
          <a:bodyPr lIns="121914" tIns="60957" rIns="121914" bIns="60957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>
              <a:defRPr/>
            </a:pPr>
            <a:r>
              <a:rPr lang="vi-VN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ỦY BAN NHÂN DÂN HUYỆN VĨNH </a:t>
            </a:r>
            <a:r>
              <a:rPr lang="vi-VN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BẢO</a:t>
            </a:r>
          </a:p>
          <a:p>
            <a:pPr algn="ctr">
              <a:defRPr/>
            </a:pPr>
            <a:r>
              <a:rPr lang="vi-VN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TRƯỜNG TIỂU HỌC HIỆP HÒA</a:t>
            </a:r>
            <a:endParaRPr lang="en-US" sz="2800" b="1" dirty="0"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.VnTifani HeavyH" pitchFamily="34" charset="0"/>
              <a:cs typeface="Times New Roman" pitchFamily="18" charset="0"/>
            </a:endParaRPr>
          </a:p>
        </p:txBody>
      </p:sp>
      <p:sp>
        <p:nvSpPr>
          <p:cNvPr id="60" name="Text Box 2"/>
          <p:cNvSpPr txBox="1">
            <a:spLocks noChangeArrowheads="1"/>
          </p:cNvSpPr>
          <p:nvPr/>
        </p:nvSpPr>
        <p:spPr bwMode="auto">
          <a:xfrm>
            <a:off x="-11271299" y="693035"/>
            <a:ext cx="10537043" cy="24160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21914" tIns="60957" rIns="121914" bIns="60957">
            <a:spAutoFit/>
          </a:bodyPr>
          <a:lstStyle/>
          <a:p>
            <a:pPr algn="ctr" eaLnBrk="1" hangingPunct="1">
              <a:defRPr/>
            </a:pPr>
            <a:r>
              <a:rPr lang="en-US" sz="4800" i="1" dirty="0">
                <a:solidFill>
                  <a:srgbClr val="00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4800" i="1" dirty="0">
                <a:solidFill>
                  <a:srgbClr val="00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48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NHI</a:t>
            </a:r>
            <a:r>
              <a:rPr lang="en-US" sz="48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ỆT LIỆT CHÀO MỪNG CÁC THẦY CÔ GIÁO VỀ DỰ CHUYÊN ĐỀ CẤP HUYỆN</a:t>
            </a:r>
            <a:r>
              <a:rPr lang="en-US" sz="5300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</a:t>
            </a:r>
            <a:r>
              <a:rPr lang="en-US" sz="5300" i="1" dirty="0" smtClean="0">
                <a:solidFill>
                  <a:srgbClr val="00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</a:t>
            </a:r>
            <a:endParaRPr lang="en-US" sz="5300" i="1" dirty="0">
              <a:solidFill>
                <a:srgbClr val="00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Bai-Ca-Nguoi-Giao-Vien-Nhan-Dan-Lan-Anh">
            <a:hlinkClick r:id="" action="ppaction://media"/>
          </p:cNvPr>
          <p:cNvPicPr>
            <a:picLocks noChangeAspect="1"/>
          </p:cNvPicPr>
          <p:nvPr>
            <a:audioFile r:link="rId3"/>
            <p:extLst>
              <p:ext uri="{DAA4B4D4-6D71-4841-9C94-3DE7FCFB9230}">
                <p14:media xmlns:p14="http://schemas.microsoft.com/office/powerpoint/2010/main" r:embed="rId2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10437284" y="399739"/>
            <a:ext cx="609600" cy="609600"/>
          </a:xfrm>
          <a:prstGeom prst="rect">
            <a:avLst/>
          </a:prstGeom>
        </p:spPr>
      </p:pic>
      <p:cxnSp>
        <p:nvCxnSpPr>
          <p:cNvPr id="5" name="Straight Connector 4"/>
          <p:cNvCxnSpPr/>
          <p:nvPr/>
        </p:nvCxnSpPr>
        <p:spPr>
          <a:xfrm>
            <a:off x="4841966" y="988484"/>
            <a:ext cx="2725783" cy="20855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custDataLst>
      <p:tags r:id="rId1"/>
    </p:custDataLst>
    <p:extLst>
      <p:ext uri="{BB962C8B-B14F-4D97-AF65-F5344CB8AC3E}">
        <p14:creationId xmlns:p14="http://schemas.microsoft.com/office/powerpoint/2010/main" val="3828170948"/>
      </p:ext>
    </p:extLst>
  </p:cSld>
  <p:clrMapOvr>
    <a:masterClrMapping/>
  </p:clrMapOvr>
  <p:transition spd="slow" advClick="0" advTm="255347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repeatCount="10000" fill="hold" grpId="0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3" presetClass="entr" presetSubtype="528" repeatCount="1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3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3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3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3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3" presetClass="entr" presetSubtype="528" repeatCount="1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3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3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3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3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3" presetClass="entr" presetSubtype="528" repeatCount="1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3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3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3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3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3" presetClass="entr" presetSubtype="528" repeatCount="1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3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3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3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3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3" presetClass="entr" presetSubtype="528" repeatCount="1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3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3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3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3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3" presetClass="entr" presetSubtype="16" repeatCount="1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3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3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3" presetClass="entr" presetSubtype="16" repeatCount="1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3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3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3" presetClass="entr" presetSubtype="528" repeatCount="1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3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3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3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3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3" presetClass="entr" presetSubtype="528" repeatCount="1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3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3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3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3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23" presetClass="entr" presetSubtype="528" repeatCount="10000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3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3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3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3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23" presetClass="entr" presetSubtype="528" repeatCount="10000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3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3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3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3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1" presetID="23" presetClass="entr" presetSubtype="528" repeatCount="1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3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3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3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3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7" presetID="23" presetClass="entr" presetSubtype="528" repeatCount="1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3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3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3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3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3" presetID="23" presetClass="entr" presetSubtype="528" repeatCount="1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5" dur="3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3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3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3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9" presetID="23" presetClass="entr" presetSubtype="528" repeatCount="1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3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3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3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3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5" presetID="23" presetClass="entr" presetSubtype="528" repeatCount="1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7" dur="3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3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3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3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1" presetID="23" presetClass="entr" presetSubtype="528" repeatCount="1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3" dur="3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3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3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3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7" presetID="23" presetClass="entr" presetSubtype="528" repeatCount="1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9" dur="3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3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3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3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3" presetID="2" presetClass="entr" presetSubtype="2" repeatCount="10000" fill="hold" grpId="0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5" dur="30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6" dur="30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7" fill="hold">
                            <p:stCondLst>
                              <p:cond delay="300400"/>
                            </p:stCondLst>
                            <p:childTnLst>
                              <p:par>
                                <p:cTn id="118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19" dur="275088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2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4" grpId="0"/>
      <p:bldP spid="7" grpId="0" animBg="1"/>
      <p:bldP spid="8" grpId="0" animBg="1"/>
      <p:bldP spid="9" grpId="0" animBg="1"/>
      <p:bldP spid="10" grpId="0" animBg="1"/>
      <p:bldP spid="11" grpId="0" animBg="1"/>
      <p:bldP spid="60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444137"/>
            <a:ext cx="10515600" cy="5947954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4" name="Chỗ dành sẵn cho Nội dung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035040" y="0"/>
            <a:ext cx="615696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Ảnh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03504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41765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Ảnh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95703" y="0"/>
            <a:ext cx="6296297" cy="6857999"/>
          </a:xfrm>
          <a:prstGeom prst="rect">
            <a:avLst/>
          </a:prstGeom>
        </p:spPr>
      </p:pic>
      <p:pic>
        <p:nvPicPr>
          <p:cNvPr id="6" name="Ảnh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"/>
            <a:ext cx="5895703" cy="6857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57622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img.giaoduc.net.vn/w700/Uploaded/2020/fcivpcvo/2012_02_28/tre_em_beo_phi_o_viet_nam_3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5947954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AutoShape 2" descr="Thế nào là suy dinh dưỡng thể teo đét (Marasmus)? | Vinmec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pic>
        <p:nvPicPr>
          <p:cNvPr id="1028" name="Picture 4" descr="عواقب و عوارض غذا خوردن جلوی تلویزیون و کامپیوتر برای کودکان و بزرگسالان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7954" y="0"/>
            <a:ext cx="6244046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843577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90" name="Rectangle 82"/>
          <p:cNvSpPr>
            <a:spLocks noChangeArrowheads="1"/>
          </p:cNvSpPr>
          <p:nvPr/>
        </p:nvSpPr>
        <p:spPr bwMode="auto">
          <a:xfrm>
            <a:off x="675861" y="344557"/>
            <a:ext cx="10999304" cy="6144349"/>
          </a:xfrm>
          <a:prstGeom prst="rect">
            <a:avLst/>
          </a:prstGeom>
          <a:noFill/>
          <a:ln w="57150" cmpd="thinThick">
            <a:solidFill>
              <a:srgbClr val="0000FF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650" name="AutoShape 242"/>
          <p:cNvSpPr>
            <a:spLocks noChangeArrowheads="1"/>
          </p:cNvSpPr>
          <p:nvPr/>
        </p:nvSpPr>
        <p:spPr bwMode="auto">
          <a:xfrm>
            <a:off x="10577995" y="639110"/>
            <a:ext cx="1143000" cy="9144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7B77C7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sz="4400" b="1">
                <a:solidFill>
                  <a:srgbClr val="FF0000"/>
                </a:solidFill>
                <a:latin typeface="Arial" panose="020B0604020202020204" pitchFamily="34" charset="0"/>
              </a:rPr>
              <a:t>0</a:t>
            </a:r>
          </a:p>
        </p:txBody>
      </p:sp>
      <p:sp>
        <p:nvSpPr>
          <p:cNvPr id="17651" name="AutoShape 243"/>
          <p:cNvSpPr>
            <a:spLocks noChangeArrowheads="1"/>
          </p:cNvSpPr>
          <p:nvPr/>
        </p:nvSpPr>
        <p:spPr bwMode="auto">
          <a:xfrm>
            <a:off x="10571515" y="660862"/>
            <a:ext cx="1143000" cy="9144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89B593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sz="4400" b="1">
                <a:solidFill>
                  <a:srgbClr val="800000"/>
                </a:solidFill>
                <a:latin typeface="Arial" panose="020B0604020202020204" pitchFamily="34" charset="0"/>
              </a:rPr>
              <a:t>1</a:t>
            </a:r>
          </a:p>
        </p:txBody>
      </p:sp>
      <p:sp>
        <p:nvSpPr>
          <p:cNvPr id="17652" name="AutoShape 244"/>
          <p:cNvSpPr>
            <a:spLocks noChangeArrowheads="1"/>
          </p:cNvSpPr>
          <p:nvPr/>
        </p:nvSpPr>
        <p:spPr bwMode="auto">
          <a:xfrm>
            <a:off x="10577995" y="639110"/>
            <a:ext cx="1143000" cy="9144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sz="4400" b="1">
                <a:solidFill>
                  <a:srgbClr val="0033CC"/>
                </a:solidFill>
                <a:latin typeface="Arial" panose="020B0604020202020204" pitchFamily="34" charset="0"/>
              </a:rPr>
              <a:t>2</a:t>
            </a:r>
          </a:p>
        </p:txBody>
      </p:sp>
      <p:sp>
        <p:nvSpPr>
          <p:cNvPr id="17653" name="AutoShape 245"/>
          <p:cNvSpPr>
            <a:spLocks noChangeArrowheads="1"/>
          </p:cNvSpPr>
          <p:nvPr/>
        </p:nvSpPr>
        <p:spPr bwMode="auto">
          <a:xfrm>
            <a:off x="10571515" y="660862"/>
            <a:ext cx="1143000" cy="9144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sz="4400" b="1">
                <a:solidFill>
                  <a:srgbClr val="0033CC"/>
                </a:solidFill>
                <a:latin typeface="Arial" panose="020B0604020202020204" pitchFamily="34" charset="0"/>
              </a:rPr>
              <a:t>3</a:t>
            </a:r>
          </a:p>
        </p:txBody>
      </p:sp>
      <p:sp>
        <p:nvSpPr>
          <p:cNvPr id="17654" name="AutoShape 246"/>
          <p:cNvSpPr>
            <a:spLocks noChangeArrowheads="1"/>
          </p:cNvSpPr>
          <p:nvPr/>
        </p:nvSpPr>
        <p:spPr bwMode="auto">
          <a:xfrm>
            <a:off x="10584475" y="658988"/>
            <a:ext cx="1143000" cy="9144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sz="4400" b="1">
                <a:solidFill>
                  <a:srgbClr val="0033CC"/>
                </a:solidFill>
                <a:latin typeface="Arial" panose="020B0604020202020204" pitchFamily="34" charset="0"/>
              </a:rPr>
              <a:t>4</a:t>
            </a:r>
          </a:p>
        </p:txBody>
      </p:sp>
      <p:sp>
        <p:nvSpPr>
          <p:cNvPr id="17655" name="AutoShape 247"/>
          <p:cNvSpPr>
            <a:spLocks noChangeArrowheads="1"/>
          </p:cNvSpPr>
          <p:nvPr/>
        </p:nvSpPr>
        <p:spPr bwMode="auto">
          <a:xfrm>
            <a:off x="10565035" y="669061"/>
            <a:ext cx="1143000" cy="9144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sz="4400" b="1" dirty="0">
                <a:solidFill>
                  <a:srgbClr val="0033CC"/>
                </a:solidFill>
                <a:latin typeface="Arial" panose="020B0604020202020204" pitchFamily="34" charset="0"/>
              </a:rPr>
              <a:t>5</a:t>
            </a:r>
          </a:p>
        </p:txBody>
      </p:sp>
      <p:sp>
        <p:nvSpPr>
          <p:cNvPr id="69" name="TextBox 68"/>
          <p:cNvSpPr txBox="1"/>
          <p:nvPr/>
        </p:nvSpPr>
        <p:spPr>
          <a:xfrm>
            <a:off x="1466605" y="1356234"/>
            <a:ext cx="878705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200" dirty="0" smtClean="0">
                <a:solidFill>
                  <a:srgbClr val="FF0000"/>
                </a:solidFill>
                <a:latin typeface="+mj-lt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1: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Hàng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ăn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mấy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bữa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lý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sz="3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48" name="Group 273"/>
          <p:cNvGrpSpPr>
            <a:grpSpLocks/>
          </p:cNvGrpSpPr>
          <p:nvPr/>
        </p:nvGrpSpPr>
        <p:grpSpPr bwMode="auto">
          <a:xfrm>
            <a:off x="4119275" y="2539852"/>
            <a:ext cx="4876800" cy="1981200"/>
            <a:chOff x="1009" y="657"/>
            <a:chExt cx="3072" cy="960"/>
          </a:xfrm>
        </p:grpSpPr>
        <p:sp>
          <p:nvSpPr>
            <p:cNvPr id="49" name="Oval 274"/>
            <p:cNvSpPr>
              <a:spLocks noChangeArrowheads="1"/>
            </p:cNvSpPr>
            <p:nvPr/>
          </p:nvSpPr>
          <p:spPr bwMode="auto">
            <a:xfrm>
              <a:off x="1009" y="657"/>
              <a:ext cx="3072" cy="960"/>
            </a:xfrm>
            <a:prstGeom prst="ellipse">
              <a:avLst/>
            </a:prstGeom>
            <a:solidFill>
              <a:srgbClr val="00FF00"/>
            </a:solidFill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0" name="WordArt 275"/>
            <p:cNvSpPr>
              <a:spLocks noChangeArrowheads="1" noChangeShapeType="1" noTextEdit="1"/>
            </p:cNvSpPr>
            <p:nvPr/>
          </p:nvSpPr>
          <p:spPr bwMode="auto">
            <a:xfrm>
              <a:off x="1797" y="985"/>
              <a:ext cx="1884" cy="421"/>
            </a:xfrm>
            <a:prstGeom prst="rect">
              <a:avLst/>
            </a:prstGeom>
            <a:extLst>
              <a:ext uri="{AF507438-7753-43E0-B8FC-AC1667EBCBE1}">
                <a14:hiddenEffects xmlns:a14="http://schemas.microsoft.com/office/drawing/2010/main">
                  <a:effectLst/>
                </a14:hiddenEffects>
              </a:ext>
            </a:extLst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vi-VN" sz="3600" b="1" i="1" kern="10" dirty="0" smtClean="0">
                  <a:ln w="12700">
                    <a:solidFill>
                      <a:srgbClr val="FFFF00"/>
                    </a:solidFill>
                    <a:round/>
                    <a:headEnd/>
                    <a:tailEnd/>
                  </a:ln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Hết giờ</a:t>
              </a:r>
              <a:endParaRPr lang="en-US" sz="3600" b="1" i="1" kern="10" dirty="0">
                <a:ln w="1270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34" name="AutoShape 51"/>
          <p:cNvSpPr>
            <a:spLocks noChangeArrowheads="1"/>
          </p:cNvSpPr>
          <p:nvPr/>
        </p:nvSpPr>
        <p:spPr bwMode="auto">
          <a:xfrm>
            <a:off x="10571515" y="644729"/>
            <a:ext cx="1143000" cy="9144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4400" b="1" dirty="0">
                <a:solidFill>
                  <a:srgbClr val="0033CC"/>
                </a:solidFill>
                <a:latin typeface="Arial" panose="020B0604020202020204" pitchFamily="34" charset="0"/>
              </a:rPr>
              <a:t>6</a:t>
            </a:r>
          </a:p>
        </p:txBody>
      </p:sp>
      <p:sp>
        <p:nvSpPr>
          <p:cNvPr id="35" name="AutoShape 52"/>
          <p:cNvSpPr>
            <a:spLocks noChangeArrowheads="1"/>
          </p:cNvSpPr>
          <p:nvPr/>
        </p:nvSpPr>
        <p:spPr bwMode="auto">
          <a:xfrm>
            <a:off x="10577995" y="628596"/>
            <a:ext cx="1143000" cy="9144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4400" b="1" dirty="0">
                <a:solidFill>
                  <a:srgbClr val="0033CC"/>
                </a:solidFill>
                <a:latin typeface="Arial" panose="020B0604020202020204" pitchFamily="34" charset="0"/>
              </a:rPr>
              <a:t>7</a:t>
            </a:r>
          </a:p>
        </p:txBody>
      </p:sp>
      <p:sp>
        <p:nvSpPr>
          <p:cNvPr id="40" name="AutoShape 53"/>
          <p:cNvSpPr>
            <a:spLocks noChangeArrowheads="1"/>
          </p:cNvSpPr>
          <p:nvPr/>
        </p:nvSpPr>
        <p:spPr bwMode="auto">
          <a:xfrm>
            <a:off x="10571515" y="633491"/>
            <a:ext cx="1143000" cy="9144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4400" b="1" dirty="0">
                <a:solidFill>
                  <a:srgbClr val="0033CC"/>
                </a:solidFill>
                <a:latin typeface="Arial" panose="020B0604020202020204" pitchFamily="34" charset="0"/>
              </a:rPr>
              <a:t>8</a:t>
            </a:r>
          </a:p>
        </p:txBody>
      </p:sp>
      <p:sp>
        <p:nvSpPr>
          <p:cNvPr id="43" name="AutoShape 54"/>
          <p:cNvSpPr>
            <a:spLocks noChangeArrowheads="1"/>
          </p:cNvSpPr>
          <p:nvPr/>
        </p:nvSpPr>
        <p:spPr bwMode="auto">
          <a:xfrm>
            <a:off x="10581580" y="635365"/>
            <a:ext cx="1143000" cy="9144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4400" b="1" dirty="0">
                <a:solidFill>
                  <a:srgbClr val="0033CC"/>
                </a:solidFill>
                <a:latin typeface="Arial" panose="020B0604020202020204" pitchFamily="34" charset="0"/>
              </a:rPr>
              <a:t>9</a:t>
            </a:r>
          </a:p>
        </p:txBody>
      </p:sp>
      <p:sp>
        <p:nvSpPr>
          <p:cNvPr id="45" name="AutoShape 55"/>
          <p:cNvSpPr>
            <a:spLocks noChangeArrowheads="1"/>
          </p:cNvSpPr>
          <p:nvPr/>
        </p:nvSpPr>
        <p:spPr bwMode="auto">
          <a:xfrm>
            <a:off x="10584475" y="655967"/>
            <a:ext cx="1143000" cy="9144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4400" b="1" dirty="0">
                <a:solidFill>
                  <a:srgbClr val="0033CC"/>
                </a:solidFill>
                <a:latin typeface="Arial" panose="020B0604020202020204" pitchFamily="34" charset="0"/>
              </a:rPr>
              <a:t>10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675829" y="328882"/>
            <a:ext cx="1054873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TRÒ CHƠI “ RUNG CHUÔNG VÀNG</a:t>
            </a:r>
            <a:endParaRPr lang="en-US" sz="4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1535468" y="2284172"/>
            <a:ext cx="207782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vi-VN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. 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bữa</a:t>
            </a:r>
            <a:r>
              <a:rPr lang="vi-VN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3" name="TextBox 52"/>
          <p:cNvSpPr txBox="1"/>
          <p:nvPr/>
        </p:nvSpPr>
        <p:spPr>
          <a:xfrm>
            <a:off x="1569523" y="3205325"/>
            <a:ext cx="196854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vi-VN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bữa</a:t>
            </a:r>
            <a:r>
              <a:rPr lang="vi-VN" sz="3200" dirty="0" smtClean="0">
                <a:latin typeface="+mj-lt"/>
              </a:rPr>
              <a:t>        </a:t>
            </a:r>
            <a:endParaRPr lang="en-US" sz="3200" dirty="0">
              <a:latin typeface="+mj-lt"/>
            </a:endParaRPr>
          </a:p>
        </p:txBody>
      </p:sp>
      <p:sp>
        <p:nvSpPr>
          <p:cNvPr id="54" name="TextBox 53"/>
          <p:cNvSpPr txBox="1"/>
          <p:nvPr/>
        </p:nvSpPr>
        <p:spPr>
          <a:xfrm>
            <a:off x="1508964" y="4228665"/>
            <a:ext cx="235284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vi-VN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bữa</a:t>
            </a:r>
            <a:r>
              <a:rPr lang="vi-VN" sz="3200" dirty="0" smtClean="0">
                <a:latin typeface="+mj-lt"/>
              </a:rPr>
              <a:t>          </a:t>
            </a:r>
            <a:endParaRPr lang="en-US" sz="3200" dirty="0">
              <a:latin typeface="+mj-lt"/>
            </a:endParaRPr>
          </a:p>
        </p:txBody>
      </p:sp>
      <p:sp>
        <p:nvSpPr>
          <p:cNvPr id="55" name="Oval 54"/>
          <p:cNvSpPr/>
          <p:nvPr/>
        </p:nvSpPr>
        <p:spPr>
          <a:xfrm>
            <a:off x="1413608" y="3119146"/>
            <a:ext cx="687754" cy="714505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18400307"/>
      </p:ext>
    </p:extLst>
  </p:cSld>
  <p:clrMapOvr>
    <a:masterClrMapping/>
  </p:clrMapOvr>
  <p:transition spd="med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6" dur="2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4" presetClass="exit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0" dur="1000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4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000"/>
                            </p:stCondLst>
                            <p:childTnLst>
                              <p:par>
                                <p:cTn id="27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8" dur="1000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2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000"/>
                            </p:stCondLst>
                            <p:childTnLst>
                              <p:par>
                                <p:cTn id="35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6" dur="1000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0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3000"/>
                            </p:stCondLst>
                            <p:childTnLst>
                              <p:par>
                                <p:cTn id="43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4" dur="10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8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4000"/>
                            </p:stCondLst>
                            <p:childTnLst>
                              <p:par>
                                <p:cTn id="51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2" dur="1000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6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58" presetID="54" presetClass="exit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9" dur="1000"/>
                                        <p:tgtEl>
                                          <p:spTgt spid="176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/>
                                        <p:tgtEl>
                                          <p:spTgt spid="176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/>
                                        <p:tgtEl>
                                          <p:spTgt spid="176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/>
                                        <p:tgtEl>
                                          <p:spTgt spid="176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63" dur="1000"/>
                                        <p:tgtEl>
                                          <p:spTgt spid="176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76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5000"/>
                            </p:stCondLst>
                            <p:childTnLst>
                              <p:par>
                                <p:cTn id="66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7" dur="1000"/>
                                        <p:tgtEl>
                                          <p:spTgt spid="176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/>
                                        <p:tgtEl>
                                          <p:spTgt spid="176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/>
                                        <p:tgtEl>
                                          <p:spTgt spid="176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/>
                                        <p:tgtEl>
                                          <p:spTgt spid="176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1" dur="1000"/>
                                        <p:tgtEl>
                                          <p:spTgt spid="176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76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6000"/>
                            </p:stCondLst>
                            <p:childTnLst>
                              <p:par>
                                <p:cTn id="74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5" dur="1000"/>
                                        <p:tgtEl>
                                          <p:spTgt spid="176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/>
                                        <p:tgtEl>
                                          <p:spTgt spid="176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/>
                                        <p:tgtEl>
                                          <p:spTgt spid="176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/>
                                        <p:tgtEl>
                                          <p:spTgt spid="176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9" dur="1000"/>
                                        <p:tgtEl>
                                          <p:spTgt spid="176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76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7000"/>
                            </p:stCondLst>
                            <p:childTnLst>
                              <p:par>
                                <p:cTn id="82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3" dur="1000"/>
                                        <p:tgtEl>
                                          <p:spTgt spid="176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000"/>
                                        <p:tgtEl>
                                          <p:spTgt spid="176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000"/>
                                        <p:tgtEl>
                                          <p:spTgt spid="176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/>
                                        <p:tgtEl>
                                          <p:spTgt spid="176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7" dur="1000"/>
                                        <p:tgtEl>
                                          <p:spTgt spid="176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76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8000"/>
                            </p:stCondLst>
                            <p:childTnLst>
                              <p:par>
                                <p:cTn id="90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1" dur="1000"/>
                                        <p:tgtEl>
                                          <p:spTgt spid="176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000"/>
                                        <p:tgtEl>
                                          <p:spTgt spid="176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000"/>
                                        <p:tgtEl>
                                          <p:spTgt spid="176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1000"/>
                                        <p:tgtEl>
                                          <p:spTgt spid="176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5" dur="1000"/>
                                        <p:tgtEl>
                                          <p:spTgt spid="176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76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>
                            <p:stCondLst>
                              <p:cond delay="9000"/>
                            </p:stCondLst>
                            <p:childTnLst>
                              <p:par>
                                <p:cTn id="98" presetID="50" presetClass="exit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9" dur="2000"/>
                                        <p:tgtEl>
                                          <p:spTgt spid="176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+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2000"/>
                                        <p:tgtEl>
                                          <p:spTgt spid="176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01" dur="2000"/>
                                        <p:tgtEl>
                                          <p:spTgt spid="176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76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E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>
                            <p:stCondLst>
                              <p:cond delay="11000"/>
                            </p:stCondLst>
                            <p:childTnLst>
                              <p:par>
                                <p:cTn id="104" presetID="23" presetClass="entr" presetSubtype="16" fill="remove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6" dur="3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3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au hoi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0" presetClass="entr" presetSubtype="0" repeatCount="1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au hoi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13" presetID="27" presetClass="emph" presetSubtype="0" repeatCount="10000" fill="remove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14" dur="250" autoRev="1" fill="remove"/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115" dur="250" autoRev="1" fill="remove"/>
                                        <p:tgtEl>
                                          <p:spTgt spid="5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116" dur="250" autoRev="1" fill="remove"/>
                                        <p:tgtEl>
                                          <p:spTgt spid="5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17" dur="250" autoRev="1" fill="remove"/>
                                        <p:tgtEl>
                                          <p:spTgt spid="5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au hoi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650" grpId="0" animBg="1"/>
      <p:bldP spid="17651" grpId="0" animBg="1"/>
      <p:bldP spid="17652" grpId="0" animBg="1"/>
      <p:bldP spid="17653" grpId="0" animBg="1"/>
      <p:bldP spid="17654" grpId="0" animBg="1"/>
      <p:bldP spid="17655" grpId="0" animBg="1"/>
      <p:bldP spid="69" grpId="0"/>
      <p:bldP spid="34" grpId="0" animBg="1"/>
      <p:bldP spid="35" grpId="0" animBg="1"/>
      <p:bldP spid="40" grpId="0" animBg="1"/>
      <p:bldP spid="43" grpId="0" animBg="1"/>
      <p:bldP spid="45" grpId="0" animBg="1"/>
      <p:bldP spid="52" grpId="0"/>
      <p:bldP spid="53" grpId="0"/>
      <p:bldP spid="54" grpId="0"/>
      <p:bldP spid="55" grpId="0" animBg="1"/>
      <p:bldP spid="55" grpId="1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36658"/>
          </a:xfrm>
        </p:spPr>
        <p:txBody>
          <a:bodyPr>
            <a:normAutofit/>
          </a:bodyPr>
          <a:lstStyle/>
          <a:p>
            <a:pPr algn="just"/>
            <a:r>
              <a:rPr lang="en-US" b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Các </a:t>
            </a:r>
            <a:r>
              <a:rPr lang="en-US" b="1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bữa</a:t>
            </a:r>
            <a:r>
              <a:rPr lang="en-US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ăn</a:t>
            </a:r>
            <a:r>
              <a:rPr lang="en-US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trong</a:t>
            </a:r>
            <a:r>
              <a:rPr lang="en-US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ngày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l="29864" t="32169" r="53374" b="30762"/>
          <a:stretch/>
        </p:blipFill>
        <p:spPr>
          <a:xfrm>
            <a:off x="128451" y="1140822"/>
            <a:ext cx="5044439" cy="2638696"/>
          </a:xfrm>
          <a:prstGeom prst="rect">
            <a:avLst/>
          </a:prstGeom>
        </p:spPr>
      </p:pic>
      <p:pic>
        <p:nvPicPr>
          <p:cNvPr id="5" name="Content Placeholder 3"/>
          <p:cNvPicPr>
            <a:picLocks noChangeAspect="1"/>
          </p:cNvPicPr>
          <p:nvPr/>
        </p:nvPicPr>
        <p:blipFill rotWithShape="1">
          <a:blip r:embed="rId2"/>
          <a:srcRect l="46677" t="32169" r="27003" b="30762"/>
          <a:stretch/>
        </p:blipFill>
        <p:spPr>
          <a:xfrm>
            <a:off x="0" y="3779518"/>
            <a:ext cx="5172890" cy="307848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2"/>
          <a:srcRect l="30336" t="18897" r="27267" b="28923"/>
          <a:stretch/>
        </p:blipFill>
        <p:spPr>
          <a:xfrm>
            <a:off x="5172891" y="1140822"/>
            <a:ext cx="7019109" cy="57171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23653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90" name="Rectangle 82"/>
          <p:cNvSpPr>
            <a:spLocks noChangeArrowheads="1"/>
          </p:cNvSpPr>
          <p:nvPr/>
        </p:nvSpPr>
        <p:spPr bwMode="auto">
          <a:xfrm>
            <a:off x="675861" y="344557"/>
            <a:ext cx="10999304" cy="6144349"/>
          </a:xfrm>
          <a:prstGeom prst="rect">
            <a:avLst/>
          </a:prstGeom>
          <a:noFill/>
          <a:ln w="57150" cmpd="thinThick">
            <a:solidFill>
              <a:srgbClr val="0000FF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650" name="AutoShape 242"/>
          <p:cNvSpPr>
            <a:spLocks noChangeArrowheads="1"/>
          </p:cNvSpPr>
          <p:nvPr/>
        </p:nvSpPr>
        <p:spPr bwMode="auto">
          <a:xfrm>
            <a:off x="10577995" y="639110"/>
            <a:ext cx="1143000" cy="9144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7B77C7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sz="4400" b="1">
                <a:solidFill>
                  <a:srgbClr val="FF0000"/>
                </a:solidFill>
                <a:latin typeface="Arial" panose="020B0604020202020204" pitchFamily="34" charset="0"/>
              </a:rPr>
              <a:t>0</a:t>
            </a:r>
          </a:p>
        </p:txBody>
      </p:sp>
      <p:sp>
        <p:nvSpPr>
          <p:cNvPr id="17651" name="AutoShape 243"/>
          <p:cNvSpPr>
            <a:spLocks noChangeArrowheads="1"/>
          </p:cNvSpPr>
          <p:nvPr/>
        </p:nvSpPr>
        <p:spPr bwMode="auto">
          <a:xfrm>
            <a:off x="10571515" y="660862"/>
            <a:ext cx="1143000" cy="9144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89B593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sz="4400" b="1">
                <a:solidFill>
                  <a:srgbClr val="800000"/>
                </a:solidFill>
                <a:latin typeface="Arial" panose="020B0604020202020204" pitchFamily="34" charset="0"/>
              </a:rPr>
              <a:t>1</a:t>
            </a:r>
          </a:p>
        </p:txBody>
      </p:sp>
      <p:sp>
        <p:nvSpPr>
          <p:cNvPr id="17652" name="AutoShape 244"/>
          <p:cNvSpPr>
            <a:spLocks noChangeArrowheads="1"/>
          </p:cNvSpPr>
          <p:nvPr/>
        </p:nvSpPr>
        <p:spPr bwMode="auto">
          <a:xfrm>
            <a:off x="10577995" y="639110"/>
            <a:ext cx="1143000" cy="9144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sz="4400" b="1">
                <a:solidFill>
                  <a:srgbClr val="0033CC"/>
                </a:solidFill>
                <a:latin typeface="Arial" panose="020B0604020202020204" pitchFamily="34" charset="0"/>
              </a:rPr>
              <a:t>2</a:t>
            </a:r>
          </a:p>
        </p:txBody>
      </p:sp>
      <p:sp>
        <p:nvSpPr>
          <p:cNvPr id="17653" name="AutoShape 245"/>
          <p:cNvSpPr>
            <a:spLocks noChangeArrowheads="1"/>
          </p:cNvSpPr>
          <p:nvPr/>
        </p:nvSpPr>
        <p:spPr bwMode="auto">
          <a:xfrm>
            <a:off x="10571515" y="660862"/>
            <a:ext cx="1143000" cy="9144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sz="4400" b="1">
                <a:solidFill>
                  <a:srgbClr val="0033CC"/>
                </a:solidFill>
                <a:latin typeface="Arial" panose="020B0604020202020204" pitchFamily="34" charset="0"/>
              </a:rPr>
              <a:t>3</a:t>
            </a:r>
          </a:p>
        </p:txBody>
      </p:sp>
      <p:sp>
        <p:nvSpPr>
          <p:cNvPr id="17654" name="AutoShape 246"/>
          <p:cNvSpPr>
            <a:spLocks noChangeArrowheads="1"/>
          </p:cNvSpPr>
          <p:nvPr/>
        </p:nvSpPr>
        <p:spPr bwMode="auto">
          <a:xfrm>
            <a:off x="10584475" y="658988"/>
            <a:ext cx="1143000" cy="9144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sz="4400" b="1">
                <a:solidFill>
                  <a:srgbClr val="0033CC"/>
                </a:solidFill>
                <a:latin typeface="Arial" panose="020B0604020202020204" pitchFamily="34" charset="0"/>
              </a:rPr>
              <a:t>4</a:t>
            </a:r>
          </a:p>
        </p:txBody>
      </p:sp>
      <p:sp>
        <p:nvSpPr>
          <p:cNvPr id="17655" name="AutoShape 247"/>
          <p:cNvSpPr>
            <a:spLocks noChangeArrowheads="1"/>
          </p:cNvSpPr>
          <p:nvPr/>
        </p:nvSpPr>
        <p:spPr bwMode="auto">
          <a:xfrm>
            <a:off x="10565035" y="669061"/>
            <a:ext cx="1143000" cy="9144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sz="4400" b="1" dirty="0">
                <a:solidFill>
                  <a:srgbClr val="0033CC"/>
                </a:solidFill>
                <a:latin typeface="Arial" panose="020B0604020202020204" pitchFamily="34" charset="0"/>
              </a:rPr>
              <a:t>5</a:t>
            </a:r>
          </a:p>
        </p:txBody>
      </p:sp>
      <p:sp>
        <p:nvSpPr>
          <p:cNvPr id="69" name="TextBox 68"/>
          <p:cNvSpPr txBox="1"/>
          <p:nvPr/>
        </p:nvSpPr>
        <p:spPr>
          <a:xfrm>
            <a:off x="1466605" y="519099"/>
            <a:ext cx="878705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200" dirty="0" smtClean="0">
                <a:solidFill>
                  <a:srgbClr val="FF0000"/>
                </a:solidFill>
                <a:latin typeface="+mj-lt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</a:t>
            </a:r>
            <a:r>
              <a:rPr lang="en-US" sz="32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Đồ ăn nào chứa nhiều chất béo nhất?</a:t>
            </a:r>
            <a:endParaRPr lang="vi-VN" sz="3200" b="1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48" name="Group 273"/>
          <p:cNvGrpSpPr>
            <a:grpSpLocks/>
          </p:cNvGrpSpPr>
          <p:nvPr/>
        </p:nvGrpSpPr>
        <p:grpSpPr bwMode="auto">
          <a:xfrm>
            <a:off x="4119275" y="2539852"/>
            <a:ext cx="4876800" cy="1981200"/>
            <a:chOff x="1009" y="657"/>
            <a:chExt cx="3072" cy="960"/>
          </a:xfrm>
        </p:grpSpPr>
        <p:sp>
          <p:nvSpPr>
            <p:cNvPr id="49" name="Oval 274"/>
            <p:cNvSpPr>
              <a:spLocks noChangeArrowheads="1"/>
            </p:cNvSpPr>
            <p:nvPr/>
          </p:nvSpPr>
          <p:spPr bwMode="auto">
            <a:xfrm>
              <a:off x="1009" y="657"/>
              <a:ext cx="3072" cy="960"/>
            </a:xfrm>
            <a:prstGeom prst="ellipse">
              <a:avLst/>
            </a:prstGeom>
            <a:solidFill>
              <a:srgbClr val="00FF00"/>
            </a:solidFill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0" name="WordArt 275"/>
            <p:cNvSpPr>
              <a:spLocks noChangeArrowheads="1" noChangeShapeType="1" noTextEdit="1"/>
            </p:cNvSpPr>
            <p:nvPr/>
          </p:nvSpPr>
          <p:spPr bwMode="auto">
            <a:xfrm>
              <a:off x="1797" y="985"/>
              <a:ext cx="1884" cy="421"/>
            </a:xfrm>
            <a:prstGeom prst="rect">
              <a:avLst/>
            </a:prstGeom>
            <a:extLst>
              <a:ext uri="{AF507438-7753-43E0-B8FC-AC1667EBCBE1}">
                <a14:hiddenEffects xmlns:a14="http://schemas.microsoft.com/office/drawing/2010/main">
                  <a:effectLst/>
                </a14:hiddenEffects>
              </a:ext>
            </a:extLst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vi-VN" sz="3600" b="1" i="1" kern="10" dirty="0" smtClean="0">
                  <a:ln w="12700">
                    <a:solidFill>
                      <a:srgbClr val="FFFF00"/>
                    </a:solidFill>
                    <a:round/>
                    <a:headEnd/>
                    <a:tailEnd/>
                  </a:ln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Hết giờ</a:t>
              </a:r>
              <a:endParaRPr lang="en-US" sz="3600" b="1" i="1" kern="10" dirty="0">
                <a:ln w="1270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34" name="AutoShape 51"/>
          <p:cNvSpPr>
            <a:spLocks noChangeArrowheads="1"/>
          </p:cNvSpPr>
          <p:nvPr/>
        </p:nvSpPr>
        <p:spPr bwMode="auto">
          <a:xfrm>
            <a:off x="10571515" y="644729"/>
            <a:ext cx="1143000" cy="9144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4400" b="1" dirty="0">
                <a:solidFill>
                  <a:srgbClr val="0033CC"/>
                </a:solidFill>
                <a:latin typeface="Arial" panose="020B0604020202020204" pitchFamily="34" charset="0"/>
              </a:rPr>
              <a:t>6</a:t>
            </a:r>
          </a:p>
        </p:txBody>
      </p:sp>
      <p:sp>
        <p:nvSpPr>
          <p:cNvPr id="35" name="AutoShape 52"/>
          <p:cNvSpPr>
            <a:spLocks noChangeArrowheads="1"/>
          </p:cNvSpPr>
          <p:nvPr/>
        </p:nvSpPr>
        <p:spPr bwMode="auto">
          <a:xfrm>
            <a:off x="10577995" y="628596"/>
            <a:ext cx="1143000" cy="9144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4400" b="1" dirty="0">
                <a:solidFill>
                  <a:srgbClr val="0033CC"/>
                </a:solidFill>
                <a:latin typeface="Arial" panose="020B0604020202020204" pitchFamily="34" charset="0"/>
              </a:rPr>
              <a:t>7</a:t>
            </a:r>
          </a:p>
        </p:txBody>
      </p:sp>
      <p:sp>
        <p:nvSpPr>
          <p:cNvPr id="40" name="AutoShape 53"/>
          <p:cNvSpPr>
            <a:spLocks noChangeArrowheads="1"/>
          </p:cNvSpPr>
          <p:nvPr/>
        </p:nvSpPr>
        <p:spPr bwMode="auto">
          <a:xfrm>
            <a:off x="10571515" y="633491"/>
            <a:ext cx="1143000" cy="9144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4400" b="1" dirty="0">
                <a:solidFill>
                  <a:srgbClr val="0033CC"/>
                </a:solidFill>
                <a:latin typeface="Arial" panose="020B0604020202020204" pitchFamily="34" charset="0"/>
              </a:rPr>
              <a:t>8</a:t>
            </a:r>
          </a:p>
        </p:txBody>
      </p:sp>
      <p:sp>
        <p:nvSpPr>
          <p:cNvPr id="43" name="AutoShape 54"/>
          <p:cNvSpPr>
            <a:spLocks noChangeArrowheads="1"/>
          </p:cNvSpPr>
          <p:nvPr/>
        </p:nvSpPr>
        <p:spPr bwMode="auto">
          <a:xfrm>
            <a:off x="10581580" y="635365"/>
            <a:ext cx="1143000" cy="9144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4400" b="1" dirty="0">
                <a:solidFill>
                  <a:srgbClr val="0033CC"/>
                </a:solidFill>
                <a:latin typeface="Arial" panose="020B0604020202020204" pitchFamily="34" charset="0"/>
              </a:rPr>
              <a:t>9</a:t>
            </a:r>
          </a:p>
        </p:txBody>
      </p:sp>
      <p:sp>
        <p:nvSpPr>
          <p:cNvPr id="45" name="AutoShape 55"/>
          <p:cNvSpPr>
            <a:spLocks noChangeArrowheads="1"/>
          </p:cNvSpPr>
          <p:nvPr/>
        </p:nvSpPr>
        <p:spPr bwMode="auto">
          <a:xfrm>
            <a:off x="10584475" y="655967"/>
            <a:ext cx="1143000" cy="9144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4400" b="1" dirty="0">
                <a:solidFill>
                  <a:srgbClr val="0033CC"/>
                </a:solidFill>
                <a:latin typeface="Arial" panose="020B0604020202020204" pitchFamily="34" charset="0"/>
              </a:rPr>
              <a:t>10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1535468" y="1434158"/>
            <a:ext cx="207782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vi-VN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2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vi-VN" sz="32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ỡ lợn</a:t>
            </a:r>
            <a:r>
              <a:rPr lang="vi-VN" sz="32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3" name="TextBox 52"/>
          <p:cNvSpPr txBox="1"/>
          <p:nvPr/>
        </p:nvSpPr>
        <p:spPr>
          <a:xfrm>
            <a:off x="1569523" y="2226521"/>
            <a:ext cx="271914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vi-VN" sz="32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2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Hoa qu</a:t>
            </a:r>
            <a:r>
              <a:rPr lang="vi-VN" sz="32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ả</a:t>
            </a:r>
            <a:r>
              <a:rPr lang="vi-VN" sz="3200" smtClean="0">
                <a:latin typeface="+mj-lt"/>
              </a:rPr>
              <a:t>        </a:t>
            </a:r>
            <a:endParaRPr lang="en-US" sz="3200" dirty="0">
              <a:latin typeface="+mj-lt"/>
            </a:endParaRPr>
          </a:p>
        </p:txBody>
      </p:sp>
      <p:sp>
        <p:nvSpPr>
          <p:cNvPr id="54" name="TextBox 53"/>
          <p:cNvSpPr txBox="1"/>
          <p:nvPr/>
        </p:nvSpPr>
        <p:spPr>
          <a:xfrm>
            <a:off x="1508964" y="3095313"/>
            <a:ext cx="319182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vi-VN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vi-VN" sz="32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Khoai lang</a:t>
            </a:r>
            <a:r>
              <a:rPr lang="vi-VN" sz="3200" smtClean="0">
                <a:latin typeface="+mj-lt"/>
              </a:rPr>
              <a:t>          </a:t>
            </a:r>
            <a:endParaRPr lang="en-US" sz="3200" dirty="0">
              <a:latin typeface="+mj-lt"/>
            </a:endParaRPr>
          </a:p>
        </p:txBody>
      </p:sp>
      <p:sp>
        <p:nvSpPr>
          <p:cNvPr id="55" name="Oval 54"/>
          <p:cNvSpPr/>
          <p:nvPr/>
        </p:nvSpPr>
        <p:spPr>
          <a:xfrm>
            <a:off x="1413608" y="1457544"/>
            <a:ext cx="687754" cy="714505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55625587"/>
      </p:ext>
    </p:extLst>
  </p:cSld>
  <p:clrMapOvr>
    <a:masterClrMapping/>
  </p:clrMapOvr>
  <p:transition spd="med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4" presetClass="exit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1000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0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" dur="1000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8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2" dur="1000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6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0" dur="10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4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4000"/>
                            </p:stCondLst>
                            <p:childTnLst>
                              <p:par>
                                <p:cTn id="37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8" dur="1000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2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0"/>
                            </p:stCondLst>
                            <p:childTnLst>
                              <p:par>
                                <p:cTn id="45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6" dur="1000"/>
                                        <p:tgtEl>
                                          <p:spTgt spid="176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/>
                                        <p:tgtEl>
                                          <p:spTgt spid="176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/>
                                        <p:tgtEl>
                                          <p:spTgt spid="176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/>
                                        <p:tgtEl>
                                          <p:spTgt spid="176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0" dur="1000"/>
                                        <p:tgtEl>
                                          <p:spTgt spid="176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76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6000"/>
                            </p:stCondLst>
                            <p:childTnLst>
                              <p:par>
                                <p:cTn id="53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4" dur="1000"/>
                                        <p:tgtEl>
                                          <p:spTgt spid="176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/>
                                        <p:tgtEl>
                                          <p:spTgt spid="176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/>
                                        <p:tgtEl>
                                          <p:spTgt spid="176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/>
                                        <p:tgtEl>
                                          <p:spTgt spid="176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8" dur="1000"/>
                                        <p:tgtEl>
                                          <p:spTgt spid="176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76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7000"/>
                            </p:stCondLst>
                            <p:childTnLst>
                              <p:par>
                                <p:cTn id="61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2" dur="1000"/>
                                        <p:tgtEl>
                                          <p:spTgt spid="176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/>
                                        <p:tgtEl>
                                          <p:spTgt spid="176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/>
                                        <p:tgtEl>
                                          <p:spTgt spid="176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/>
                                        <p:tgtEl>
                                          <p:spTgt spid="176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66" dur="1000"/>
                                        <p:tgtEl>
                                          <p:spTgt spid="176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76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8000"/>
                            </p:stCondLst>
                            <p:childTnLst>
                              <p:par>
                                <p:cTn id="69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0" dur="1000"/>
                                        <p:tgtEl>
                                          <p:spTgt spid="176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/>
                                        <p:tgtEl>
                                          <p:spTgt spid="176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/>
                                        <p:tgtEl>
                                          <p:spTgt spid="176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/>
                                        <p:tgtEl>
                                          <p:spTgt spid="176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4" dur="1000"/>
                                        <p:tgtEl>
                                          <p:spTgt spid="176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76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9000"/>
                            </p:stCondLst>
                            <p:childTnLst>
                              <p:par>
                                <p:cTn id="77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8" dur="1000"/>
                                        <p:tgtEl>
                                          <p:spTgt spid="176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/>
                                        <p:tgtEl>
                                          <p:spTgt spid="176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/>
                                        <p:tgtEl>
                                          <p:spTgt spid="176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/>
                                        <p:tgtEl>
                                          <p:spTgt spid="176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2" dur="1000"/>
                                        <p:tgtEl>
                                          <p:spTgt spid="176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76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10000"/>
                            </p:stCondLst>
                            <p:childTnLst>
                              <p:par>
                                <p:cTn id="85" presetID="50" presetClass="exit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6" dur="2000"/>
                                        <p:tgtEl>
                                          <p:spTgt spid="176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+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2000"/>
                                        <p:tgtEl>
                                          <p:spTgt spid="176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8" dur="2000"/>
                                        <p:tgtEl>
                                          <p:spTgt spid="176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76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E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12000"/>
                            </p:stCondLst>
                            <p:childTnLst>
                              <p:par>
                                <p:cTn id="91" presetID="23" presetClass="entr" presetSubtype="16" fill="remove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3" dur="3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3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au hoi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0" presetClass="entr" presetSubtype="0" repeatCount="1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au hoi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00" presetID="27" presetClass="emph" presetSubtype="0" repeatCount="10000" fill="remove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01" dur="250" autoRev="1" fill="remove"/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102" dur="250" autoRev="1" fill="remove"/>
                                        <p:tgtEl>
                                          <p:spTgt spid="5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103" dur="250" autoRev="1" fill="remove"/>
                                        <p:tgtEl>
                                          <p:spTgt spid="5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04" dur="250" autoRev="1" fill="remove"/>
                                        <p:tgtEl>
                                          <p:spTgt spid="5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au hoi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650" grpId="0" animBg="1"/>
      <p:bldP spid="17651" grpId="0" animBg="1"/>
      <p:bldP spid="17652" grpId="0" animBg="1"/>
      <p:bldP spid="17653" grpId="0" animBg="1"/>
      <p:bldP spid="17654" grpId="0" animBg="1"/>
      <p:bldP spid="17655" grpId="0" animBg="1"/>
      <p:bldP spid="34" grpId="0" animBg="1"/>
      <p:bldP spid="35" grpId="0" animBg="1"/>
      <p:bldP spid="40" grpId="0" animBg="1"/>
      <p:bldP spid="43" grpId="0" animBg="1"/>
      <p:bldP spid="45" grpId="0" animBg="1"/>
      <p:bldP spid="55" grpId="0" animBg="1"/>
      <p:bldP spid="55" grpId="1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90" name="Rectangle 82"/>
          <p:cNvSpPr>
            <a:spLocks noChangeArrowheads="1"/>
          </p:cNvSpPr>
          <p:nvPr/>
        </p:nvSpPr>
        <p:spPr bwMode="auto">
          <a:xfrm>
            <a:off x="655430" y="179109"/>
            <a:ext cx="11205266" cy="6309797"/>
          </a:xfrm>
          <a:prstGeom prst="rect">
            <a:avLst/>
          </a:prstGeom>
          <a:noFill/>
          <a:ln w="57150" cmpd="thinThick">
            <a:solidFill>
              <a:srgbClr val="0000FF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650" name="AutoShape 242"/>
          <p:cNvSpPr>
            <a:spLocks noChangeArrowheads="1"/>
          </p:cNvSpPr>
          <p:nvPr/>
        </p:nvSpPr>
        <p:spPr bwMode="auto">
          <a:xfrm>
            <a:off x="10577995" y="639110"/>
            <a:ext cx="1143000" cy="9144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7B77C7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sz="4400" b="1">
                <a:solidFill>
                  <a:srgbClr val="FF0000"/>
                </a:solidFill>
                <a:latin typeface="Arial" panose="020B0604020202020204" pitchFamily="34" charset="0"/>
              </a:rPr>
              <a:t>0</a:t>
            </a:r>
          </a:p>
        </p:txBody>
      </p:sp>
      <p:sp>
        <p:nvSpPr>
          <p:cNvPr id="17651" name="AutoShape 243"/>
          <p:cNvSpPr>
            <a:spLocks noChangeArrowheads="1"/>
          </p:cNvSpPr>
          <p:nvPr/>
        </p:nvSpPr>
        <p:spPr bwMode="auto">
          <a:xfrm>
            <a:off x="10571515" y="660862"/>
            <a:ext cx="1143000" cy="9144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89B593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sz="4400" b="1">
                <a:solidFill>
                  <a:srgbClr val="800000"/>
                </a:solidFill>
                <a:latin typeface="Arial" panose="020B0604020202020204" pitchFamily="34" charset="0"/>
              </a:rPr>
              <a:t>1</a:t>
            </a:r>
          </a:p>
        </p:txBody>
      </p:sp>
      <p:sp>
        <p:nvSpPr>
          <p:cNvPr id="17652" name="AutoShape 244"/>
          <p:cNvSpPr>
            <a:spLocks noChangeArrowheads="1"/>
          </p:cNvSpPr>
          <p:nvPr/>
        </p:nvSpPr>
        <p:spPr bwMode="auto">
          <a:xfrm>
            <a:off x="10577995" y="639110"/>
            <a:ext cx="1143000" cy="9144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sz="4400" b="1">
                <a:solidFill>
                  <a:srgbClr val="0033CC"/>
                </a:solidFill>
                <a:latin typeface="Arial" panose="020B0604020202020204" pitchFamily="34" charset="0"/>
              </a:rPr>
              <a:t>2</a:t>
            </a:r>
          </a:p>
        </p:txBody>
      </p:sp>
      <p:sp>
        <p:nvSpPr>
          <p:cNvPr id="17653" name="AutoShape 245"/>
          <p:cNvSpPr>
            <a:spLocks noChangeArrowheads="1"/>
          </p:cNvSpPr>
          <p:nvPr/>
        </p:nvSpPr>
        <p:spPr bwMode="auto">
          <a:xfrm>
            <a:off x="10571515" y="660862"/>
            <a:ext cx="1143000" cy="9144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sz="4400" b="1">
                <a:solidFill>
                  <a:srgbClr val="0033CC"/>
                </a:solidFill>
                <a:latin typeface="Arial" panose="020B0604020202020204" pitchFamily="34" charset="0"/>
              </a:rPr>
              <a:t>3</a:t>
            </a:r>
          </a:p>
        </p:txBody>
      </p:sp>
      <p:sp>
        <p:nvSpPr>
          <p:cNvPr id="17654" name="AutoShape 246"/>
          <p:cNvSpPr>
            <a:spLocks noChangeArrowheads="1"/>
          </p:cNvSpPr>
          <p:nvPr/>
        </p:nvSpPr>
        <p:spPr bwMode="auto">
          <a:xfrm>
            <a:off x="10577995" y="660862"/>
            <a:ext cx="1143000" cy="9144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sz="4400" b="1">
                <a:solidFill>
                  <a:srgbClr val="0033CC"/>
                </a:solidFill>
                <a:latin typeface="Arial" panose="020B0604020202020204" pitchFamily="34" charset="0"/>
              </a:rPr>
              <a:t>4</a:t>
            </a:r>
          </a:p>
        </p:txBody>
      </p:sp>
      <p:sp>
        <p:nvSpPr>
          <p:cNvPr id="17655" name="AutoShape 247"/>
          <p:cNvSpPr>
            <a:spLocks noChangeArrowheads="1"/>
          </p:cNvSpPr>
          <p:nvPr/>
        </p:nvSpPr>
        <p:spPr bwMode="auto">
          <a:xfrm>
            <a:off x="10577995" y="660862"/>
            <a:ext cx="1143000" cy="9144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sz="4400" b="1">
                <a:solidFill>
                  <a:srgbClr val="0033CC"/>
                </a:solidFill>
                <a:latin typeface="Arial" panose="020B0604020202020204" pitchFamily="34" charset="0"/>
              </a:rPr>
              <a:t>5</a:t>
            </a:r>
          </a:p>
        </p:txBody>
      </p:sp>
      <p:sp>
        <p:nvSpPr>
          <p:cNvPr id="69" name="TextBox 68"/>
          <p:cNvSpPr txBox="1"/>
          <p:nvPr/>
        </p:nvSpPr>
        <p:spPr>
          <a:xfrm>
            <a:off x="1046922" y="250791"/>
            <a:ext cx="9232991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32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32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Trong các bức tranh sau, tranh nào thể hiện việc nên làm giúp cơ thể khỏe mạnh?</a:t>
            </a:r>
            <a:endParaRPr lang="en-US" sz="3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3" name="Picture 2"/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459" t="61032" r="53064" b="371"/>
          <a:stretch/>
        </p:blipFill>
        <p:spPr bwMode="auto">
          <a:xfrm>
            <a:off x="8820733" y="3968653"/>
            <a:ext cx="2892504" cy="24836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5" name="Picture 2"/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7131" t="17495" r="7277" b="43314"/>
          <a:stretch/>
        </p:blipFill>
        <p:spPr bwMode="auto">
          <a:xfrm>
            <a:off x="3633380" y="1548414"/>
            <a:ext cx="2901891" cy="22795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0" name="Picture 39">
            <a:extLst>
              <a:ext uri="{FF2B5EF4-FFF2-40B4-BE49-F238E27FC236}">
                <a16:creationId xmlns:a16="http://schemas.microsoft.com/office/drawing/2014/main" id="{98F41B8F-B0C8-4BF1-98C7-B419E9D12CD2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7415" t="18679" r="41668" b="67277"/>
          <a:stretch/>
        </p:blipFill>
        <p:spPr>
          <a:xfrm>
            <a:off x="797280" y="1690610"/>
            <a:ext cx="2701293" cy="2245218"/>
          </a:xfrm>
          <a:prstGeom prst="rect">
            <a:avLst/>
          </a:prstGeom>
        </p:spPr>
      </p:pic>
      <p:pic>
        <p:nvPicPr>
          <p:cNvPr id="43" name="Picture 42">
            <a:extLst>
              <a:ext uri="{FF2B5EF4-FFF2-40B4-BE49-F238E27FC236}">
                <a16:creationId xmlns:a16="http://schemas.microsoft.com/office/drawing/2014/main" id="{98F41B8F-B0C8-4BF1-98C7-B419E9D12CD2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4063" t="34680" r="46765" b="52792"/>
          <a:stretch/>
        </p:blipFill>
        <p:spPr>
          <a:xfrm>
            <a:off x="6463696" y="4049567"/>
            <a:ext cx="2505768" cy="2273900"/>
          </a:xfrm>
          <a:prstGeom prst="rect">
            <a:avLst/>
          </a:prstGeom>
        </p:spPr>
      </p:pic>
      <p:sp>
        <p:nvSpPr>
          <p:cNvPr id="45" name="Oval 44"/>
          <p:cNvSpPr/>
          <p:nvPr/>
        </p:nvSpPr>
        <p:spPr>
          <a:xfrm>
            <a:off x="1965296" y="3566561"/>
            <a:ext cx="376364" cy="30505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51" name="Oval 50"/>
          <p:cNvSpPr/>
          <p:nvPr/>
        </p:nvSpPr>
        <p:spPr>
          <a:xfrm>
            <a:off x="4752706" y="3542624"/>
            <a:ext cx="376364" cy="30505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55" name="Oval 54"/>
          <p:cNvSpPr/>
          <p:nvPr/>
        </p:nvSpPr>
        <p:spPr>
          <a:xfrm>
            <a:off x="7365133" y="6119137"/>
            <a:ext cx="376364" cy="30505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57" name="TextBox 56"/>
          <p:cNvSpPr txBox="1"/>
          <p:nvPr/>
        </p:nvSpPr>
        <p:spPr>
          <a:xfrm>
            <a:off x="1994451" y="3486152"/>
            <a:ext cx="47707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endParaRPr lang="vi-VN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8" name="TextBox 57"/>
          <p:cNvSpPr txBox="1"/>
          <p:nvPr/>
        </p:nvSpPr>
        <p:spPr>
          <a:xfrm>
            <a:off x="4769209" y="3464130"/>
            <a:ext cx="47707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vi-VN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2" name="TextBox 61"/>
          <p:cNvSpPr txBox="1"/>
          <p:nvPr/>
        </p:nvSpPr>
        <p:spPr>
          <a:xfrm>
            <a:off x="7385691" y="6018397"/>
            <a:ext cx="47707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6</a:t>
            </a:r>
            <a:endParaRPr lang="vi-VN" sz="24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9" name="Oval 38"/>
          <p:cNvSpPr/>
          <p:nvPr/>
        </p:nvSpPr>
        <p:spPr>
          <a:xfrm>
            <a:off x="7357392" y="6026195"/>
            <a:ext cx="429522" cy="444248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  <p:sp>
        <p:nvSpPr>
          <p:cNvPr id="46" name="AutoShape 51"/>
          <p:cNvSpPr>
            <a:spLocks noChangeArrowheads="1"/>
          </p:cNvSpPr>
          <p:nvPr/>
        </p:nvSpPr>
        <p:spPr bwMode="auto">
          <a:xfrm>
            <a:off x="10585616" y="660862"/>
            <a:ext cx="1143000" cy="9144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4400" b="1" dirty="0">
                <a:solidFill>
                  <a:srgbClr val="0033CC"/>
                </a:solidFill>
                <a:latin typeface="Arial" panose="020B0604020202020204" pitchFamily="34" charset="0"/>
              </a:rPr>
              <a:t>6</a:t>
            </a:r>
          </a:p>
        </p:txBody>
      </p:sp>
      <p:sp>
        <p:nvSpPr>
          <p:cNvPr id="47" name="AutoShape 52"/>
          <p:cNvSpPr>
            <a:spLocks noChangeArrowheads="1"/>
          </p:cNvSpPr>
          <p:nvPr/>
        </p:nvSpPr>
        <p:spPr bwMode="auto">
          <a:xfrm>
            <a:off x="10585616" y="649986"/>
            <a:ext cx="1143000" cy="9144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4400" b="1" dirty="0">
                <a:solidFill>
                  <a:srgbClr val="0033CC"/>
                </a:solidFill>
                <a:latin typeface="Arial" panose="020B0604020202020204" pitchFamily="34" charset="0"/>
              </a:rPr>
              <a:t>7</a:t>
            </a:r>
          </a:p>
        </p:txBody>
      </p:sp>
      <p:sp>
        <p:nvSpPr>
          <p:cNvPr id="48" name="AutoShape 53"/>
          <p:cNvSpPr>
            <a:spLocks noChangeArrowheads="1"/>
          </p:cNvSpPr>
          <p:nvPr/>
        </p:nvSpPr>
        <p:spPr bwMode="auto">
          <a:xfrm>
            <a:off x="10598123" y="660862"/>
            <a:ext cx="1143000" cy="9144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4400" b="1" dirty="0">
                <a:solidFill>
                  <a:srgbClr val="0033CC"/>
                </a:solidFill>
                <a:latin typeface="Arial" panose="020B0604020202020204" pitchFamily="34" charset="0"/>
              </a:rPr>
              <a:t>8</a:t>
            </a:r>
          </a:p>
        </p:txBody>
      </p:sp>
      <p:sp>
        <p:nvSpPr>
          <p:cNvPr id="49" name="AutoShape 54"/>
          <p:cNvSpPr>
            <a:spLocks noChangeArrowheads="1"/>
          </p:cNvSpPr>
          <p:nvPr/>
        </p:nvSpPr>
        <p:spPr bwMode="auto">
          <a:xfrm>
            <a:off x="10577995" y="660862"/>
            <a:ext cx="1143000" cy="9144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4400" b="1" dirty="0">
                <a:solidFill>
                  <a:srgbClr val="0033CC"/>
                </a:solidFill>
                <a:latin typeface="Arial" panose="020B0604020202020204" pitchFamily="34" charset="0"/>
              </a:rPr>
              <a:t>9</a:t>
            </a:r>
          </a:p>
        </p:txBody>
      </p:sp>
      <p:sp>
        <p:nvSpPr>
          <p:cNvPr id="50" name="AutoShape 55"/>
          <p:cNvSpPr>
            <a:spLocks noChangeArrowheads="1"/>
          </p:cNvSpPr>
          <p:nvPr/>
        </p:nvSpPr>
        <p:spPr bwMode="auto">
          <a:xfrm>
            <a:off x="10577995" y="649986"/>
            <a:ext cx="1143000" cy="9144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4400" b="1" dirty="0">
                <a:solidFill>
                  <a:srgbClr val="0033CC"/>
                </a:solidFill>
                <a:latin typeface="Arial" panose="020B0604020202020204" pitchFamily="34" charset="0"/>
              </a:rPr>
              <a:t>10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95871" y="4009903"/>
            <a:ext cx="2717979" cy="2302826"/>
          </a:xfrm>
          <a:prstGeom prst="rect">
            <a:avLst/>
          </a:prstGeom>
        </p:spPr>
      </p:pic>
      <p:sp>
        <p:nvSpPr>
          <p:cNvPr id="65" name="Oval 64"/>
          <p:cNvSpPr/>
          <p:nvPr/>
        </p:nvSpPr>
        <p:spPr>
          <a:xfrm>
            <a:off x="10094437" y="6095794"/>
            <a:ext cx="376364" cy="30505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66" name="TextBox 65"/>
          <p:cNvSpPr txBox="1"/>
          <p:nvPr/>
        </p:nvSpPr>
        <p:spPr>
          <a:xfrm>
            <a:off x="10094437" y="6020350"/>
            <a:ext cx="47707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7</a:t>
            </a:r>
            <a:endParaRPr lang="vi-VN" sz="24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6" name="Picture 2"/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459" t="18110" r="55546" b="43820"/>
          <a:stretch/>
        </p:blipFill>
        <p:spPr bwMode="auto">
          <a:xfrm>
            <a:off x="6573853" y="1372974"/>
            <a:ext cx="3003176" cy="23241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3" name="Oval 62"/>
          <p:cNvSpPr/>
          <p:nvPr/>
        </p:nvSpPr>
        <p:spPr>
          <a:xfrm>
            <a:off x="8019661" y="3418194"/>
            <a:ext cx="376364" cy="30505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64" name="TextBox 63"/>
          <p:cNvSpPr txBox="1"/>
          <p:nvPr/>
        </p:nvSpPr>
        <p:spPr>
          <a:xfrm>
            <a:off x="8035894" y="3335728"/>
            <a:ext cx="37039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endParaRPr lang="vi-VN" sz="24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830503" y="3897135"/>
            <a:ext cx="2874996" cy="2602018"/>
            <a:chOff x="326384" y="3801919"/>
            <a:chExt cx="2874996" cy="2602018"/>
          </a:xfrm>
        </p:grpSpPr>
        <p:pic>
          <p:nvPicPr>
            <p:cNvPr id="68" name="Picture 2"/>
            <p:cNvPicPr>
              <a:picLocks noChangeAspect="1" noChangeArrowheads="1"/>
            </p:cNvPicPr>
            <p:nvPr/>
          </p:nvPicPr>
          <p:blipFill rotWithShape="1"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57131" t="56069" r="7607"/>
            <a:stretch/>
          </p:blipFill>
          <p:spPr bwMode="auto">
            <a:xfrm>
              <a:off x="326384" y="3801919"/>
              <a:ext cx="2874996" cy="255514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70" name="Oval 69"/>
            <p:cNvSpPr/>
            <p:nvPr/>
          </p:nvSpPr>
          <p:spPr>
            <a:xfrm>
              <a:off x="1503528" y="6010397"/>
              <a:ext cx="376364" cy="30505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sp>
          <p:nvSpPr>
            <p:cNvPr id="71" name="TextBox 70"/>
            <p:cNvSpPr txBox="1"/>
            <p:nvPr/>
          </p:nvSpPr>
          <p:spPr>
            <a:xfrm>
              <a:off x="1539878" y="5942272"/>
              <a:ext cx="53008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4</a:t>
              </a:r>
              <a:endParaRPr lang="vi-VN" sz="24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72" name="Oval 71"/>
          <p:cNvSpPr/>
          <p:nvPr/>
        </p:nvSpPr>
        <p:spPr>
          <a:xfrm>
            <a:off x="4912197" y="6105613"/>
            <a:ext cx="376364" cy="30505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73" name="TextBox 72"/>
          <p:cNvSpPr txBox="1"/>
          <p:nvPr/>
        </p:nvSpPr>
        <p:spPr>
          <a:xfrm>
            <a:off x="4944062" y="6040650"/>
            <a:ext cx="47707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5</a:t>
            </a:r>
            <a:endParaRPr lang="vi-VN" sz="24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4" name="Oval 73"/>
          <p:cNvSpPr/>
          <p:nvPr/>
        </p:nvSpPr>
        <p:spPr>
          <a:xfrm>
            <a:off x="1981791" y="6035427"/>
            <a:ext cx="429522" cy="444248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  <p:sp>
        <p:nvSpPr>
          <p:cNvPr id="75" name="Oval 74"/>
          <p:cNvSpPr/>
          <p:nvPr/>
        </p:nvSpPr>
        <p:spPr>
          <a:xfrm>
            <a:off x="4724573" y="3469513"/>
            <a:ext cx="429522" cy="444248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  <p:sp>
        <p:nvSpPr>
          <p:cNvPr id="76" name="Oval 75"/>
          <p:cNvSpPr/>
          <p:nvPr/>
        </p:nvSpPr>
        <p:spPr>
          <a:xfrm>
            <a:off x="1934738" y="3490391"/>
            <a:ext cx="429522" cy="444248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  <p:grpSp>
        <p:nvGrpSpPr>
          <p:cNvPr id="77" name="Group 273"/>
          <p:cNvGrpSpPr>
            <a:grpSpLocks/>
          </p:cNvGrpSpPr>
          <p:nvPr/>
        </p:nvGrpSpPr>
        <p:grpSpPr bwMode="auto">
          <a:xfrm>
            <a:off x="3794087" y="2789284"/>
            <a:ext cx="4876800" cy="1981200"/>
            <a:chOff x="1009" y="657"/>
            <a:chExt cx="3072" cy="960"/>
          </a:xfrm>
        </p:grpSpPr>
        <p:sp>
          <p:nvSpPr>
            <p:cNvPr id="78" name="Oval 274"/>
            <p:cNvSpPr>
              <a:spLocks noChangeArrowheads="1"/>
            </p:cNvSpPr>
            <p:nvPr/>
          </p:nvSpPr>
          <p:spPr bwMode="auto">
            <a:xfrm>
              <a:off x="1009" y="657"/>
              <a:ext cx="3072" cy="960"/>
            </a:xfrm>
            <a:prstGeom prst="ellipse">
              <a:avLst/>
            </a:prstGeom>
            <a:solidFill>
              <a:srgbClr val="00FF00"/>
            </a:solidFill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" name="WordArt 275"/>
            <p:cNvSpPr>
              <a:spLocks noChangeArrowheads="1" noChangeShapeType="1" noTextEdit="1"/>
            </p:cNvSpPr>
            <p:nvPr/>
          </p:nvSpPr>
          <p:spPr bwMode="auto">
            <a:xfrm>
              <a:off x="1797" y="985"/>
              <a:ext cx="1884" cy="421"/>
            </a:xfrm>
            <a:prstGeom prst="rect">
              <a:avLst/>
            </a:prstGeom>
            <a:extLst>
              <a:ext uri="{AF507438-7753-43E0-B8FC-AC1667EBCBE1}">
                <a14:hiddenEffects xmlns:a14="http://schemas.microsoft.com/office/drawing/2010/main">
                  <a:effectLst/>
                </a14:hiddenEffects>
              </a:ext>
            </a:extLst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vi-VN" sz="3600" b="1" i="1" kern="10" dirty="0" smtClean="0">
                  <a:ln w="12700">
                    <a:solidFill>
                      <a:srgbClr val="FFFF00"/>
                    </a:solidFill>
                    <a:round/>
                    <a:headEnd/>
                    <a:tailEnd/>
                  </a:ln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Hết giờ</a:t>
              </a:r>
              <a:endParaRPr lang="en-US" sz="3600" b="1" i="1" kern="10" dirty="0">
                <a:ln w="1270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70451877"/>
      </p:ext>
    </p:extLst>
  </p:cSld>
  <p:clrMapOvr>
    <a:masterClrMapping/>
  </p:clrMapOvr>
  <p:transition spd="med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4" presetClass="exit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1000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0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" dur="1000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8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2" dur="1000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6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0" dur="1000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4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4000"/>
                            </p:stCondLst>
                            <p:childTnLst>
                              <p:par>
                                <p:cTn id="37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8" dur="1000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2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0"/>
                            </p:stCondLst>
                            <p:childTnLst>
                              <p:par>
                                <p:cTn id="45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6" dur="1000"/>
                                        <p:tgtEl>
                                          <p:spTgt spid="176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/>
                                        <p:tgtEl>
                                          <p:spTgt spid="176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/>
                                        <p:tgtEl>
                                          <p:spTgt spid="176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/>
                                        <p:tgtEl>
                                          <p:spTgt spid="176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0" dur="1000"/>
                                        <p:tgtEl>
                                          <p:spTgt spid="176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76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6000"/>
                            </p:stCondLst>
                            <p:childTnLst>
                              <p:par>
                                <p:cTn id="53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4" dur="1000"/>
                                        <p:tgtEl>
                                          <p:spTgt spid="176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/>
                                        <p:tgtEl>
                                          <p:spTgt spid="176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/>
                                        <p:tgtEl>
                                          <p:spTgt spid="176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/>
                                        <p:tgtEl>
                                          <p:spTgt spid="176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8" dur="1000"/>
                                        <p:tgtEl>
                                          <p:spTgt spid="176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76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7000"/>
                            </p:stCondLst>
                            <p:childTnLst>
                              <p:par>
                                <p:cTn id="61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2" dur="1000"/>
                                        <p:tgtEl>
                                          <p:spTgt spid="176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/>
                                        <p:tgtEl>
                                          <p:spTgt spid="176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/>
                                        <p:tgtEl>
                                          <p:spTgt spid="176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/>
                                        <p:tgtEl>
                                          <p:spTgt spid="176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66" dur="1000"/>
                                        <p:tgtEl>
                                          <p:spTgt spid="176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76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8000"/>
                            </p:stCondLst>
                            <p:childTnLst>
                              <p:par>
                                <p:cTn id="69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0" dur="1000"/>
                                        <p:tgtEl>
                                          <p:spTgt spid="176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/>
                                        <p:tgtEl>
                                          <p:spTgt spid="176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/>
                                        <p:tgtEl>
                                          <p:spTgt spid="176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/>
                                        <p:tgtEl>
                                          <p:spTgt spid="176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4" dur="1000"/>
                                        <p:tgtEl>
                                          <p:spTgt spid="176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76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9000"/>
                            </p:stCondLst>
                            <p:childTnLst>
                              <p:par>
                                <p:cTn id="77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8" dur="1000"/>
                                        <p:tgtEl>
                                          <p:spTgt spid="176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/>
                                        <p:tgtEl>
                                          <p:spTgt spid="176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/>
                                        <p:tgtEl>
                                          <p:spTgt spid="176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/>
                                        <p:tgtEl>
                                          <p:spTgt spid="176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2" dur="1000"/>
                                        <p:tgtEl>
                                          <p:spTgt spid="176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76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10000"/>
                            </p:stCondLst>
                            <p:childTnLst>
                              <p:par>
                                <p:cTn id="85" presetID="50" presetClass="exit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6" dur="2000"/>
                                        <p:tgtEl>
                                          <p:spTgt spid="176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+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2000"/>
                                        <p:tgtEl>
                                          <p:spTgt spid="176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8" dur="2000"/>
                                        <p:tgtEl>
                                          <p:spTgt spid="176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76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E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12000"/>
                            </p:stCondLst>
                            <p:childTnLst>
                              <p:par>
                                <p:cTn id="91" presetID="23" presetClass="entr" presetSubtype="16" fill="remove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3" dur="30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30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au hoi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0" presetClass="entr" presetSubtype="0" repeatCount="1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au hoi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00" presetID="27" presetClass="emph" presetSubtype="0" repeatCount="10000" fill="remove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01" dur="250" autoRev="1" fill="remove"/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102" dur="250" autoRev="1" fill="remove"/>
                                        <p:tgtEl>
                                          <p:spTgt spid="3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103" dur="250" autoRev="1" fill="remove"/>
                                        <p:tgtEl>
                                          <p:spTgt spid="3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04" dur="250" autoRev="1" fill="remove"/>
                                        <p:tgtEl>
                                          <p:spTgt spid="3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au hoi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05" presetID="10" presetClass="entr" presetSubtype="0" repeatCount="1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au hoi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08" presetID="27" presetClass="emph" presetSubtype="0" repeatCount="10000" fill="remove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09" dur="250" autoRev="1" fill="remove"/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110" dur="250" autoRev="1" fill="remove"/>
                                        <p:tgtEl>
                                          <p:spTgt spid="7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111" dur="250" autoRev="1" fill="remove"/>
                                        <p:tgtEl>
                                          <p:spTgt spid="7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12" dur="250" autoRev="1" fill="remove"/>
                                        <p:tgtEl>
                                          <p:spTgt spid="7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au hoi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13" presetID="10" presetClass="entr" presetSubtype="0" repeatCount="1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5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au hoi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16" presetID="27" presetClass="emph" presetSubtype="0" repeatCount="10000" fill="remove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17" dur="250" autoRev="1" fill="remove"/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118" dur="250" autoRev="1" fill="remove"/>
                                        <p:tgtEl>
                                          <p:spTgt spid="7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119" dur="250" autoRev="1" fill="remove"/>
                                        <p:tgtEl>
                                          <p:spTgt spid="7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20" dur="250" autoRev="1" fill="remove"/>
                                        <p:tgtEl>
                                          <p:spTgt spid="7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au hoi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21" presetID="10" presetClass="entr" presetSubtype="0" repeatCount="1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3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au hoi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24" presetID="27" presetClass="emph" presetSubtype="0" repeatCount="10000" fill="remove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25" dur="250" autoRev="1" fill="remove"/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126" dur="250" autoRev="1" fill="remove"/>
                                        <p:tgtEl>
                                          <p:spTgt spid="7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127" dur="250" autoRev="1" fill="remove"/>
                                        <p:tgtEl>
                                          <p:spTgt spid="7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28" dur="250" autoRev="1" fill="remove"/>
                                        <p:tgtEl>
                                          <p:spTgt spid="7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au hoi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650" grpId="0" animBg="1"/>
      <p:bldP spid="17651" grpId="0" animBg="1"/>
      <p:bldP spid="17652" grpId="0" animBg="1"/>
      <p:bldP spid="17653" grpId="0" animBg="1"/>
      <p:bldP spid="17654" grpId="0" animBg="1"/>
      <p:bldP spid="17655" grpId="0" animBg="1"/>
      <p:bldP spid="39" grpId="0" animBg="1"/>
      <p:bldP spid="39" grpId="1" animBg="1"/>
      <p:bldP spid="46" grpId="0" animBg="1"/>
      <p:bldP spid="47" grpId="0" animBg="1"/>
      <p:bldP spid="48" grpId="0" animBg="1"/>
      <p:bldP spid="49" grpId="0" animBg="1"/>
      <p:bldP spid="50" grpId="0" animBg="1"/>
      <p:bldP spid="74" grpId="0" animBg="1"/>
      <p:bldP spid="74" grpId="1" animBg="1"/>
      <p:bldP spid="75" grpId="0" animBg="1"/>
      <p:bldP spid="75" grpId="1" animBg="1"/>
      <p:bldP spid="76" grpId="0" animBg="1"/>
      <p:bldP spid="76" grpId="1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44430105"/>
              </p:ext>
            </p:extLst>
          </p:nvPr>
        </p:nvGraphicFramePr>
        <p:xfrm>
          <a:off x="0" y="-219651"/>
          <a:ext cx="12192000" cy="676340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679095">
                  <a:extLst>
                    <a:ext uri="{9D8B030D-6E8A-4147-A177-3AD203B41FA5}">
                      <a16:colId xmlns:a16="http://schemas.microsoft.com/office/drawing/2014/main" val="3112541601"/>
                    </a:ext>
                  </a:extLst>
                </a:gridCol>
                <a:gridCol w="5512905">
                  <a:extLst>
                    <a:ext uri="{9D8B030D-6E8A-4147-A177-3AD203B41FA5}">
                      <a16:colId xmlns:a16="http://schemas.microsoft.com/office/drawing/2014/main" val="4033236856"/>
                    </a:ext>
                  </a:extLst>
                </a:gridCol>
              </a:tblGrid>
              <a:tr h="591548">
                <a:tc>
                  <a:txBody>
                    <a:bodyPr/>
                    <a:lstStyle/>
                    <a:p>
                      <a:pPr algn="ctr"/>
                      <a:r>
                        <a:rPr lang="en-US" sz="3200" smtClean="0">
                          <a:solidFill>
                            <a:srgbClr val="FFFF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Các</a:t>
                      </a:r>
                      <a:r>
                        <a:rPr lang="en-US" sz="3200" baseline="0" smtClean="0">
                          <a:solidFill>
                            <a:srgbClr val="FFFF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bức tranh thể hiện việc nên làm</a:t>
                      </a:r>
                      <a:endParaRPr lang="en-US" sz="3200" dirty="0">
                        <a:solidFill>
                          <a:srgbClr val="FFFF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smtClean="0">
                          <a:solidFill>
                            <a:srgbClr val="FFFF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Các</a:t>
                      </a:r>
                      <a:r>
                        <a:rPr lang="en-US" sz="3200" baseline="0" smtClean="0">
                          <a:solidFill>
                            <a:srgbClr val="FFFF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bức tranh thể hiện việc không nên làm</a:t>
                      </a:r>
                      <a:endParaRPr lang="en-US" sz="3200" dirty="0">
                        <a:solidFill>
                          <a:srgbClr val="FFFF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45172941"/>
                  </a:ext>
                </a:extLst>
              </a:tr>
              <a:tr h="5696609">
                <a:tc>
                  <a:txBody>
                    <a:bodyPr/>
                    <a:lstStyle/>
                    <a:p>
                      <a:r>
                        <a:rPr lang="en-US" dirty="0" smtClean="0"/>
                        <a:t>                                                     </a:t>
                      </a:r>
                      <a:endParaRPr lang="en-US" dirty="0"/>
                    </a:p>
                  </a:txBody>
                  <a:tcPr>
                    <a:lnR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91733447"/>
                  </a:ext>
                </a:extLst>
              </a:tr>
            </a:tbl>
          </a:graphicData>
        </a:graphic>
      </p:graphicFrame>
      <p:pic>
        <p:nvPicPr>
          <p:cNvPr id="11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7131" t="56564" r="7516"/>
          <a:stretch/>
        </p:blipFill>
        <p:spPr bwMode="auto">
          <a:xfrm>
            <a:off x="19855" y="3983349"/>
            <a:ext cx="3066662" cy="2767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4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567" t="17775" r="53313" b="43015"/>
          <a:stretch/>
        </p:blipFill>
        <p:spPr bwMode="auto">
          <a:xfrm>
            <a:off x="6794755" y="904973"/>
            <a:ext cx="3065683" cy="28843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08400" y="3961240"/>
            <a:ext cx="2437663" cy="2753692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164155" y="3420518"/>
            <a:ext cx="376364" cy="30505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17" name="Oval 16"/>
          <p:cNvSpPr/>
          <p:nvPr/>
        </p:nvSpPr>
        <p:spPr>
          <a:xfrm>
            <a:off x="1229800" y="6410597"/>
            <a:ext cx="376364" cy="30505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19" name="Oval 18"/>
          <p:cNvSpPr/>
          <p:nvPr/>
        </p:nvSpPr>
        <p:spPr>
          <a:xfrm>
            <a:off x="8113195" y="6404517"/>
            <a:ext cx="376364" cy="30505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98F41B8F-B0C8-4BF1-98C7-B419E9D12CD2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4744" t="34680" r="46933" b="52656"/>
          <a:stretch/>
        </p:blipFill>
        <p:spPr>
          <a:xfrm>
            <a:off x="3128422" y="4002491"/>
            <a:ext cx="3332015" cy="2748221"/>
          </a:xfrm>
          <a:prstGeom prst="rect">
            <a:avLst/>
          </a:prstGeom>
        </p:spPr>
      </p:pic>
      <p:sp>
        <p:nvSpPr>
          <p:cNvPr id="10" name="Oval 9"/>
          <p:cNvSpPr/>
          <p:nvPr/>
        </p:nvSpPr>
        <p:spPr>
          <a:xfrm>
            <a:off x="4461958" y="6402651"/>
            <a:ext cx="376364" cy="30967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21" name="TextBox 20"/>
          <p:cNvSpPr txBox="1"/>
          <p:nvPr/>
        </p:nvSpPr>
        <p:spPr>
          <a:xfrm>
            <a:off x="4480856" y="6317228"/>
            <a:ext cx="47707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6</a:t>
            </a:r>
            <a:endParaRPr lang="vi-VN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1264472" y="6316651"/>
            <a:ext cx="47707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endParaRPr lang="vi-VN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98F41B8F-B0C8-4BF1-98C7-B419E9D12CD2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7415" t="18679" r="41668" b="67277"/>
          <a:stretch/>
        </p:blipFill>
        <p:spPr>
          <a:xfrm>
            <a:off x="47024" y="939013"/>
            <a:ext cx="3058708" cy="2837382"/>
          </a:xfrm>
          <a:prstGeom prst="rect">
            <a:avLst/>
          </a:prstGeom>
        </p:spPr>
      </p:pic>
      <p:sp>
        <p:nvSpPr>
          <p:cNvPr id="26" name="TextBox 25"/>
          <p:cNvSpPr txBox="1"/>
          <p:nvPr/>
        </p:nvSpPr>
        <p:spPr>
          <a:xfrm>
            <a:off x="8139693" y="6318682"/>
            <a:ext cx="47707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5</a:t>
            </a:r>
            <a:endParaRPr lang="vi-VN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" name="Oval 27"/>
          <p:cNvSpPr/>
          <p:nvPr/>
        </p:nvSpPr>
        <p:spPr>
          <a:xfrm>
            <a:off x="1703676" y="3490120"/>
            <a:ext cx="376364" cy="30505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29" name="TextBox 28"/>
          <p:cNvSpPr txBox="1"/>
          <p:nvPr/>
        </p:nvSpPr>
        <p:spPr>
          <a:xfrm>
            <a:off x="1732123" y="3401948"/>
            <a:ext cx="47707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endParaRPr lang="vi-VN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0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7131" t="17495" r="7273" b="43313"/>
          <a:stretch/>
        </p:blipFill>
        <p:spPr bwMode="auto">
          <a:xfrm>
            <a:off x="3159829" y="983960"/>
            <a:ext cx="3332015" cy="28115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2" name="Oval 31"/>
          <p:cNvSpPr/>
          <p:nvPr/>
        </p:nvSpPr>
        <p:spPr>
          <a:xfrm>
            <a:off x="4497487" y="3464556"/>
            <a:ext cx="376364" cy="30505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33" name="TextBox 32"/>
          <p:cNvSpPr txBox="1"/>
          <p:nvPr/>
        </p:nvSpPr>
        <p:spPr>
          <a:xfrm>
            <a:off x="4527881" y="3389997"/>
            <a:ext cx="47707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vi-VN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4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567" t="60468" r="53291" b="206"/>
          <a:stretch/>
        </p:blipFill>
        <p:spPr bwMode="auto">
          <a:xfrm>
            <a:off x="9323892" y="3961240"/>
            <a:ext cx="2790279" cy="27510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6" name="Oval 35"/>
          <p:cNvSpPr/>
          <p:nvPr/>
        </p:nvSpPr>
        <p:spPr>
          <a:xfrm>
            <a:off x="10569712" y="6306640"/>
            <a:ext cx="376364" cy="30505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37" name="TextBox 36"/>
          <p:cNvSpPr txBox="1"/>
          <p:nvPr/>
        </p:nvSpPr>
        <p:spPr>
          <a:xfrm>
            <a:off x="10588566" y="6241164"/>
            <a:ext cx="47707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7</a:t>
            </a:r>
            <a:endParaRPr lang="vi-VN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8159109" y="3330367"/>
            <a:ext cx="47707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endParaRPr lang="vi-VN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414348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90" name="Rectangle 82"/>
          <p:cNvSpPr>
            <a:spLocks noChangeArrowheads="1"/>
          </p:cNvSpPr>
          <p:nvPr/>
        </p:nvSpPr>
        <p:spPr bwMode="auto">
          <a:xfrm>
            <a:off x="675861" y="344558"/>
            <a:ext cx="10999304" cy="5662544"/>
          </a:xfrm>
          <a:prstGeom prst="rect">
            <a:avLst/>
          </a:prstGeom>
          <a:noFill/>
          <a:ln w="57150" cmpd="thinThick">
            <a:solidFill>
              <a:srgbClr val="0000FF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650" name="AutoShape 242"/>
          <p:cNvSpPr>
            <a:spLocks noChangeArrowheads="1"/>
          </p:cNvSpPr>
          <p:nvPr/>
        </p:nvSpPr>
        <p:spPr bwMode="auto">
          <a:xfrm>
            <a:off x="9880600" y="4573874"/>
            <a:ext cx="1143000" cy="9144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7B77C7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sz="4400" b="1">
                <a:solidFill>
                  <a:srgbClr val="FF0000"/>
                </a:solidFill>
                <a:latin typeface="Arial" panose="020B0604020202020204" pitchFamily="34" charset="0"/>
              </a:rPr>
              <a:t>0</a:t>
            </a:r>
          </a:p>
        </p:txBody>
      </p:sp>
      <p:sp>
        <p:nvSpPr>
          <p:cNvPr id="17651" name="AutoShape 243"/>
          <p:cNvSpPr>
            <a:spLocks noChangeArrowheads="1"/>
          </p:cNvSpPr>
          <p:nvPr/>
        </p:nvSpPr>
        <p:spPr bwMode="auto">
          <a:xfrm>
            <a:off x="9880600" y="4573874"/>
            <a:ext cx="1143000" cy="9144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89B593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sz="4400" b="1">
                <a:solidFill>
                  <a:srgbClr val="800000"/>
                </a:solidFill>
                <a:latin typeface="Arial" panose="020B0604020202020204" pitchFamily="34" charset="0"/>
              </a:rPr>
              <a:t>1</a:t>
            </a:r>
          </a:p>
        </p:txBody>
      </p:sp>
      <p:sp>
        <p:nvSpPr>
          <p:cNvPr id="17652" name="AutoShape 244"/>
          <p:cNvSpPr>
            <a:spLocks noChangeArrowheads="1"/>
          </p:cNvSpPr>
          <p:nvPr/>
        </p:nvSpPr>
        <p:spPr bwMode="auto">
          <a:xfrm>
            <a:off x="9880600" y="4587900"/>
            <a:ext cx="1143000" cy="9144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sz="4400" b="1">
                <a:solidFill>
                  <a:srgbClr val="0033CC"/>
                </a:solidFill>
                <a:latin typeface="Arial" panose="020B0604020202020204" pitchFamily="34" charset="0"/>
              </a:rPr>
              <a:t>2</a:t>
            </a:r>
          </a:p>
        </p:txBody>
      </p:sp>
      <p:sp>
        <p:nvSpPr>
          <p:cNvPr id="17653" name="AutoShape 245"/>
          <p:cNvSpPr>
            <a:spLocks noChangeArrowheads="1"/>
          </p:cNvSpPr>
          <p:nvPr/>
        </p:nvSpPr>
        <p:spPr bwMode="auto">
          <a:xfrm>
            <a:off x="9880600" y="4587900"/>
            <a:ext cx="1143000" cy="9144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sz="4400" b="1">
                <a:solidFill>
                  <a:srgbClr val="0033CC"/>
                </a:solidFill>
                <a:latin typeface="Arial" panose="020B0604020202020204" pitchFamily="34" charset="0"/>
              </a:rPr>
              <a:t>3</a:t>
            </a:r>
          </a:p>
        </p:txBody>
      </p:sp>
      <p:sp>
        <p:nvSpPr>
          <p:cNvPr id="17654" name="AutoShape 246"/>
          <p:cNvSpPr>
            <a:spLocks noChangeArrowheads="1"/>
          </p:cNvSpPr>
          <p:nvPr/>
        </p:nvSpPr>
        <p:spPr bwMode="auto">
          <a:xfrm>
            <a:off x="9880600" y="4609298"/>
            <a:ext cx="1143000" cy="9144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sz="4400" b="1">
                <a:solidFill>
                  <a:srgbClr val="0033CC"/>
                </a:solidFill>
                <a:latin typeface="Arial" panose="020B0604020202020204" pitchFamily="34" charset="0"/>
              </a:rPr>
              <a:t>4</a:t>
            </a:r>
          </a:p>
        </p:txBody>
      </p:sp>
      <p:sp>
        <p:nvSpPr>
          <p:cNvPr id="17655" name="AutoShape 247"/>
          <p:cNvSpPr>
            <a:spLocks noChangeArrowheads="1"/>
          </p:cNvSpPr>
          <p:nvPr/>
        </p:nvSpPr>
        <p:spPr bwMode="auto">
          <a:xfrm>
            <a:off x="9880600" y="4609298"/>
            <a:ext cx="1143000" cy="9144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sz="4400" b="1">
                <a:solidFill>
                  <a:srgbClr val="0033CC"/>
                </a:solidFill>
                <a:latin typeface="Arial" panose="020B0604020202020204" pitchFamily="34" charset="0"/>
              </a:rPr>
              <a:t>5</a:t>
            </a:r>
          </a:p>
        </p:txBody>
      </p:sp>
      <p:grpSp>
        <p:nvGrpSpPr>
          <p:cNvPr id="17681" name="Group 273"/>
          <p:cNvGrpSpPr>
            <a:grpSpLocks/>
          </p:cNvGrpSpPr>
          <p:nvPr/>
        </p:nvGrpSpPr>
        <p:grpSpPr bwMode="auto">
          <a:xfrm>
            <a:off x="3861813" y="3290887"/>
            <a:ext cx="4876800" cy="1981200"/>
            <a:chOff x="1009" y="657"/>
            <a:chExt cx="3072" cy="960"/>
          </a:xfrm>
        </p:grpSpPr>
        <p:sp>
          <p:nvSpPr>
            <p:cNvPr id="17682" name="Oval 274"/>
            <p:cNvSpPr>
              <a:spLocks noChangeArrowheads="1"/>
            </p:cNvSpPr>
            <p:nvPr/>
          </p:nvSpPr>
          <p:spPr bwMode="auto">
            <a:xfrm>
              <a:off x="1009" y="657"/>
              <a:ext cx="3072" cy="960"/>
            </a:xfrm>
            <a:prstGeom prst="ellipse">
              <a:avLst/>
            </a:prstGeom>
            <a:solidFill>
              <a:srgbClr val="00FF00"/>
            </a:solidFill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683" name="WordArt 275"/>
            <p:cNvSpPr>
              <a:spLocks noChangeArrowheads="1" noChangeShapeType="1" noTextEdit="1"/>
            </p:cNvSpPr>
            <p:nvPr/>
          </p:nvSpPr>
          <p:spPr bwMode="auto">
            <a:xfrm>
              <a:off x="1797" y="985"/>
              <a:ext cx="1884" cy="421"/>
            </a:xfrm>
            <a:prstGeom prst="rect">
              <a:avLst/>
            </a:prstGeom>
            <a:extLst>
              <a:ext uri="{AF507438-7753-43E0-B8FC-AC1667EBCBE1}">
                <a14:hiddenEffects xmlns:a14="http://schemas.microsoft.com/office/drawing/2010/main">
                  <a:effectLst/>
                </a14:hiddenEffects>
              </a:ext>
            </a:extLst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vi-VN" sz="3600" b="1" i="1" kern="10" dirty="0" smtClean="0">
                  <a:ln w="12700">
                    <a:solidFill>
                      <a:srgbClr val="FFFF00"/>
                    </a:solidFill>
                    <a:round/>
                    <a:headEnd/>
                    <a:tailEnd/>
                  </a:ln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Hết giờ</a:t>
              </a:r>
              <a:endParaRPr lang="en-US" sz="3600" b="1" i="1" kern="10" dirty="0">
                <a:ln w="1270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69" name="TextBox 68"/>
          <p:cNvSpPr txBox="1"/>
          <p:nvPr/>
        </p:nvSpPr>
        <p:spPr>
          <a:xfrm>
            <a:off x="808383" y="535923"/>
            <a:ext cx="1068125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200" dirty="0" smtClean="0">
                <a:latin typeface="+mj-lt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đảm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bảo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ăn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toàn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phẩm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nên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sử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phẩm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72" name="TextBox 71"/>
          <p:cNvSpPr txBox="1"/>
          <p:nvPr/>
        </p:nvSpPr>
        <p:spPr>
          <a:xfrm>
            <a:off x="808383" y="1910839"/>
            <a:ext cx="106812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vi-VN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.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phẩm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sử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toàn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nguồn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gốc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rõ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ràng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vi-VN" sz="3200" dirty="0" smtClean="0">
                <a:latin typeface="+mj-lt"/>
              </a:rPr>
              <a:t>          </a:t>
            </a:r>
            <a:endParaRPr lang="en-US" sz="3200" dirty="0">
              <a:latin typeface="+mj-lt"/>
            </a:endParaRPr>
          </a:p>
        </p:txBody>
      </p:sp>
      <p:sp>
        <p:nvSpPr>
          <p:cNvPr id="73" name="TextBox 72"/>
          <p:cNvSpPr txBox="1"/>
          <p:nvPr/>
        </p:nvSpPr>
        <p:spPr>
          <a:xfrm>
            <a:off x="933419" y="2883442"/>
            <a:ext cx="995986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vi-VN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phẩm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cũng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sử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AutoShape 51"/>
          <p:cNvSpPr>
            <a:spLocks noChangeArrowheads="1"/>
          </p:cNvSpPr>
          <p:nvPr/>
        </p:nvSpPr>
        <p:spPr bwMode="auto">
          <a:xfrm>
            <a:off x="9880600" y="4580887"/>
            <a:ext cx="1143000" cy="9144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4400" b="1" dirty="0">
                <a:solidFill>
                  <a:srgbClr val="0033CC"/>
                </a:solidFill>
                <a:latin typeface="Arial" panose="020B0604020202020204" pitchFamily="34" charset="0"/>
              </a:rPr>
              <a:t>6</a:t>
            </a:r>
          </a:p>
        </p:txBody>
      </p:sp>
      <p:sp>
        <p:nvSpPr>
          <p:cNvPr id="17" name="AutoShape 52"/>
          <p:cNvSpPr>
            <a:spLocks noChangeArrowheads="1"/>
          </p:cNvSpPr>
          <p:nvPr/>
        </p:nvSpPr>
        <p:spPr bwMode="auto">
          <a:xfrm>
            <a:off x="9880600" y="4587900"/>
            <a:ext cx="1143000" cy="9144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4400" b="1" dirty="0">
                <a:solidFill>
                  <a:srgbClr val="0033CC"/>
                </a:solidFill>
                <a:latin typeface="Arial" panose="020B0604020202020204" pitchFamily="34" charset="0"/>
              </a:rPr>
              <a:t>7</a:t>
            </a:r>
          </a:p>
        </p:txBody>
      </p:sp>
      <p:sp>
        <p:nvSpPr>
          <p:cNvPr id="18" name="AutoShape 53"/>
          <p:cNvSpPr>
            <a:spLocks noChangeArrowheads="1"/>
          </p:cNvSpPr>
          <p:nvPr/>
        </p:nvSpPr>
        <p:spPr bwMode="auto">
          <a:xfrm>
            <a:off x="9880600" y="4566502"/>
            <a:ext cx="1143000" cy="9144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4400" b="1" dirty="0">
                <a:solidFill>
                  <a:srgbClr val="0033CC"/>
                </a:solidFill>
                <a:latin typeface="Arial" panose="020B0604020202020204" pitchFamily="34" charset="0"/>
              </a:rPr>
              <a:t>8</a:t>
            </a:r>
          </a:p>
        </p:txBody>
      </p:sp>
      <p:sp>
        <p:nvSpPr>
          <p:cNvPr id="19" name="AutoShape 54"/>
          <p:cNvSpPr>
            <a:spLocks noChangeArrowheads="1"/>
          </p:cNvSpPr>
          <p:nvPr/>
        </p:nvSpPr>
        <p:spPr bwMode="auto">
          <a:xfrm>
            <a:off x="9880600" y="4587900"/>
            <a:ext cx="1143000" cy="9144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4400" b="1" dirty="0">
                <a:solidFill>
                  <a:srgbClr val="0033CC"/>
                </a:solidFill>
                <a:latin typeface="Arial" panose="020B0604020202020204" pitchFamily="34" charset="0"/>
              </a:rPr>
              <a:t>9</a:t>
            </a:r>
          </a:p>
        </p:txBody>
      </p:sp>
      <p:sp>
        <p:nvSpPr>
          <p:cNvPr id="20" name="AutoShape 55"/>
          <p:cNvSpPr>
            <a:spLocks noChangeArrowheads="1"/>
          </p:cNvSpPr>
          <p:nvPr/>
        </p:nvSpPr>
        <p:spPr bwMode="auto">
          <a:xfrm>
            <a:off x="9866212" y="4598599"/>
            <a:ext cx="1143000" cy="9144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4400" b="1" dirty="0">
                <a:solidFill>
                  <a:srgbClr val="0033CC"/>
                </a:solidFill>
                <a:latin typeface="Arial" panose="020B0604020202020204" pitchFamily="34" charset="0"/>
              </a:rPr>
              <a:t>10</a:t>
            </a:r>
          </a:p>
        </p:txBody>
      </p:sp>
      <p:sp>
        <p:nvSpPr>
          <p:cNvPr id="21" name="Oval 20"/>
          <p:cNvSpPr/>
          <p:nvPr/>
        </p:nvSpPr>
        <p:spPr>
          <a:xfrm>
            <a:off x="755375" y="1884335"/>
            <a:ext cx="687754" cy="714505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7182426"/>
      </p:ext>
    </p:extLst>
  </p:cSld>
  <p:clrMapOvr>
    <a:masterClrMapping/>
  </p:clrMapOvr>
  <p:transition spd="med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4" presetClass="exit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10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0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" dur="10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8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2" dur="10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6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0" dur="10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4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4000"/>
                            </p:stCondLst>
                            <p:childTnLst>
                              <p:par>
                                <p:cTn id="37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8" dur="10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2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0"/>
                            </p:stCondLst>
                            <p:childTnLst>
                              <p:par>
                                <p:cTn id="45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6" dur="1000"/>
                                        <p:tgtEl>
                                          <p:spTgt spid="176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/>
                                        <p:tgtEl>
                                          <p:spTgt spid="176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/>
                                        <p:tgtEl>
                                          <p:spTgt spid="176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/>
                                        <p:tgtEl>
                                          <p:spTgt spid="176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0" dur="1000"/>
                                        <p:tgtEl>
                                          <p:spTgt spid="176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76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6000"/>
                            </p:stCondLst>
                            <p:childTnLst>
                              <p:par>
                                <p:cTn id="53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4" dur="1000"/>
                                        <p:tgtEl>
                                          <p:spTgt spid="176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/>
                                        <p:tgtEl>
                                          <p:spTgt spid="176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/>
                                        <p:tgtEl>
                                          <p:spTgt spid="176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/>
                                        <p:tgtEl>
                                          <p:spTgt spid="176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8" dur="1000"/>
                                        <p:tgtEl>
                                          <p:spTgt spid="176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76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7000"/>
                            </p:stCondLst>
                            <p:childTnLst>
                              <p:par>
                                <p:cTn id="61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2" dur="1000"/>
                                        <p:tgtEl>
                                          <p:spTgt spid="176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/>
                                        <p:tgtEl>
                                          <p:spTgt spid="176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/>
                                        <p:tgtEl>
                                          <p:spTgt spid="176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/>
                                        <p:tgtEl>
                                          <p:spTgt spid="176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66" dur="1000"/>
                                        <p:tgtEl>
                                          <p:spTgt spid="176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76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8000"/>
                            </p:stCondLst>
                            <p:childTnLst>
                              <p:par>
                                <p:cTn id="69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0" dur="1000"/>
                                        <p:tgtEl>
                                          <p:spTgt spid="176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/>
                                        <p:tgtEl>
                                          <p:spTgt spid="176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/>
                                        <p:tgtEl>
                                          <p:spTgt spid="176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/>
                                        <p:tgtEl>
                                          <p:spTgt spid="176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4" dur="1000"/>
                                        <p:tgtEl>
                                          <p:spTgt spid="176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76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9000"/>
                            </p:stCondLst>
                            <p:childTnLst>
                              <p:par>
                                <p:cTn id="77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8" dur="1000"/>
                                        <p:tgtEl>
                                          <p:spTgt spid="176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/>
                                        <p:tgtEl>
                                          <p:spTgt spid="176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/>
                                        <p:tgtEl>
                                          <p:spTgt spid="176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/>
                                        <p:tgtEl>
                                          <p:spTgt spid="176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2" dur="1000"/>
                                        <p:tgtEl>
                                          <p:spTgt spid="176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76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10000"/>
                            </p:stCondLst>
                            <p:childTnLst>
                              <p:par>
                                <p:cTn id="85" presetID="50" presetClass="exit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6" dur="2000"/>
                                        <p:tgtEl>
                                          <p:spTgt spid="176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+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2000"/>
                                        <p:tgtEl>
                                          <p:spTgt spid="176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8" dur="2000"/>
                                        <p:tgtEl>
                                          <p:spTgt spid="176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76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E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12000"/>
                            </p:stCondLst>
                            <p:childTnLst>
                              <p:par>
                                <p:cTn id="91" presetID="23" presetClass="entr" presetSubtype="16" fill="remove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3" dur="3000" fill="hold"/>
                                        <p:tgtEl>
                                          <p:spTgt spid="176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3000" fill="hold"/>
                                        <p:tgtEl>
                                          <p:spTgt spid="176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au hoi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0" presetClass="entr" presetSubtype="0" repeatCount="1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au hoi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00" presetID="27" presetClass="emph" presetSubtype="0" repeatCount="10000" fill="remove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01" dur="250" autoRev="1" fill="remove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102" dur="250" autoRev="1" fill="remove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103" dur="250" autoRev="1" fill="remove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04" dur="250" autoRev="1" fill="remove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au hoi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650" grpId="0" animBg="1"/>
      <p:bldP spid="17651" grpId="0" animBg="1"/>
      <p:bldP spid="17652" grpId="0" animBg="1"/>
      <p:bldP spid="17653" grpId="0" animBg="1"/>
      <p:bldP spid="17654" grpId="0" animBg="1"/>
      <p:bldP spid="1765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1" grpId="1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Tiểu phẩm bảo đảm an toàn thực phẩm (video-converter.com)">
            <a:hlinkClick r:id="" action="ppaction://media"/>
          </p:cNvPr>
          <p:cNvPicPr>
            <a:picLocks noChangeAspect="1"/>
          </p:cNvPicPr>
          <p:nvPr>
            <a:vide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68572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4"/>
                </p:tgtEl>
              </p:cMediaNode>
            </p:vide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281595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2"/>
          <p:cNvSpPr txBox="1">
            <a:spLocks noChangeArrowheads="1"/>
          </p:cNvSpPr>
          <p:nvPr/>
        </p:nvSpPr>
        <p:spPr bwMode="auto">
          <a:xfrm>
            <a:off x="3505200" y="1600201"/>
            <a:ext cx="5105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endParaRPr lang="en-US" altLang="en-US">
              <a:latin typeface="Tahoma" panose="020B0604030504040204" pitchFamily="34" charset="0"/>
            </a:endParaRPr>
          </a:p>
        </p:txBody>
      </p:sp>
      <p:pic>
        <p:nvPicPr>
          <p:cNvPr id="9219" name="Picture 3" descr="TRAI%20CAY[1]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523" y="187569"/>
            <a:ext cx="12129477" cy="6541477"/>
          </a:xfrm>
          <a:prstGeom prst="rect">
            <a:avLst/>
          </a:prstGeom>
          <a:noFill/>
          <a:ln w="2857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89242210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92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92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98F41B8F-B0C8-4BF1-98C7-B419E9D12CD2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780" t="80387" r="13315" b="5842"/>
          <a:stretch/>
        </p:blipFill>
        <p:spPr>
          <a:xfrm>
            <a:off x="0" y="0"/>
            <a:ext cx="12192000" cy="67839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51919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2948" y="156519"/>
            <a:ext cx="3599938" cy="66171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Ve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vẻ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vè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ve</a:t>
            </a:r>
            <a:endParaRPr lang="en-US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Cái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vè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ngộ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độc</a:t>
            </a:r>
            <a:endParaRPr lang="en-US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rõ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ngồn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gốc</a:t>
            </a:r>
            <a:endParaRPr lang="en-US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Chẳng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tên</a:t>
            </a:r>
            <a:endParaRPr lang="en-US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chớ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đưa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lên</a:t>
            </a:r>
            <a:endParaRPr lang="en-US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Rồi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miệng</a:t>
            </a:r>
            <a:endParaRPr lang="en-US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Kẻo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mang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tiếng</a:t>
            </a:r>
            <a:endParaRPr lang="en-US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tham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ăn</a:t>
            </a:r>
            <a:endParaRPr lang="en-US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Nếu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chót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ăn</a:t>
            </a:r>
            <a:endParaRPr lang="en-US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Thấy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khó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chịu</a:t>
            </a:r>
            <a:endParaRPr lang="en-US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Phải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gọi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cấp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cứu</a:t>
            </a:r>
            <a:endParaRPr lang="en-US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Phải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nôn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hết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</a:p>
          <a:p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tránh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xa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3200" dirty="0"/>
          </a:p>
        </p:txBody>
      </p:sp>
      <p:sp>
        <p:nvSpPr>
          <p:cNvPr id="5" name="TextBox 4"/>
          <p:cNvSpPr txBox="1"/>
          <p:nvPr/>
        </p:nvSpPr>
        <p:spPr>
          <a:xfrm>
            <a:off x="8649730" y="1367479"/>
            <a:ext cx="3542269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Cánh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cửa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bếp</a:t>
            </a:r>
            <a:endParaRPr lang="en-US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mở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endParaRPr lang="en-US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Khí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than,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khí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ga</a:t>
            </a:r>
            <a:endParaRPr lang="en-US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Dễ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gây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ngộ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độc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</a:p>
          <a:p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Nếu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ngốc</a:t>
            </a:r>
            <a:endParaRPr lang="en-US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Mới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vâng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</a:p>
          <a:p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vẻ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vè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vè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ngộ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độc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324865" y="164755"/>
            <a:ext cx="4489621" cy="59708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loại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hóa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chất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Kể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cả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bột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giặt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Lẫn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thuốc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trừ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sâu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Thuốc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chuột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phẩm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màu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Rất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nguy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hiểm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đấy</a:t>
            </a:r>
            <a:endParaRPr lang="en-US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Nếu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trông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thấy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quả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lạ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lùng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Cương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quyết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dùng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ăn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nhé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</a:p>
          <a:p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Viên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thuốc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tuy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bé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Nguy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hiểm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bao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Chỉ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uống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lớn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  <p:pic>
        <p:nvPicPr>
          <p:cNvPr id="2" name="Nhac-doc-ve-chuan-CHua-ro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9391135" y="506833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80679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484571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264444" y="3338514"/>
            <a:ext cx="9696450" cy="1495425"/>
          </a:xfrm>
          <a:prstGeom prst="rect">
            <a:avLst/>
          </a:prstGeom>
          <a:noFill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pic>
        <p:nvPicPr>
          <p:cNvPr id="12294" name="Picture 4" descr="Theme1963634"/>
          <p:cNvPicPr>
            <a:picLocks noChangeAspect="1" noChangeArrowheads="1"/>
          </p:cNvPicPr>
          <p:nvPr/>
        </p:nvPicPr>
        <p:blipFill>
          <a:blip r:embed="rId4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925558"/>
            <a:ext cx="12162632" cy="56737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Rectangle 10"/>
          <p:cNvSpPr/>
          <p:nvPr/>
        </p:nvSpPr>
        <p:spPr>
          <a:xfrm>
            <a:off x="1629918" y="2851150"/>
            <a:ext cx="8514651" cy="1668599"/>
          </a:xfrm>
          <a:prstGeom prst="rect">
            <a:avLst/>
          </a:prstGeom>
          <a:noFill/>
        </p:spPr>
        <p:txBody>
          <a:bodyPr spcFirstLastPara="1" wrap="none">
            <a:prstTxWarp prst="textArchUp">
              <a:avLst>
                <a:gd name="adj" fmla="val 7310903"/>
              </a:avLst>
            </a:prstTxWarp>
            <a:spAutoFit/>
          </a:bodyPr>
          <a:lstStyle/>
          <a:p>
            <a:pPr algn="ctr">
              <a:defRPr/>
            </a:pPr>
            <a:endParaRPr lang="en-US" sz="3600" b="1" kern="10" smtClean="0">
              <a:ln w="10160">
                <a:solidFill>
                  <a:schemeClr val="accent1"/>
                </a:solidFill>
                <a:prstDash val="solid"/>
              </a:ln>
              <a:solidFill>
                <a:srgbClr val="FF0000"/>
              </a:solidFill>
              <a:effectLst>
                <a:outerShdw blurRad="38100" dist="32000" dir="5400000" algn="tl">
                  <a:srgbClr val="000000">
                    <a:alpha val="3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endParaRPr lang="en-US" sz="3600" b="1" kern="10" smtClean="0">
              <a:ln w="10160">
                <a:solidFill>
                  <a:schemeClr val="accent1"/>
                </a:solidFill>
                <a:prstDash val="solid"/>
              </a:ln>
              <a:solidFill>
                <a:srgbClr val="FF0000"/>
              </a:solidFill>
              <a:effectLst>
                <a:outerShdw blurRad="38100" dist="32000" dir="5400000" algn="tl">
                  <a:srgbClr val="000000">
                    <a:alpha val="3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endParaRPr lang="en-US" sz="3600" b="1" kern="10" smtClean="0">
              <a:ln w="10160">
                <a:solidFill>
                  <a:schemeClr val="accent1"/>
                </a:solidFill>
                <a:prstDash val="solid"/>
              </a:ln>
              <a:solidFill>
                <a:srgbClr val="FF0000"/>
              </a:solidFill>
              <a:effectLst>
                <a:outerShdw blurRad="38100" dist="32000" dir="5400000" algn="tl">
                  <a:srgbClr val="000000">
                    <a:alpha val="3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endParaRPr lang="en-US" sz="3600" b="1" kern="10" smtClean="0">
              <a:ln w="10160">
                <a:solidFill>
                  <a:schemeClr val="accent1"/>
                </a:solidFill>
                <a:prstDash val="solid"/>
              </a:ln>
              <a:solidFill>
                <a:srgbClr val="FF0000"/>
              </a:solidFill>
              <a:effectLst>
                <a:outerShdw blurRad="38100" dist="32000" dir="5400000" algn="tl">
                  <a:srgbClr val="000000">
                    <a:alpha val="3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endParaRPr lang="en-US" sz="3600" b="1" kern="10" smtClean="0">
              <a:ln w="10160">
                <a:solidFill>
                  <a:schemeClr val="accent1"/>
                </a:solidFill>
                <a:prstDash val="solid"/>
              </a:ln>
              <a:solidFill>
                <a:srgbClr val="FF0000"/>
              </a:solidFill>
              <a:effectLst>
                <a:outerShdw blurRad="38100" dist="32000" dir="5400000" algn="tl">
                  <a:srgbClr val="000000">
                    <a:alpha val="3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r>
              <a:rPr lang="en-US" sz="5400" b="1" kern="10" smtClean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     </a:t>
            </a:r>
          </a:p>
          <a:p>
            <a:pPr algn="ctr">
              <a:defRPr/>
            </a:pPr>
            <a:r>
              <a:rPr lang="en-US" sz="5400" b="1" kern="10" smtClean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     </a:t>
            </a:r>
          </a:p>
          <a:p>
            <a:pPr algn="ctr">
              <a:defRPr/>
            </a:pPr>
            <a:endParaRPr lang="en-US" sz="5400" b="1" kern="10">
              <a:ln w="10160">
                <a:solidFill>
                  <a:schemeClr val="accent1"/>
                </a:solidFill>
                <a:prstDash val="solid"/>
              </a:ln>
              <a:solidFill>
                <a:srgbClr val="FF0000"/>
              </a:solidFill>
              <a:effectLst>
                <a:outerShdw blurRad="38100" dist="32000" dir="5400000" algn="tl">
                  <a:srgbClr val="000000">
                    <a:alpha val="3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r>
              <a:rPr lang="en-US" sz="3200" b="1" kern="10" smtClean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endParaRPr lang="en-US" sz="3200" b="1" kern="10" dirty="0">
              <a:ln w="10160">
                <a:solidFill>
                  <a:schemeClr val="accent1"/>
                </a:solidFill>
                <a:prstDash val="solid"/>
              </a:ln>
              <a:solidFill>
                <a:srgbClr val="FF0000"/>
              </a:solidFill>
              <a:effectLst>
                <a:outerShdw blurRad="38100" dist="32000" dir="5400000" algn="tl">
                  <a:srgbClr val="000000">
                    <a:alpha val="3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endParaRPr lang="en-US" sz="3200" b="1" kern="10" dirty="0">
              <a:ln w="10160">
                <a:solidFill>
                  <a:schemeClr val="accent1"/>
                </a:solidFill>
                <a:prstDash val="solid"/>
              </a:ln>
              <a:solidFill>
                <a:srgbClr val="FF0000"/>
              </a:solidFill>
              <a:effectLst>
                <a:outerShdw blurRad="38100" dist="32000" dir="5400000" algn="tl">
                  <a:srgbClr val="000000">
                    <a:alpha val="3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2296" name="Picture 9" descr="addemoticons172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7782" y="114301"/>
            <a:ext cx="2433638" cy="1133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97" name="Picture 9" descr="addemoticons172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57569" y="63501"/>
            <a:ext cx="2432050" cy="1133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Cloud 1"/>
          <p:cNvSpPr/>
          <p:nvPr/>
        </p:nvSpPr>
        <p:spPr>
          <a:xfrm>
            <a:off x="1975644" y="1648095"/>
            <a:ext cx="7823200" cy="3770313"/>
          </a:xfrm>
          <a:prstGeom prst="cloud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mtClean="0"/>
              <a:t>z</a:t>
            </a:r>
            <a:endParaRPr lang="en-US"/>
          </a:p>
        </p:txBody>
      </p:sp>
      <p:pic>
        <p:nvPicPr>
          <p:cNvPr id="3" name="Châu Nhung – Mùa Xuân Của Em Beat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10022681" y="5813426"/>
            <a:ext cx="487363" cy="487363"/>
          </a:xfrm>
          <a:prstGeom prst="rect">
            <a:avLst/>
          </a:prstGeom>
        </p:spPr>
      </p:pic>
      <p:sp>
        <p:nvSpPr>
          <p:cNvPr id="5" name="Block Arc 4"/>
          <p:cNvSpPr/>
          <p:nvPr/>
        </p:nvSpPr>
        <p:spPr>
          <a:xfrm>
            <a:off x="2839243" y="3087918"/>
            <a:ext cx="6096000" cy="2725508"/>
          </a:xfrm>
          <a:prstGeom prst="blockArc">
            <a:avLst/>
          </a:prstGeom>
        </p:spPr>
        <p:txBody>
          <a:bodyPr>
            <a:prstTxWarp prst="textArchUp">
              <a:avLst/>
            </a:prstTxWarp>
            <a:spAutoFit/>
          </a:bodyPr>
          <a:lstStyle/>
          <a:p>
            <a:pPr algn="ctr">
              <a:defRPr/>
            </a:pPr>
            <a:r>
              <a:rPr lang="en-US" sz="4000" b="1" kern="10" smtClean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CHỌN THỰC PHẨM TỐT </a:t>
            </a:r>
          </a:p>
          <a:p>
            <a:pPr algn="ctr">
              <a:defRPr/>
            </a:pPr>
            <a:r>
              <a:rPr lang="en-US" sz="4000" b="1" kern="10" smtClean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CHO BỮA ĂN HÀNG NGÀY</a:t>
            </a:r>
            <a:endParaRPr lang="en-US" sz="4000" b="1" kern="10">
              <a:ln w="10160">
                <a:solidFill>
                  <a:schemeClr val="accent1"/>
                </a:solidFill>
                <a:prstDash val="solid"/>
              </a:ln>
              <a:solidFill>
                <a:srgbClr val="FF0000"/>
              </a:solidFill>
              <a:effectLst>
                <a:outerShdw blurRad="38100" dist="32000" dir="5400000" algn="tl">
                  <a:srgbClr val="000000">
                    <a:alpha val="3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932937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09512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audio>
              <p:cMediaNode vol="10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98F41B8F-B0C8-4BF1-98C7-B419E9D12CD2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780" t="80843" r="67650" b="5842"/>
          <a:stretch/>
        </p:blipFill>
        <p:spPr>
          <a:xfrm>
            <a:off x="-490361" y="125871"/>
            <a:ext cx="4535139" cy="6559252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3435178" y="2100016"/>
            <a:ext cx="8682681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Ăn</a:t>
            </a:r>
            <a:r>
              <a:rPr lang="en-US" sz="4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uống</a:t>
            </a:r>
            <a:r>
              <a:rPr lang="en-US" sz="4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đầy</a:t>
            </a:r>
            <a:r>
              <a:rPr lang="en-US" sz="4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đủ</a:t>
            </a:r>
            <a:r>
              <a:rPr lang="en-US" sz="4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an </a:t>
            </a:r>
            <a:r>
              <a:rPr lang="en-US" sz="4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toàn</a:t>
            </a:r>
            <a:r>
              <a:rPr lang="en-US" sz="4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giúp</a:t>
            </a:r>
            <a:r>
              <a:rPr lang="en-US" sz="4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cơ</a:t>
            </a:r>
            <a:r>
              <a:rPr lang="en-US" sz="4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4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khỏe</a:t>
            </a:r>
            <a:r>
              <a:rPr lang="en-US" sz="4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mạnh</a:t>
            </a:r>
            <a:r>
              <a:rPr lang="en-US" sz="4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4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phòng</a:t>
            </a:r>
            <a:r>
              <a:rPr lang="en-US" sz="4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tránh</a:t>
            </a:r>
            <a:r>
              <a:rPr lang="en-US" sz="4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bệnh</a:t>
            </a:r>
            <a:r>
              <a:rPr lang="en-US" sz="4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tật</a:t>
            </a:r>
            <a:r>
              <a:rPr lang="en-US" sz="4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4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003915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/>
          <p:cNvSpPr>
            <a:spLocks noGrp="1"/>
          </p:cNvSpPr>
          <p:nvPr>
            <p:ph type="title"/>
          </p:nvPr>
        </p:nvSpPr>
        <p:spPr>
          <a:xfrm>
            <a:off x="838200" y="224563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US" sz="6000" b="1" dirty="0" err="1" smtClean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Khởi</a:t>
            </a:r>
            <a:r>
              <a:rPr lang="en-US" sz="6000" b="1" dirty="0" smtClean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 smtClean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động</a:t>
            </a:r>
            <a:endParaRPr lang="vi-VN" sz="6000" b="1" dirty="0">
              <a:solidFill>
                <a:schemeClr val="accent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ĂN UỐNG HỢP LÝ">
            <a:hlinkClick r:id="" action="ppaction://media"/>
          </p:cNvPr>
          <p:cNvPicPr>
            <a:picLocks noChangeAspect="1"/>
          </p:cNvPicPr>
          <p:nvPr>
            <a:vide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0" y="1152524"/>
            <a:ext cx="12192000" cy="5705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09073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5"/>
                </p:tgtEl>
              </p:cMediaNode>
            </p:video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Ảnh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1914" y="0"/>
            <a:ext cx="12020086" cy="6858000"/>
          </a:xfrm>
          <a:prstGeom prst="rect">
            <a:avLst/>
          </a:prstGeom>
        </p:spPr>
      </p:pic>
      <p:sp>
        <p:nvSpPr>
          <p:cNvPr id="2" name="Tiêu đề 1"/>
          <p:cNvSpPr>
            <a:spLocks noGrp="1"/>
          </p:cNvSpPr>
          <p:nvPr>
            <p:ph type="ctrTitle"/>
          </p:nvPr>
        </p:nvSpPr>
        <p:spPr>
          <a:xfrm>
            <a:off x="3227164" y="401445"/>
            <a:ext cx="6186803" cy="945182"/>
          </a:xfrm>
        </p:spPr>
        <p:txBody>
          <a:bodyPr>
            <a:normAutofit/>
          </a:bodyPr>
          <a:lstStyle/>
          <a:p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HOẠT ĐỘNG TRẢI NGHIỆM</a:t>
            </a:r>
            <a:endParaRPr lang="vi-VN" sz="3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1390185" y="1618670"/>
            <a:ext cx="9144000" cy="1655762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CHỦ ĐỀ ĂN </a:t>
            </a:r>
            <a:r>
              <a:rPr lang="en-US" sz="40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UỐNG HỢP </a:t>
            </a:r>
            <a:r>
              <a:rPr lang="en-US" sz="4000" b="1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LÍ</a:t>
            </a:r>
            <a:endParaRPr lang="en-US" sz="4000" b="1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366213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0"/>
            <a:ext cx="12148459" cy="8094524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endParaRPr lang="en-US" sz="3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4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4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4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1:</a:t>
            </a:r>
            <a:r>
              <a:rPr 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Hằng</a:t>
            </a:r>
            <a:r>
              <a:rPr 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ở </a:t>
            </a:r>
            <a:r>
              <a:rPr lang="en-US" sz="4400" b="1" err="1">
                <a:latin typeface="Times New Roman" panose="02020603050405020304" pitchFamily="18" charset="0"/>
                <a:cs typeface="Times New Roman" panose="02020603050405020304" pitchFamily="18" charset="0"/>
              </a:rPr>
              <a:t>gia</a:t>
            </a:r>
            <a:r>
              <a:rPr lang="en-US" sz="4400" b="1">
                <a:latin typeface="Times New Roman" panose="02020603050405020304" pitchFamily="18" charset="0"/>
                <a:cs typeface="Times New Roman" panose="02020603050405020304" pitchFamily="18" charset="0"/>
              </a:rPr>
              <a:t> đình bạn thường ăn mấy bữa?</a:t>
            </a:r>
          </a:p>
          <a:p>
            <a:r>
              <a:rPr lang="en-US" sz="44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4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4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2:  </a:t>
            </a:r>
            <a:r>
              <a:rPr lang="en-US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thích</a:t>
            </a:r>
            <a:r>
              <a:rPr 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ăn</a:t>
            </a:r>
            <a:r>
              <a:rPr 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loại</a:t>
            </a:r>
            <a:r>
              <a:rPr 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ăn</a:t>
            </a:r>
            <a:r>
              <a:rPr 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err="1"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44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 Vì sao?</a:t>
            </a:r>
            <a:endParaRPr lang="en-US" sz="4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4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44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Câu </a:t>
            </a:r>
            <a:r>
              <a:rPr lang="en-US" sz="4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3: </a:t>
            </a:r>
            <a:r>
              <a:rPr lang="en-US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thích</a:t>
            </a:r>
            <a:r>
              <a:rPr 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ăn</a:t>
            </a:r>
            <a:r>
              <a:rPr 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rau</a:t>
            </a:r>
            <a:r>
              <a:rPr 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quả</a:t>
            </a:r>
            <a:r>
              <a:rPr 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err="1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44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 Vì sao?</a:t>
            </a:r>
            <a:endParaRPr lang="en-US" sz="4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4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44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Câu </a:t>
            </a:r>
            <a:r>
              <a:rPr lang="en-US" sz="4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4:</a:t>
            </a:r>
            <a:r>
              <a:rPr lang="en-US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thường</a:t>
            </a:r>
            <a:r>
              <a:rPr 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uống</a:t>
            </a:r>
            <a:r>
              <a:rPr 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loại</a:t>
            </a:r>
            <a:r>
              <a:rPr 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err="1"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44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 Vì sao?</a:t>
            </a:r>
            <a:endParaRPr lang="en-US" sz="4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4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36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876196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Content Placeholder 5" descr="Screen Clipping"/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727" t="7318" r="14457"/>
          <a:stretch/>
        </p:blipFill>
        <p:spPr>
          <a:xfrm>
            <a:off x="0" y="1325562"/>
            <a:ext cx="3875313" cy="2819717"/>
          </a:xfrm>
          <a:prstGeom prst="rect">
            <a:avLst/>
          </a:prstGeom>
        </p:spPr>
      </p:pic>
      <p:sp>
        <p:nvSpPr>
          <p:cNvPr id="4" name="Tiêu đề 1"/>
          <p:cNvSpPr txBox="1">
            <a:spLocks/>
          </p:cNvSpPr>
          <p:nvPr/>
        </p:nvSpPr>
        <p:spPr>
          <a:xfrm>
            <a:off x="0" y="0"/>
            <a:ext cx="12192000" cy="1325563"/>
          </a:xfrm>
          <a:prstGeom prst="rect">
            <a:avLst/>
          </a:prstGeom>
          <a:solidFill>
            <a:schemeClr val="bg2"/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Xác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ăn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uống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lí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lí</a:t>
            </a:r>
            <a:endParaRPr lang="vi-VN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Picture 6" descr="Screen Clippin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681" t="1075" r="23015" b="4311"/>
          <a:stretch/>
        </p:blipFill>
        <p:spPr>
          <a:xfrm>
            <a:off x="4023361" y="1400964"/>
            <a:ext cx="3979816" cy="2622396"/>
          </a:xfrm>
          <a:prstGeom prst="rect">
            <a:avLst/>
          </a:prstGeom>
        </p:spPr>
      </p:pic>
      <p:pic>
        <p:nvPicPr>
          <p:cNvPr id="8" name="Picture 7" descr="Screen Clippin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438" t="5050" r="6129" b="3725"/>
          <a:stretch/>
        </p:blipFill>
        <p:spPr>
          <a:xfrm>
            <a:off x="8003177" y="1325563"/>
            <a:ext cx="4188823" cy="2697797"/>
          </a:xfrm>
          <a:prstGeom prst="rect">
            <a:avLst/>
          </a:prstGeom>
        </p:spPr>
      </p:pic>
      <p:pic>
        <p:nvPicPr>
          <p:cNvPr id="9" name="Picture 8" descr="Screen Clippin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997" t="9792" r="14635" b="10538"/>
          <a:stretch/>
        </p:blipFill>
        <p:spPr>
          <a:xfrm>
            <a:off x="-1" y="4145279"/>
            <a:ext cx="3770811" cy="2712721"/>
          </a:xfrm>
          <a:prstGeom prst="rect">
            <a:avLst/>
          </a:prstGeom>
        </p:spPr>
      </p:pic>
      <p:pic>
        <p:nvPicPr>
          <p:cNvPr id="10" name="Picture 9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35978" y="4176446"/>
            <a:ext cx="4267199" cy="2681554"/>
          </a:xfrm>
          <a:prstGeom prst="rect">
            <a:avLst/>
          </a:prstGeom>
        </p:spPr>
      </p:pic>
      <p:pic>
        <p:nvPicPr>
          <p:cNvPr id="11" name="Picture 10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03177" y="4023360"/>
            <a:ext cx="4188823" cy="28346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92485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59869390"/>
              </p:ext>
            </p:extLst>
          </p:nvPr>
        </p:nvGraphicFramePr>
        <p:xfrm>
          <a:off x="1" y="0"/>
          <a:ext cx="12192000" cy="688532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063408">
                  <a:extLst>
                    <a:ext uri="{9D8B030D-6E8A-4147-A177-3AD203B41FA5}">
                      <a16:colId xmlns:a16="http://schemas.microsoft.com/office/drawing/2014/main" val="3112541601"/>
                    </a:ext>
                  </a:extLst>
                </a:gridCol>
                <a:gridCol w="5128592">
                  <a:extLst>
                    <a:ext uri="{9D8B030D-6E8A-4147-A177-3AD203B41FA5}">
                      <a16:colId xmlns:a16="http://schemas.microsoft.com/office/drawing/2014/main" val="4033236856"/>
                    </a:ext>
                  </a:extLst>
                </a:gridCol>
              </a:tblGrid>
              <a:tr h="1161391"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err="1" smtClean="0">
                          <a:solidFill>
                            <a:srgbClr val="FFFF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Ăn</a:t>
                      </a:r>
                      <a:r>
                        <a:rPr lang="en-US" sz="3600" baseline="0" dirty="0" smtClean="0">
                          <a:solidFill>
                            <a:srgbClr val="FFFF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600" baseline="0" dirty="0" err="1" smtClean="0">
                          <a:solidFill>
                            <a:srgbClr val="FFFF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uống</a:t>
                      </a:r>
                      <a:r>
                        <a:rPr lang="en-US" sz="3600" baseline="0" dirty="0" smtClean="0">
                          <a:solidFill>
                            <a:srgbClr val="FFFF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600" baseline="0" dirty="0" err="1" smtClean="0">
                          <a:solidFill>
                            <a:srgbClr val="FFFF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hợp</a:t>
                      </a:r>
                      <a:r>
                        <a:rPr lang="en-US" sz="3600" baseline="0" dirty="0" smtClean="0">
                          <a:solidFill>
                            <a:srgbClr val="FFFF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600" baseline="0" dirty="0" err="1" smtClean="0">
                          <a:solidFill>
                            <a:srgbClr val="FFFF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lí</a:t>
                      </a:r>
                      <a:endParaRPr lang="en-US" sz="3600" dirty="0">
                        <a:solidFill>
                          <a:srgbClr val="FFFF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R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err="1" smtClean="0">
                          <a:solidFill>
                            <a:srgbClr val="FFFF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Ăn</a:t>
                      </a:r>
                      <a:r>
                        <a:rPr lang="en-US" sz="3600" baseline="0" dirty="0" smtClean="0">
                          <a:solidFill>
                            <a:srgbClr val="FFFF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600" baseline="0" dirty="0" err="1" smtClean="0">
                          <a:solidFill>
                            <a:srgbClr val="FFFF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uống</a:t>
                      </a:r>
                      <a:r>
                        <a:rPr lang="en-US" sz="3600" baseline="0" dirty="0" smtClean="0">
                          <a:solidFill>
                            <a:srgbClr val="FFFF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600" baseline="0" dirty="0" err="1" smtClean="0">
                          <a:solidFill>
                            <a:srgbClr val="FFFF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không</a:t>
                      </a:r>
                      <a:r>
                        <a:rPr lang="en-US" sz="3600" baseline="0" dirty="0" smtClean="0">
                          <a:solidFill>
                            <a:srgbClr val="FFFF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600" baseline="0" dirty="0" err="1" smtClean="0">
                          <a:solidFill>
                            <a:srgbClr val="FFFF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hợp</a:t>
                      </a:r>
                      <a:r>
                        <a:rPr lang="en-US" sz="3600" baseline="0" dirty="0" smtClean="0">
                          <a:solidFill>
                            <a:srgbClr val="FFFF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600" baseline="0" dirty="0" err="1" smtClean="0">
                          <a:solidFill>
                            <a:srgbClr val="FFFF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lí</a:t>
                      </a:r>
                      <a:r>
                        <a:rPr lang="en-US" sz="3600" baseline="0" dirty="0" smtClean="0">
                          <a:solidFill>
                            <a:srgbClr val="FFFF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</a:p>
                    <a:p>
                      <a:pPr algn="ctr"/>
                      <a:r>
                        <a:rPr lang="en-US" sz="3600" baseline="0" dirty="0" err="1" smtClean="0">
                          <a:solidFill>
                            <a:srgbClr val="FFFF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có</a:t>
                      </a:r>
                      <a:r>
                        <a:rPr lang="en-US" sz="3600" baseline="0" dirty="0" smtClean="0">
                          <a:solidFill>
                            <a:srgbClr val="FFFF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600" baseline="0" dirty="0" err="1" smtClean="0">
                          <a:solidFill>
                            <a:srgbClr val="FFFF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hại</a:t>
                      </a:r>
                      <a:r>
                        <a:rPr lang="en-US" sz="3600" baseline="0" dirty="0" smtClean="0">
                          <a:solidFill>
                            <a:srgbClr val="FFFF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600" baseline="0" dirty="0" err="1" smtClean="0">
                          <a:solidFill>
                            <a:srgbClr val="FFFF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cho</a:t>
                      </a:r>
                      <a:r>
                        <a:rPr lang="en-US" sz="3600" baseline="0" dirty="0" smtClean="0">
                          <a:solidFill>
                            <a:srgbClr val="FFFF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600" baseline="0" dirty="0" err="1" smtClean="0">
                          <a:solidFill>
                            <a:srgbClr val="FFFF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sức</a:t>
                      </a:r>
                      <a:r>
                        <a:rPr lang="en-US" sz="3600" baseline="0" dirty="0" smtClean="0">
                          <a:solidFill>
                            <a:srgbClr val="FFFF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600" baseline="0" dirty="0" err="1" smtClean="0">
                          <a:solidFill>
                            <a:srgbClr val="FFFF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khỏe</a:t>
                      </a:r>
                      <a:endParaRPr lang="en-US" sz="3600" dirty="0">
                        <a:solidFill>
                          <a:srgbClr val="FFFF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45172941"/>
                  </a:ext>
                </a:extLst>
              </a:tr>
              <a:tr h="5696609">
                <a:tc>
                  <a:txBody>
                    <a:bodyPr/>
                    <a:lstStyle/>
                    <a:p>
                      <a:r>
                        <a:rPr lang="en-US" dirty="0" smtClean="0"/>
                        <a:t>                                                     </a:t>
                      </a:r>
                      <a:endParaRPr lang="en-US" dirty="0"/>
                    </a:p>
                  </a:txBody>
                  <a:tcPr>
                    <a:lnR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91733447"/>
                  </a:ext>
                </a:extLst>
              </a:tr>
            </a:tbl>
          </a:graphicData>
        </a:graphic>
      </p:graphicFrame>
      <p:pic>
        <p:nvPicPr>
          <p:cNvPr id="5" name="Content Placeholder 5" descr="Screen Clippin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727" t="7318" r="14457"/>
          <a:stretch/>
        </p:blipFill>
        <p:spPr>
          <a:xfrm>
            <a:off x="8709" y="1236043"/>
            <a:ext cx="3126376" cy="2752483"/>
          </a:xfrm>
          <a:prstGeom prst="rect">
            <a:avLst/>
          </a:prstGeom>
        </p:spPr>
      </p:pic>
      <p:pic>
        <p:nvPicPr>
          <p:cNvPr id="6" name="Picture 5" descr="Screen Clippin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438" t="5050" r="6129" b="3725"/>
          <a:stretch/>
        </p:blipFill>
        <p:spPr>
          <a:xfrm>
            <a:off x="3161590" y="1236042"/>
            <a:ext cx="3540656" cy="2752483"/>
          </a:xfrm>
          <a:prstGeom prst="rect">
            <a:avLst/>
          </a:prstGeom>
        </p:spPr>
      </p:pic>
      <p:pic>
        <p:nvPicPr>
          <p:cNvPr id="7" name="Picture 6" descr="Screen Clippin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997" t="9792" r="14635" b="10538"/>
          <a:stretch/>
        </p:blipFill>
        <p:spPr>
          <a:xfrm>
            <a:off x="8709" y="4015030"/>
            <a:ext cx="3126376" cy="2857426"/>
          </a:xfrm>
          <a:prstGeom prst="rect">
            <a:avLst/>
          </a:prstGeom>
        </p:spPr>
      </p:pic>
      <p:pic>
        <p:nvPicPr>
          <p:cNvPr id="8" name="Picture 7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61591" y="4015030"/>
            <a:ext cx="3540654" cy="2857426"/>
          </a:xfrm>
          <a:prstGeom prst="rect">
            <a:avLst/>
          </a:prstGeom>
        </p:spPr>
      </p:pic>
      <p:pic>
        <p:nvPicPr>
          <p:cNvPr id="9" name="Picture 8" descr="Screen Clippin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681" t="1075" r="23015" b="4311"/>
          <a:stretch/>
        </p:blipFill>
        <p:spPr>
          <a:xfrm>
            <a:off x="7467515" y="1236041"/>
            <a:ext cx="4100494" cy="2752483"/>
          </a:xfrm>
          <a:prstGeom prst="rect">
            <a:avLst/>
          </a:prstGeom>
        </p:spPr>
      </p:pic>
      <p:pic>
        <p:nvPicPr>
          <p:cNvPr id="10" name="Picture 9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80766" y="4015029"/>
            <a:ext cx="4100495" cy="28574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69594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3474" y="0"/>
            <a:ext cx="11373395" cy="836658"/>
          </a:xfrm>
          <a:solidFill>
            <a:schemeClr val="bg2"/>
          </a:solidFill>
        </p:spPr>
        <p:txBody>
          <a:bodyPr>
            <a:normAutofit/>
          </a:bodyPr>
          <a:lstStyle/>
          <a:p>
            <a:pPr algn="just"/>
            <a:r>
              <a:rPr lang="en-US" b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Các </a:t>
            </a:r>
            <a:r>
              <a:rPr lang="en-US" b="1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bữa</a:t>
            </a:r>
            <a:r>
              <a:rPr lang="en-US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ăn</a:t>
            </a:r>
            <a:r>
              <a:rPr lang="en-US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trong</a:t>
            </a:r>
            <a:r>
              <a:rPr lang="en-US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ngày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l="29864" t="32169" r="53374" b="30762"/>
          <a:stretch/>
        </p:blipFill>
        <p:spPr>
          <a:xfrm>
            <a:off x="-1" y="775062"/>
            <a:ext cx="4685211" cy="2908661"/>
          </a:xfrm>
          <a:prstGeom prst="rect">
            <a:avLst/>
          </a:prstGeom>
        </p:spPr>
      </p:pic>
      <p:pic>
        <p:nvPicPr>
          <p:cNvPr id="5" name="Content Placeholder 3"/>
          <p:cNvPicPr>
            <a:picLocks noChangeAspect="1"/>
          </p:cNvPicPr>
          <p:nvPr/>
        </p:nvPicPr>
        <p:blipFill rotWithShape="1">
          <a:blip r:embed="rId2"/>
          <a:srcRect l="46677" t="32169" r="27003" b="30762"/>
          <a:stretch/>
        </p:blipFill>
        <p:spPr>
          <a:xfrm>
            <a:off x="0" y="3683723"/>
            <a:ext cx="4685210" cy="3174277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2"/>
          <a:srcRect l="30336" t="18897" r="27267" b="28923"/>
          <a:stretch/>
        </p:blipFill>
        <p:spPr>
          <a:xfrm>
            <a:off x="4685210" y="836658"/>
            <a:ext cx="7493727" cy="60213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42954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FFD3FB08-6E57-4B62-B1CA-339B5E35BE14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631" t="28343" r="6197" b="17897"/>
          <a:stretch/>
        </p:blipFill>
        <p:spPr>
          <a:xfrm>
            <a:off x="0" y="0"/>
            <a:ext cx="12192000" cy="68985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233959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CUSTOM_TIMING_USED" val="1"/>
  <p:tag name="GENSWF_SLIDE_TITLE" val="trang đầu"/>
  <p:tag name="ISPRING_SLIDE_INDENT_LEVEL" val="0"/>
  <p:tag name="ISPRING_PRESENTER_ID" val="{056E661D-9072-44DD-8175-27ECFA80691A}"/>
  <p:tag name="GENSWF_ADVANCE_TIME" val="255.347"/>
  <p:tag name="ISPRING_SLIDE_ID_2" val="{E639AA90-3665-4728-A1F3-4F6188116D1B}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7.9|6.1"/>
</p:tagLst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1591</TotalTime>
  <Words>570</Words>
  <Application>Microsoft Office PowerPoint</Application>
  <PresentationFormat>Widescreen</PresentationFormat>
  <Paragraphs>156</Paragraphs>
  <Slides>24</Slides>
  <Notes>2</Notes>
  <HiddenSlides>0</HiddenSlides>
  <MMClips>5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34" baseType="lpstr">
      <vt:lpstr>.VnTifani HeavyH</vt:lpstr>
      <vt:lpstr>Arial</vt:lpstr>
      <vt:lpstr>Calibri</vt:lpstr>
      <vt:lpstr>Garamond</vt:lpstr>
      <vt:lpstr>HP001 4 hàng</vt:lpstr>
      <vt:lpstr>Tahoma</vt:lpstr>
      <vt:lpstr>Times New Roman</vt:lpstr>
      <vt:lpstr>Trebuchet MS</vt:lpstr>
      <vt:lpstr>Wingdings 3</vt:lpstr>
      <vt:lpstr>Facet</vt:lpstr>
      <vt:lpstr>PowerPoint Presentation</vt:lpstr>
      <vt:lpstr>PowerPoint Presentation</vt:lpstr>
      <vt:lpstr>Khởi động</vt:lpstr>
      <vt:lpstr>HOẠT ĐỘNG TRẢI NGHIỆM</vt:lpstr>
      <vt:lpstr>PowerPoint Presentation</vt:lpstr>
      <vt:lpstr>PowerPoint Presentation</vt:lpstr>
      <vt:lpstr>PowerPoint Presentation</vt:lpstr>
      <vt:lpstr>              Các bữa ăn trong ngày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              Các bữa ăn trong ngày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Sky123.Org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HOẠT ĐỘNG TRẢI NGHIỆM- TÍCH HỢP NỘI DUNG TNXH- BÀI 22: ĂN, UỐNG HẰNG NGÀY</dc:title>
  <dc:creator>Sky123.Org</dc:creator>
  <cp:lastModifiedBy>Admin</cp:lastModifiedBy>
  <cp:revision>178</cp:revision>
  <dcterms:created xsi:type="dcterms:W3CDTF">2020-12-29T16:08:11Z</dcterms:created>
  <dcterms:modified xsi:type="dcterms:W3CDTF">2022-03-29T07:41:17Z</dcterms:modified>
</cp:coreProperties>
</file>