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4C"/>
    <a:srgbClr val="B0DAAD"/>
    <a:srgbClr val="B1DAAE"/>
    <a:srgbClr val="A6CE3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07/11/2022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channel/UC4KJdxTA14SyBEAm7x2c09w?sub_confirmation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4KJdxTA14SyBEAm7x2c09w?sub_confirmation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3" y="479943"/>
            <a:ext cx="10785422" cy="4649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67" y="4052230"/>
            <a:ext cx="3001765" cy="1247270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7" y="1344720"/>
            <a:ext cx="10285837" cy="2964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8025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555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3519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06451" y="3360420"/>
            <a:ext cx="69723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86" y="1402257"/>
            <a:ext cx="10212225" cy="1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65214" y="1767401"/>
            <a:ext cx="84461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5215" y="2335242"/>
            <a:ext cx="844619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5070" y="1822622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5070" y="2301357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10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6066" y="1822622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76065" y="2301357"/>
            <a:ext cx="99402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8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932" y="3725414"/>
            <a:ext cx="9697803" cy="17814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92925" y="4060884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1761" y="4684337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2080" y="4034674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51788" y="4725903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0" name="Rectangle 19">
            <a:hlinkClick r:id="rId5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3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159"/>
          <a:stretch/>
        </p:blipFill>
        <p:spPr>
          <a:xfrm>
            <a:off x="856147" y="5684776"/>
            <a:ext cx="7179489" cy="114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16" y="1236945"/>
            <a:ext cx="10183646" cy="45440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3125" y="5929745"/>
            <a:ext cx="872836" cy="789710"/>
          </a:xfrm>
          <a:prstGeom prst="roundRect">
            <a:avLst/>
          </a:prstGeom>
          <a:solidFill>
            <a:srgbClr val="B1DAAE"/>
          </a:solidFill>
          <a:ln>
            <a:solidFill>
              <a:srgbClr val="B0D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= 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54978" y="5929745"/>
            <a:ext cx="1108363" cy="789710"/>
          </a:xfrm>
          <a:prstGeom prst="roundRect">
            <a:avLst/>
          </a:prstGeom>
          <a:solidFill>
            <a:srgbClr val="B1DAAE"/>
          </a:solidFill>
          <a:ln>
            <a:solidFill>
              <a:srgbClr val="B0D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</a:rPr>
              <a:t>= 10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3685"/>
          <a:stretch/>
        </p:blipFill>
        <p:spPr>
          <a:xfrm>
            <a:off x="8338995" y="5695286"/>
            <a:ext cx="2524361" cy="114316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379860" y="5959958"/>
            <a:ext cx="1108363" cy="789710"/>
          </a:xfrm>
          <a:prstGeom prst="roundRect">
            <a:avLst/>
          </a:prstGeom>
          <a:solidFill>
            <a:srgbClr val="B1DAAE"/>
          </a:solidFill>
          <a:ln>
            <a:solidFill>
              <a:srgbClr val="B0D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FF0000"/>
                </a:solidFill>
              </a:rPr>
              <a:t>= 9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5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38" y="1235505"/>
            <a:ext cx="7030335" cy="5539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059716" y="2424545"/>
            <a:ext cx="634504" cy="498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7" y="97450"/>
            <a:ext cx="3001765" cy="1247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32" y="512619"/>
            <a:ext cx="8362693" cy="66289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156698" y="3613585"/>
            <a:ext cx="634504" cy="498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5281" y="3211803"/>
            <a:ext cx="634504" cy="498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10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3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99" y="744161"/>
            <a:ext cx="10416453" cy="52159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60085" y="4759286"/>
            <a:ext cx="399393" cy="409904"/>
          </a:xfrm>
          <a:prstGeom prst="rect">
            <a:avLst/>
          </a:prstGeom>
          <a:solidFill>
            <a:srgbClr val="F5844C"/>
          </a:solidFill>
          <a:ln>
            <a:solidFill>
              <a:srgbClr val="F58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1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7467" y="4280107"/>
            <a:ext cx="399393" cy="409904"/>
          </a:xfrm>
          <a:prstGeom prst="rect">
            <a:avLst/>
          </a:prstGeom>
          <a:solidFill>
            <a:srgbClr val="F5844C"/>
          </a:solidFill>
          <a:ln>
            <a:solidFill>
              <a:srgbClr val="F58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5414" y="3773218"/>
            <a:ext cx="621055" cy="409904"/>
          </a:xfrm>
          <a:prstGeom prst="rect">
            <a:avLst/>
          </a:prstGeom>
          <a:solidFill>
            <a:srgbClr val="F5844C"/>
          </a:solidFill>
          <a:ln>
            <a:solidFill>
              <a:srgbClr val="F58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10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5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195</cp:revision>
  <dcterms:created xsi:type="dcterms:W3CDTF">2020-10-25T22:14:19Z</dcterms:created>
  <dcterms:modified xsi:type="dcterms:W3CDTF">2022-11-07T03:08:37Z</dcterms:modified>
</cp:coreProperties>
</file>