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6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284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82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471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647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373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71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08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94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262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539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548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BBDCC-254A-412A-8A4B-5269A1FA32CD}" type="datetimeFigureOut">
              <a:rPr lang="en-US" smtClean="0"/>
              <a:t>05/10/2020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F105BC-23A7-46B4-84C3-7354E1B099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782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53050"/>
            <a:ext cx="12043953" cy="68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4956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7" y="243840"/>
            <a:ext cx="11277599" cy="6365966"/>
          </a:xfrm>
        </p:spPr>
      </p:pic>
    </p:spTree>
    <p:extLst>
      <p:ext uri="{BB962C8B-B14F-4D97-AF65-F5344CB8AC3E}">
        <p14:creationId xmlns:p14="http://schemas.microsoft.com/office/powerpoint/2010/main" val="367084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0"/>
            <a:ext cx="11765279" cy="6026343"/>
          </a:xfrm>
        </p:spPr>
      </p:pic>
      <p:sp>
        <p:nvSpPr>
          <p:cNvPr id="5" name="TextBox 4"/>
          <p:cNvSpPr txBox="1"/>
          <p:nvPr/>
        </p:nvSpPr>
        <p:spPr>
          <a:xfrm>
            <a:off x="1907177" y="5991507"/>
            <a:ext cx="76374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 che gió cho ba chú gà</a:t>
            </a:r>
            <a:endParaRPr lang="en-US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530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51" y="365125"/>
            <a:ext cx="11486606" cy="6288224"/>
          </a:xfrm>
        </p:spPr>
      </p:pic>
    </p:spTree>
    <p:extLst>
      <p:ext uri="{BB962C8B-B14F-4D97-AF65-F5344CB8AC3E}">
        <p14:creationId xmlns:p14="http://schemas.microsoft.com/office/powerpoint/2010/main" val="45277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931" y="365124"/>
            <a:ext cx="11303726" cy="5913755"/>
          </a:xfrm>
        </p:spPr>
      </p:pic>
    </p:spTree>
    <p:extLst>
      <p:ext uri="{BB962C8B-B14F-4D97-AF65-F5344CB8AC3E}">
        <p14:creationId xmlns:p14="http://schemas.microsoft.com/office/powerpoint/2010/main" val="695471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20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91" y="365124"/>
            <a:ext cx="11713029" cy="6366601"/>
          </a:xfrm>
        </p:spPr>
      </p:pic>
    </p:spTree>
    <p:extLst>
      <p:ext uri="{BB962C8B-B14F-4D97-AF65-F5344CB8AC3E}">
        <p14:creationId xmlns:p14="http://schemas.microsoft.com/office/powerpoint/2010/main" val="2455116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383" y="287383"/>
            <a:ext cx="11556274" cy="6470468"/>
          </a:xfrm>
        </p:spPr>
      </p:pic>
    </p:spTree>
    <p:extLst>
      <p:ext uri="{BB962C8B-B14F-4D97-AF65-F5344CB8AC3E}">
        <p14:creationId xmlns:p14="http://schemas.microsoft.com/office/powerpoint/2010/main" val="36003106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509" y="278674"/>
            <a:ext cx="11652068" cy="6418217"/>
          </a:xfrm>
        </p:spPr>
      </p:pic>
    </p:spTree>
    <p:extLst>
      <p:ext uri="{BB962C8B-B14F-4D97-AF65-F5344CB8AC3E}">
        <p14:creationId xmlns:p14="http://schemas.microsoft.com/office/powerpoint/2010/main" val="6046688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32" y="296091"/>
            <a:ext cx="11504022" cy="6461760"/>
          </a:xfrm>
        </p:spPr>
      </p:pic>
      <p:sp>
        <p:nvSpPr>
          <p:cNvPr id="5" name="TextBox 4"/>
          <p:cNvSpPr txBox="1"/>
          <p:nvPr/>
        </p:nvSpPr>
        <p:spPr>
          <a:xfrm>
            <a:off x="1227908" y="5512523"/>
            <a:ext cx="28215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gà gô</a:t>
            </a:r>
            <a:endParaRPr lang="en-US" sz="7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52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269" y="365125"/>
            <a:ext cx="10842171" cy="6401435"/>
          </a:xfrm>
        </p:spPr>
      </p:pic>
      <p:sp>
        <p:nvSpPr>
          <p:cNvPr id="5" name="TextBox 4"/>
          <p:cNvSpPr txBox="1"/>
          <p:nvPr/>
        </p:nvSpPr>
        <p:spPr>
          <a:xfrm>
            <a:off x="1593669" y="5817322"/>
            <a:ext cx="269094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 gỗ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7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" y="365125"/>
            <a:ext cx="11086012" cy="6375309"/>
          </a:xfrm>
        </p:spPr>
      </p:pic>
      <p:sp>
        <p:nvSpPr>
          <p:cNvPr id="5" name="TextBox 4"/>
          <p:cNvSpPr txBox="1"/>
          <p:nvPr/>
        </p:nvSpPr>
        <p:spPr>
          <a:xfrm>
            <a:off x="1314994" y="5669274"/>
            <a:ext cx="328313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 đỗ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32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34" y="365125"/>
            <a:ext cx="10937966" cy="6410143"/>
          </a:xfrm>
        </p:spPr>
      </p:pic>
      <p:sp>
        <p:nvSpPr>
          <p:cNvPr id="5" name="TextBox 4"/>
          <p:cNvSpPr txBox="1"/>
          <p:nvPr/>
        </p:nvSpPr>
        <p:spPr>
          <a:xfrm>
            <a:off x="1149531" y="5660568"/>
            <a:ext cx="288253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 già</a:t>
            </a:r>
            <a:endParaRPr lang="en-US" sz="66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1464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" y="365125"/>
            <a:ext cx="11765279" cy="6410144"/>
          </a:xfrm>
        </p:spPr>
      </p:pic>
    </p:spTree>
    <p:extLst>
      <p:ext uri="{BB962C8B-B14F-4D97-AF65-F5344CB8AC3E}">
        <p14:creationId xmlns:p14="http://schemas.microsoft.com/office/powerpoint/2010/main" val="177063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</Words>
  <Application>Microsoft Office PowerPoint</Application>
  <PresentationFormat>Widescreen</PresentationFormat>
  <Paragraphs>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2020-10-04T23:06:39Z</dcterms:created>
  <dcterms:modified xsi:type="dcterms:W3CDTF">2020-10-04T23:07:07Z</dcterms:modified>
</cp:coreProperties>
</file>