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</p:sldMasterIdLst>
  <p:notesMasterIdLst>
    <p:notesMasterId r:id="rId20"/>
  </p:notesMasterIdLst>
  <p:sldIdLst>
    <p:sldId id="972" r:id="rId6"/>
    <p:sldId id="872" r:id="rId7"/>
    <p:sldId id="973" r:id="rId8"/>
    <p:sldId id="974" r:id="rId9"/>
    <p:sldId id="948" r:id="rId10"/>
    <p:sldId id="967" r:id="rId11"/>
    <p:sldId id="968" r:id="rId12"/>
    <p:sldId id="969" r:id="rId13"/>
    <p:sldId id="970" r:id="rId14"/>
    <p:sldId id="960" r:id="rId15"/>
    <p:sldId id="966" r:id="rId16"/>
    <p:sldId id="963" r:id="rId17"/>
    <p:sldId id="765" r:id="rId18"/>
    <p:sldId id="439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72"/>
            <p14:sldId id="872"/>
            <p14:sldId id="973"/>
            <p14:sldId id="974"/>
            <p14:sldId id="948"/>
            <p14:sldId id="967"/>
            <p14:sldId id="968"/>
            <p14:sldId id="969"/>
            <p14:sldId id="970"/>
            <p14:sldId id="960"/>
            <p14:sldId id="966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4" d="100"/>
          <a:sy n="74" d="100"/>
        </p:scale>
        <p:origin x="-11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4429125" y="8382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3102769" y="2933700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3188494" y="1457325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5753100" y="1328738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5855494" y="3118247"/>
            <a:ext cx="17145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7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971675"/>
            <a:ext cx="17026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16" y="1971675"/>
            <a:ext cx="170259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233614" y="1549005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527572" y="220741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6893719" y="2097881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066925" y="211336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10" y="3167063"/>
            <a:ext cx="12477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199211"/>
            <a:ext cx="571500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7" y="3026570"/>
            <a:ext cx="689372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7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69" y="3514725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0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29013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69" y="3505200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60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85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3858816"/>
            <a:ext cx="6844903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13736" y="3481389"/>
            <a:ext cx="383381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5195889" y="3668317"/>
            <a:ext cx="313135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4317208" y="83344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830116" y="1095375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3621883" y="511969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4985147" y="411956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5882880" y="1013223"/>
            <a:ext cx="288131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6749655" y="1433512"/>
            <a:ext cx="288131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7541420" y="2046686"/>
            <a:ext cx="289322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68580" tIns="34290" rIns="68580" bIns="34290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17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3605214" y="3492103"/>
            <a:ext cx="1731169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3395664" y="3793331"/>
            <a:ext cx="669131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162051" y="3917157"/>
            <a:ext cx="3721894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47" y="3483769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6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85" y="3481388"/>
            <a:ext cx="3429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1" y="351234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72" y="3492104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94" y="3481388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719" y="3470672"/>
            <a:ext cx="34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1713310" y="3907614"/>
            <a:ext cx="6218633" cy="1084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Giáo </a:t>
            </a:r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 dạy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3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</a:t>
            </a:r>
            <a:r>
              <a:rPr lang="vi-VN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học: 2022- 2023</a:t>
            </a:r>
            <a:r>
              <a:rPr lang="vi-VN" sz="33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33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181225" y="2857500"/>
            <a:ext cx="5175647" cy="171585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MÔN</a:t>
            </a: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TIẾNG VIỆT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L</a:t>
            </a:r>
            <a:r>
              <a:rPr lang="en-US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3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vi-VN" sz="30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46131" y="445007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0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ounded Rectangle 118"/>
          <p:cNvSpPr/>
          <p:nvPr/>
        </p:nvSpPr>
        <p:spPr>
          <a:xfrm>
            <a:off x="827584" y="608856"/>
            <a:ext cx="806489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547665" y="627534"/>
            <a:ext cx="7087829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800" b="1">
                <a:latin typeface="UTM Avo" pitchFamily="18" charset="0"/>
              </a:rPr>
              <a:t>Kể lại từng đoạn của câu chuyện theo tranh</a:t>
            </a:r>
            <a:endParaRPr lang="en-US" sz="28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691680" y="1059582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71800" y="1059582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32240" y="1059582"/>
            <a:ext cx="1512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kể cho bạn đủ nghe, rõ ràng, kể về những điều em đã biết theo điều gợi ý hay tranh vẽ.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79025" y="686203"/>
            <a:ext cx="7416824" cy="993016"/>
            <a:chOff x="971600" y="1563638"/>
            <a:chExt cx="7416824" cy="993016"/>
          </a:xfrm>
        </p:grpSpPr>
        <p:sp>
          <p:nvSpPr>
            <p:cNvPr id="18" name="Rounded Rectangle 17"/>
            <p:cNvSpPr/>
            <p:nvPr/>
          </p:nvSpPr>
          <p:spPr>
            <a:xfrm>
              <a:off x="971600" y="1563638"/>
              <a:ext cx="7416824" cy="993016"/>
            </a:xfrm>
            <a:prstGeom prst="roundRect">
              <a:avLst/>
            </a:prstGeom>
            <a:solidFill>
              <a:srgbClr val="FCE0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7064" y="170765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27064" y="197168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127064" y="223571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đã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học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được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Avo" pitchFamily="18" charset="0"/>
              </a:rPr>
              <a:t>gì</a:t>
            </a:r>
            <a:r>
              <a:rPr lang="en-US" sz="2200" b="1" dirty="0">
                <a:solidFill>
                  <a:srgbClr val="C00000"/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178212" cy="160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Kể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lại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được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từng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đoạn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của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câu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chuyện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dựa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vi-VN" sz="2000" dirty="0" err="1">
                <a:solidFill>
                  <a:prstClr val="black"/>
                </a:solidFill>
                <a:latin typeface="UTM Avo" pitchFamily="18" charset="0"/>
              </a:rPr>
              <a:t>vào</a:t>
            </a:r>
            <a:r>
              <a:rPr lang="vi-VN" sz="2000" dirty="0">
                <a:solidFill>
                  <a:prstClr val="black"/>
                </a:solidFill>
                <a:latin typeface="UTM Avo" pitchFamily="18" charset="0"/>
              </a:rPr>
              <a:t>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184450"/>
            <a:ext cx="4115251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36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36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36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36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36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36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8424648" cy="1323656"/>
              <a:chOff x="-9578" y="-27511"/>
              <a:chExt cx="8424648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79571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smtClean="0">
                    <a:solidFill>
                      <a:srgbClr val="00589A"/>
                    </a:solidFill>
                    <a:latin typeface="UTM Avo" pitchFamily="18" charset="0"/>
                  </a:rPr>
                  <a:t>Thứ Ba ngày 28 tháng 3 năm 2023</a:t>
                </a:r>
                <a:endParaRPr lang="en-US" sz="36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641954"/>
            <a:ext cx="8640671" cy="868240"/>
            <a:chOff x="431321" y="3298139"/>
            <a:chExt cx="8640671" cy="868240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722938" y="3458493"/>
              <a:ext cx="47000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TIẾNG VIỆT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2"/>
          <p:cNvSpPr txBox="1"/>
          <p:nvPr/>
        </p:nvSpPr>
        <p:spPr>
          <a:xfrm>
            <a:off x="323528" y="239969"/>
            <a:ext cx="2952328" cy="7434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Hát kết hợp phụ họa đơn giản - Âm nhạc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8928991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76251" y="38433"/>
            <a:ext cx="7600520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6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>
                <a:latin typeface="Times New Roman" pitchFamily="18" charset="0"/>
                <a:cs typeface="Times New Roman" pitchFamily="18" charset="0"/>
              </a:rPr>
              <a:t>Nghe kể </a:t>
            </a:r>
            <a:r>
              <a:rPr lang="vi-VN" sz="6000" b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800" b="1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251520" y="-20538"/>
            <a:ext cx="87849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958888"/>
            <a:ext cx="7704856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4000">
                <a:cs typeface="Arial" pitchFamily="34" charset="0"/>
              </a:rPr>
              <a:t>Thầy giáo sẻ dạy học trò làm gì?</a:t>
            </a:r>
            <a:endParaRPr lang="en-US" sz="40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179512" y="-62726"/>
            <a:ext cx="9396535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083918"/>
            <a:ext cx="8260353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>
                <a:cs typeface="Arial" pitchFamily="34" charset="0"/>
              </a:rPr>
              <a:t>Thầy giáo sẻ hướng dẫn học trò làm cách nào để gửi thư?</a:t>
            </a:r>
            <a:endParaRPr lang="en-US" sz="2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0" y="195486"/>
            <a:ext cx="88924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218652"/>
            <a:ext cx="8280920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3200">
                <a:cs typeface="Arial" pitchFamily="34" charset="0"/>
              </a:rPr>
              <a:t>Thầy giáo sẻ đã nhận được điều gì bất ngờ?</a:t>
            </a:r>
            <a:endParaRPr lang="en-US" sz="32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77124" y="142721"/>
            <a:ext cx="87849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371950"/>
            <a:ext cx="8208912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800">
                <a:cs typeface="Arial" pitchFamily="34" charset="0"/>
              </a:rPr>
              <a:t>Thầy giáo sẻ đã cảm ơn học trò bằng cách nào</a:t>
            </a:r>
            <a:r>
              <a:rPr lang="vi-VN" sz="2800" smtClean="0">
                <a:cs typeface="Arial" pitchFamily="34" charset="0"/>
              </a:rPr>
              <a:t>?</a:t>
            </a:r>
            <a:endParaRPr lang="en-US" sz="2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42927</TotalTime>
  <Words>230</Words>
  <Application>Microsoft Office PowerPoint</Application>
  <PresentationFormat>On-screen Show (16:9)</PresentationFormat>
  <Paragraphs>33</Paragraphs>
  <Slides>14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自定义设计方案</vt:lpstr>
      <vt:lpstr>1_自定义设计方案</vt:lpstr>
      <vt:lpstr>2_自定义设计方案</vt:lpstr>
      <vt:lpstr>1_Default Design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</cp:lastModifiedBy>
  <cp:revision>987</cp:revision>
  <dcterms:created xsi:type="dcterms:W3CDTF">2015-04-15T03:07:00Z</dcterms:created>
  <dcterms:modified xsi:type="dcterms:W3CDTF">2023-04-03T15:32:42Z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