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2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AE76-CC7A-4372-BFC2-618307DB481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23E0-0526-4A1E-A6B3-0EE1D326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9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AE76-CC7A-4372-BFC2-618307DB481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23E0-0526-4A1E-A6B3-0EE1D326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7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AE76-CC7A-4372-BFC2-618307DB481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23E0-0526-4A1E-A6B3-0EE1D326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AE76-CC7A-4372-BFC2-618307DB481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23E0-0526-4A1E-A6B3-0EE1D326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0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AE76-CC7A-4372-BFC2-618307DB481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23E0-0526-4A1E-A6B3-0EE1D326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AE76-CC7A-4372-BFC2-618307DB481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23E0-0526-4A1E-A6B3-0EE1D326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0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AE76-CC7A-4372-BFC2-618307DB481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23E0-0526-4A1E-A6B3-0EE1D326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5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AE76-CC7A-4372-BFC2-618307DB481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23E0-0526-4A1E-A6B3-0EE1D326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4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AE76-CC7A-4372-BFC2-618307DB481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23E0-0526-4A1E-A6B3-0EE1D326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6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AE76-CC7A-4372-BFC2-618307DB481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23E0-0526-4A1E-A6B3-0EE1D326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3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AE76-CC7A-4372-BFC2-618307DB481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23E0-0526-4A1E-A6B3-0EE1D326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3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DAE76-CC7A-4372-BFC2-618307DB481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D23E0-0526-4A1E-A6B3-0EE1D326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2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18916"/>
            <a:ext cx="11948160" cy="673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7" y="365125"/>
            <a:ext cx="11582400" cy="6323058"/>
          </a:xfrm>
        </p:spPr>
      </p:pic>
    </p:spTree>
    <p:extLst>
      <p:ext uri="{BB962C8B-B14F-4D97-AF65-F5344CB8AC3E}">
        <p14:creationId xmlns:p14="http://schemas.microsoft.com/office/powerpoint/2010/main" val="9213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8674"/>
            <a:ext cx="11451771" cy="5895703"/>
          </a:xfrm>
        </p:spPr>
      </p:pic>
      <p:sp>
        <p:nvSpPr>
          <p:cNvPr id="3" name="TextBox 2"/>
          <p:cNvSpPr txBox="1"/>
          <p:nvPr/>
        </p:nvSpPr>
        <p:spPr>
          <a:xfrm>
            <a:off x="200297" y="5991502"/>
            <a:ext cx="11834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Nghé đã no cỏ. Nghé ngủ ở bờ đê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6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4" y="365125"/>
            <a:ext cx="11295016" cy="6410144"/>
          </a:xfrm>
        </p:spPr>
      </p:pic>
    </p:spTree>
    <p:extLst>
      <p:ext uri="{BB962C8B-B14F-4D97-AF65-F5344CB8AC3E}">
        <p14:creationId xmlns:p14="http://schemas.microsoft.com/office/powerpoint/2010/main" val="9052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" y="1254034"/>
            <a:ext cx="11547566" cy="4572000"/>
          </a:xfrm>
        </p:spPr>
      </p:pic>
    </p:spTree>
    <p:extLst>
      <p:ext uri="{BB962C8B-B14F-4D97-AF65-F5344CB8AC3E}">
        <p14:creationId xmlns:p14="http://schemas.microsoft.com/office/powerpoint/2010/main" val="100831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3" y="252548"/>
            <a:ext cx="11321143" cy="6426925"/>
          </a:xfrm>
        </p:spPr>
      </p:pic>
    </p:spTree>
    <p:extLst>
      <p:ext uri="{BB962C8B-B14F-4D97-AF65-F5344CB8AC3E}">
        <p14:creationId xmlns:p14="http://schemas.microsoft.com/office/powerpoint/2010/main" val="287852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365125"/>
            <a:ext cx="11530148" cy="6418852"/>
          </a:xfrm>
        </p:spPr>
      </p:pic>
    </p:spTree>
    <p:extLst>
      <p:ext uri="{BB962C8B-B14F-4D97-AF65-F5344CB8AC3E}">
        <p14:creationId xmlns:p14="http://schemas.microsoft.com/office/powerpoint/2010/main" val="290403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4" y="365125"/>
            <a:ext cx="11364685" cy="6331766"/>
          </a:xfrm>
        </p:spPr>
      </p:pic>
    </p:spTree>
    <p:extLst>
      <p:ext uri="{BB962C8B-B14F-4D97-AF65-F5344CB8AC3E}">
        <p14:creationId xmlns:p14="http://schemas.microsoft.com/office/powerpoint/2010/main" val="11231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9" y="365125"/>
            <a:ext cx="11207931" cy="6296932"/>
          </a:xfrm>
        </p:spPr>
      </p:pic>
      <p:sp>
        <p:nvSpPr>
          <p:cNvPr id="5" name="TextBox 4"/>
          <p:cNvSpPr txBox="1"/>
          <p:nvPr/>
        </p:nvSpPr>
        <p:spPr>
          <a:xfrm>
            <a:off x="4606837" y="5756366"/>
            <a:ext cx="4328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 ba</a:t>
            </a:r>
            <a:endParaRPr lang="en-US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2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365125"/>
            <a:ext cx="11390811" cy="6253389"/>
          </a:xfrm>
        </p:spPr>
      </p:pic>
      <p:sp>
        <p:nvSpPr>
          <p:cNvPr id="6" name="TextBox 5"/>
          <p:cNvSpPr txBox="1"/>
          <p:nvPr/>
        </p:nvSpPr>
        <p:spPr>
          <a:xfrm>
            <a:off x="557348" y="5442857"/>
            <a:ext cx="45807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ngõ nhỏ</a:t>
            </a:r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04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129994"/>
            <a:ext cx="11295017" cy="6410143"/>
          </a:xfrm>
        </p:spPr>
      </p:pic>
      <p:sp>
        <p:nvSpPr>
          <p:cNvPr id="5" name="TextBox 4"/>
          <p:cNvSpPr txBox="1"/>
          <p:nvPr/>
        </p:nvSpPr>
        <p:spPr>
          <a:xfrm>
            <a:off x="1184366" y="5599610"/>
            <a:ext cx="3779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 nghệ</a:t>
            </a:r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6" y="365125"/>
            <a:ext cx="11181805" cy="6492875"/>
          </a:xfrm>
        </p:spPr>
      </p:pic>
      <p:sp>
        <p:nvSpPr>
          <p:cNvPr id="5" name="TextBox 4"/>
          <p:cNvSpPr txBox="1"/>
          <p:nvPr/>
        </p:nvSpPr>
        <p:spPr>
          <a:xfrm>
            <a:off x="1158239" y="5643157"/>
            <a:ext cx="4153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 hè</a:t>
            </a:r>
            <a:endParaRPr lang="en-US" sz="7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95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6" y="278674"/>
            <a:ext cx="11451771" cy="6453052"/>
          </a:xfrm>
        </p:spPr>
      </p:pic>
    </p:spTree>
    <p:extLst>
      <p:ext uri="{BB962C8B-B14F-4D97-AF65-F5344CB8AC3E}">
        <p14:creationId xmlns:p14="http://schemas.microsoft.com/office/powerpoint/2010/main" val="4987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</Words>
  <Application>Microsoft Office PowerPoint</Application>
  <PresentationFormat>Widescreen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CPC</cp:lastModifiedBy>
  <cp:revision>2</cp:revision>
  <dcterms:created xsi:type="dcterms:W3CDTF">2020-10-05T14:59:56Z</dcterms:created>
  <dcterms:modified xsi:type="dcterms:W3CDTF">2020-10-06T00:44:49Z</dcterms:modified>
</cp:coreProperties>
</file>