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692" r:id="rId3"/>
  </p:sldMasterIdLst>
  <p:notesMasterIdLst>
    <p:notesMasterId r:id="rId20"/>
  </p:notesMasterIdLst>
  <p:handoutMasterIdLst>
    <p:handoutMasterId r:id="rId21"/>
  </p:handoutMasterIdLst>
  <p:sldIdLst>
    <p:sldId id="2007577109" r:id="rId4"/>
    <p:sldId id="266" r:id="rId5"/>
    <p:sldId id="304" r:id="rId6"/>
    <p:sldId id="257" r:id="rId7"/>
    <p:sldId id="258" r:id="rId8"/>
    <p:sldId id="259" r:id="rId9"/>
    <p:sldId id="2007577095" r:id="rId10"/>
    <p:sldId id="2007577096" r:id="rId11"/>
    <p:sldId id="2007577099" r:id="rId12"/>
    <p:sldId id="2007577111" r:id="rId13"/>
    <p:sldId id="2007577113" r:id="rId14"/>
    <p:sldId id="2007577112" r:id="rId15"/>
    <p:sldId id="2007577110" r:id="rId16"/>
    <p:sldId id="2007577114" r:id="rId17"/>
    <p:sldId id="2007577115" r:id="rId18"/>
    <p:sldId id="200757711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30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=""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=""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=""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=""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=""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=""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=""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=""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=""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=""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=""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=""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=""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=""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=""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=""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=""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=""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=""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=""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=""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=""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=""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=""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=""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=""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=""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=""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=""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=""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=""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=""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=""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=""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=""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=""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=""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=""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=""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=""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=""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=""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=""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=""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=""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=""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=""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=""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=""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=""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=""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=""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=""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=""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=""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=""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=""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=""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=""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=""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=""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=""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=""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=""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=""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=""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=""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=""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=""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=""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=""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=""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=""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=""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=""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=""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=""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=""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=""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=""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=""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=""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=""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=""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=""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=""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=""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=""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=""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=""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=""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=""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=""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=""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=""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=""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=""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=""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=""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=""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=""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=""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=""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=""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=""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=""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=""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=""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=""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=""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=""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=""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=""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=""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=""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=""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=""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=""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=""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=""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=""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=""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=""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=""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=""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=""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62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51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82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03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4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=""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=""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=""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=""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=""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=""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=""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=""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=""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=""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=""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=""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=""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=""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=""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=""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=""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=""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=""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39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90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0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22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07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=""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=""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=""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=""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=""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2023/3/17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=""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=""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=""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=""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=""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=""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=""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=""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=""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=""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-27444" y="0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=""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=""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=""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=""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=""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=""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=""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=""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=""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=""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=""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=""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=""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=""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=""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=""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=""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=""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=""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=""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=""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=""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=""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=""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2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9.png"/><Relationship Id="rId11" Type="http://schemas.microsoft.com/office/2007/relationships/hdphoto" Target="../media/hdphoto1.wdp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28.jpeg"/><Relationship Id="rId9" Type="http://schemas.openxmlformats.org/officeDocument/2006/relationships/image" Target="../media/image35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3.png"/><Relationship Id="rId12" Type="http://schemas.microsoft.com/office/2007/relationships/hdphoto" Target="../media/hdphoto3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9.png"/><Relationship Id="rId11" Type="http://schemas.openxmlformats.org/officeDocument/2006/relationships/image" Target="../media/image40.png"/><Relationship Id="rId5" Type="http://schemas.openxmlformats.org/officeDocument/2006/relationships/image" Target="../media/image32.png"/><Relationship Id="rId15" Type="http://schemas.openxmlformats.org/officeDocument/2006/relationships/image" Target="../media/image31.png"/><Relationship Id="rId10" Type="http://schemas.microsoft.com/office/2007/relationships/hdphoto" Target="../media/hdphoto2.wdp"/><Relationship Id="rId4" Type="http://schemas.openxmlformats.org/officeDocument/2006/relationships/image" Target="../media/image28.jpeg"/><Relationship Id="rId9" Type="http://schemas.openxmlformats.org/officeDocument/2006/relationships/image" Target="../media/image39.png"/><Relationship Id="rId1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3.png"/><Relationship Id="rId12" Type="http://schemas.microsoft.com/office/2007/relationships/hdphoto" Target="../media/hdphoto5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9.png"/><Relationship Id="rId11" Type="http://schemas.openxmlformats.org/officeDocument/2006/relationships/image" Target="../media/image42.png"/><Relationship Id="rId5" Type="http://schemas.openxmlformats.org/officeDocument/2006/relationships/image" Target="../media/image32.png"/><Relationship Id="rId15" Type="http://schemas.openxmlformats.org/officeDocument/2006/relationships/image" Target="../media/image31.png"/><Relationship Id="rId10" Type="http://schemas.microsoft.com/office/2007/relationships/hdphoto" Target="../media/hdphoto4.wdp"/><Relationship Id="rId4" Type="http://schemas.openxmlformats.org/officeDocument/2006/relationships/image" Target="../media/image28.jpeg"/><Relationship Id="rId9" Type="http://schemas.openxmlformats.org/officeDocument/2006/relationships/image" Target="../media/image41.pn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3.png"/><Relationship Id="rId12" Type="http://schemas.microsoft.com/office/2007/relationships/hdphoto" Target="../media/hdphoto7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9.png"/><Relationship Id="rId11" Type="http://schemas.openxmlformats.org/officeDocument/2006/relationships/image" Target="../media/image44.png"/><Relationship Id="rId5" Type="http://schemas.openxmlformats.org/officeDocument/2006/relationships/image" Target="../media/image32.png"/><Relationship Id="rId15" Type="http://schemas.openxmlformats.org/officeDocument/2006/relationships/image" Target="../media/image31.png"/><Relationship Id="rId10" Type="http://schemas.microsoft.com/office/2007/relationships/hdphoto" Target="../media/hdphoto6.wdp"/><Relationship Id="rId4" Type="http://schemas.openxmlformats.org/officeDocument/2006/relationships/image" Target="../media/image28.jpeg"/><Relationship Id="rId9" Type="http://schemas.openxmlformats.org/officeDocument/2006/relationships/image" Target="../media/image43.png"/><Relationship Id="rId1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90">
            <a:extLst>
              <a:ext uri="{FF2B5EF4-FFF2-40B4-BE49-F238E27FC236}">
                <a16:creationId xmlns="" xmlns:a16="http://schemas.microsoft.com/office/drawing/2014/main" id="{38468409-C567-4C28-818E-38B8C6388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434685"/>
              </p:ext>
            </p:extLst>
          </p:nvPr>
        </p:nvGraphicFramePr>
        <p:xfrm>
          <a:off x="967931" y="645032"/>
          <a:ext cx="10256138" cy="556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545">
                  <a:extLst>
                    <a:ext uri="{9D8B030D-6E8A-4147-A177-3AD203B41FA5}">
                      <a16:colId xmlns="" xmlns:a16="http://schemas.microsoft.com/office/drawing/2014/main" val="2828112282"/>
                    </a:ext>
                  </a:extLst>
                </a:gridCol>
                <a:gridCol w="877333">
                  <a:extLst>
                    <a:ext uri="{9D8B030D-6E8A-4147-A177-3AD203B41FA5}">
                      <a16:colId xmlns="" xmlns:a16="http://schemas.microsoft.com/office/drawing/2014/main" val="3722848124"/>
                    </a:ext>
                  </a:extLst>
                </a:gridCol>
                <a:gridCol w="843148">
                  <a:extLst>
                    <a:ext uri="{9D8B030D-6E8A-4147-A177-3AD203B41FA5}">
                      <a16:colId xmlns="" xmlns:a16="http://schemas.microsoft.com/office/drawing/2014/main" val="152524359"/>
                    </a:ext>
                  </a:extLst>
                </a:gridCol>
                <a:gridCol w="783771">
                  <a:extLst>
                    <a:ext uri="{9D8B030D-6E8A-4147-A177-3AD203B41FA5}">
                      <a16:colId xmlns="" xmlns:a16="http://schemas.microsoft.com/office/drawing/2014/main" val="1663079875"/>
                    </a:ext>
                  </a:extLst>
                </a:gridCol>
                <a:gridCol w="819398">
                  <a:extLst>
                    <a:ext uri="{9D8B030D-6E8A-4147-A177-3AD203B41FA5}">
                      <a16:colId xmlns="" xmlns:a16="http://schemas.microsoft.com/office/drawing/2014/main" val="952112415"/>
                    </a:ext>
                  </a:extLst>
                </a:gridCol>
                <a:gridCol w="2481943">
                  <a:extLst>
                    <a:ext uri="{9D8B030D-6E8A-4147-A177-3AD203B41FA5}">
                      <a16:colId xmlns="" xmlns:a16="http://schemas.microsoft.com/office/drawing/2014/main" val="339309947"/>
                    </a:ext>
                  </a:extLst>
                </a:gridCol>
              </a:tblGrid>
              <a:tr h="1207381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7862058"/>
                  </a:ext>
                </a:extLst>
              </a:tr>
              <a:tr h="146542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ốn trăm sáu mươi lăm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7607564"/>
                  </a:ext>
                </a:extLst>
              </a:tr>
              <a:tr h="1451205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ba trăm linh tư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8627883"/>
                  </a:ext>
                </a:extLst>
              </a:tr>
              <a:tr h="1443929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231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ai trăm ba mươi mốt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51B6883-04BF-48E2-A7C7-8066AEB956E7}"/>
              </a:ext>
            </a:extLst>
          </p:cNvPr>
          <p:cNvSpPr/>
          <p:nvPr/>
        </p:nvSpPr>
        <p:spPr>
          <a:xfrm>
            <a:off x="5453378" y="224390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ED3989A-4B18-4FB8-A7E2-D305AB934672}"/>
              </a:ext>
            </a:extLst>
          </p:cNvPr>
          <p:cNvSpPr/>
          <p:nvPr/>
        </p:nvSpPr>
        <p:spPr>
          <a:xfrm>
            <a:off x="6359123" y="2243903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E9C03E2-EDC2-4E2F-B942-04B3B7A17A74}"/>
              </a:ext>
            </a:extLst>
          </p:cNvPr>
          <p:cNvSpPr/>
          <p:nvPr/>
        </p:nvSpPr>
        <p:spPr>
          <a:xfrm>
            <a:off x="7194952" y="2243903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4E7478E-D7BB-4787-A47A-6E2EAF1BAB82}"/>
              </a:ext>
            </a:extLst>
          </p:cNvPr>
          <p:cNvSpPr/>
          <p:nvPr/>
        </p:nvSpPr>
        <p:spPr>
          <a:xfrm>
            <a:off x="8009062" y="227100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5CAF7C1-F479-445A-AF52-E8A2D29D7971}"/>
              </a:ext>
            </a:extLst>
          </p:cNvPr>
          <p:cNvSpPr/>
          <p:nvPr/>
        </p:nvSpPr>
        <p:spPr>
          <a:xfrm>
            <a:off x="8841487" y="2243903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B0218F6-4F93-4FBE-AF4A-FBD6E55FF7D7}"/>
              </a:ext>
            </a:extLst>
          </p:cNvPr>
          <p:cNvGrpSpPr/>
          <p:nvPr/>
        </p:nvGrpSpPr>
        <p:grpSpPr>
          <a:xfrm>
            <a:off x="1054832" y="1903342"/>
            <a:ext cx="4196227" cy="1352315"/>
            <a:chOff x="1005444" y="2305102"/>
            <a:chExt cx="4196227" cy="1352315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9ABFD42A-E637-4388-A484-671001D4A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44" y="2305102"/>
              <a:ext cx="1025141" cy="1025141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DA63E016-9549-481F-89EF-D5686C7C6746}"/>
                </a:ext>
              </a:extLst>
            </p:cNvPr>
            <p:cNvGrpSpPr/>
            <p:nvPr/>
          </p:nvGrpSpPr>
          <p:grpSpPr>
            <a:xfrm>
              <a:off x="3862878" y="263650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D43D9465-0697-48BF-81FC-798E5CB3AE3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5B03B52E-3D8D-4FF7-8A29-696ECCF7846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51B80C9B-B50E-4909-BF98-E16AB98E876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BAE859F8-06C5-49EB-BD2F-BEAC7A68E23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E9FF441F-1FF6-44D8-9415-0DD50153729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="" xmlns:a16="http://schemas.microsoft.com/office/drawing/2014/main" id="{EF904973-D28C-4EEF-8AC4-63A4E822565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802DC4BA-2D18-42FB-8B62-6BD7C8FE21E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8299CCAB-A939-40D4-B44D-9DA610B4442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B51FCE05-FDD2-4BA4-AE17-1791BBAA26A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50749837-92DC-4658-B624-7D0B34110C2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673E33D1-14CE-4CF5-85C6-36EACC19DA69}"/>
                </a:ext>
              </a:extLst>
            </p:cNvPr>
            <p:cNvGrpSpPr/>
            <p:nvPr/>
          </p:nvGrpSpPr>
          <p:grpSpPr>
            <a:xfrm>
              <a:off x="4091213" y="263227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8499EA17-91D9-4C34-A782-DE18A62CE55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B80605E4-789F-4148-84BF-534D8B91E24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213741C6-BED1-4BE1-83D6-593F72939B7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540F8834-150D-413D-A10A-FBBFD3578FE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E69BE95A-2337-43AC-A5FE-7728E1AC17B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EC79CF5E-FBCA-4F82-890B-D8716881985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689E87B5-53DF-402B-BA8A-8FE5091CBAD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="" xmlns:a16="http://schemas.microsoft.com/office/drawing/2014/main" id="{432BE95C-0BF7-4FC8-B440-A28FFC0D910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EB604A51-1287-487E-A2C1-33C32D3069A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="" xmlns:a16="http://schemas.microsoft.com/office/drawing/2014/main" id="{29534BCB-1E66-4A4C-916C-3D593864C59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CE1FA2E9-BC61-4C20-8F1A-B0CB76B8C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44" y="2457502"/>
              <a:ext cx="1025141" cy="102514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94FEAAFE-1208-4F5F-9849-FE33C6218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244" y="2609902"/>
              <a:ext cx="1025141" cy="102514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504DCB6C-63FF-4A41-BFAA-C39CDD25A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686" y="2632276"/>
              <a:ext cx="1025141" cy="1025141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81B87C71-5AC2-473D-8AFB-73B8EAC3604F}"/>
                </a:ext>
              </a:extLst>
            </p:cNvPr>
            <p:cNvGrpSpPr/>
            <p:nvPr/>
          </p:nvGrpSpPr>
          <p:grpSpPr>
            <a:xfrm>
              <a:off x="4295325" y="2634388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5A08EAD9-FB43-4D4A-96B3-0CE7417E9F4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100BA69C-C8BE-41AC-A569-8E85EE0F8D5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F765903A-E566-4D88-BE7C-33FA16152F7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2482F3C3-0FF8-48E5-81EF-2E54BF62E08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="" xmlns:a16="http://schemas.microsoft.com/office/drawing/2014/main" id="{0B38C4E5-5571-44D5-BCB1-ADEFA95E15A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id="{16C020D4-437A-43C2-9772-141E7548E75C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604748C3-2DB2-47FF-957D-9AA2D35060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D12075C2-8879-4866-99E9-307B75404BB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EA53F5D5-8619-40A0-BAE8-7D95630BC33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8756E82D-3829-4441-8151-4B2EEFC0B97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CD4E0E5E-FEEF-424B-9D4E-BC4B37766E1A}"/>
                </a:ext>
              </a:extLst>
            </p:cNvPr>
            <p:cNvGrpSpPr/>
            <p:nvPr/>
          </p:nvGrpSpPr>
          <p:grpSpPr>
            <a:xfrm>
              <a:off x="4511785" y="263016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DF1A2856-8F7A-4A93-A8DA-8F03113F57F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C6243EDE-6851-4D9A-9DBA-E10F78D5B52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2EC3FED2-473C-4C56-9191-D4327A297BC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ED925409-8494-4D04-AF6E-1909C47D868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58411558-F260-4084-B37A-115BE428517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F30879E3-AA14-4BDE-8958-25209CA25C8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68C47F50-EA5D-4598-8C53-162FC32A20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7B37AA30-FC7F-4C2F-BC9F-702DEFCDE9B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9E97996E-D7E7-4DC2-BB7C-F47771C29BA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FB234D83-3EA9-4F5F-B567-E20E8626789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18E2FB39-DE28-4F11-8045-2E1E9BD62B48}"/>
                </a:ext>
              </a:extLst>
            </p:cNvPr>
            <p:cNvGrpSpPr/>
            <p:nvPr/>
          </p:nvGrpSpPr>
          <p:grpSpPr>
            <a:xfrm>
              <a:off x="4715897" y="261412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1FEF1E2C-5311-4621-96CA-6F2D92222F8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1C8DD0E5-D262-4985-8C54-C1465D71C79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82C07D9A-F038-4030-BF8A-5F49E6D93BC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3663B806-746D-46CF-B9A1-BE9D324D79C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CCB5F739-7C84-40C7-BF37-F72CCB913FE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F2697BB4-2709-4C37-81C2-79CFD8D8BAF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FE75FA4C-B9BF-460A-9EE5-C5B134B2EA5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37B4B580-966D-4CBF-8A17-B539305E94F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885E3D64-D6FB-4013-A6A2-A7B9D84B472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D8C983A1-6C17-4736-9187-2AF58FBE2F0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9453C251-9974-4A84-AFB7-A54D1378AB9D}"/>
                </a:ext>
              </a:extLst>
            </p:cNvPr>
            <p:cNvGrpSpPr/>
            <p:nvPr/>
          </p:nvGrpSpPr>
          <p:grpSpPr>
            <a:xfrm>
              <a:off x="4932357" y="26099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4FC37DFE-F0B7-4807-B3A2-3D45C9E19E2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5B605A3A-7303-49B2-A6DE-5F0AD065E46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F785A949-8648-49F2-A7D8-4F87E538AE9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D67C5179-9EAE-44EF-9002-1993401102A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F9CBC1FA-60E4-4DEA-A523-49E63C71F45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F16A7E63-373B-45AF-B99F-9AC8779EC02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C47C47BC-2CCC-4317-8CBE-5EFBBD7C05E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998CA165-62AE-4362-8903-CF3758060C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C3F7C337-2CFD-419B-8C53-D43520186FE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BC0870A7-A072-4446-82D1-1115E429652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8F23B333-A5BF-490D-8349-9419575A2376}"/>
                </a:ext>
              </a:extLst>
            </p:cNvPr>
            <p:cNvGrpSpPr/>
            <p:nvPr/>
          </p:nvGrpSpPr>
          <p:grpSpPr>
            <a:xfrm>
              <a:off x="5119712" y="3112722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2C4C0EA1-E743-4DB0-AA1A-E4D30C27E73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F25DC09C-E669-4951-AD1E-5044B52A475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89BD6E7D-F20E-484F-BCCB-12E93EC1502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240106AC-4953-45A8-B1E5-A1107A85AEE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B03A3CDB-19D5-47A2-A206-1A09C9D6445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A1E4B1D4-51C3-4409-B450-23D34474AB8C}"/>
              </a:ext>
            </a:extLst>
          </p:cNvPr>
          <p:cNvGrpSpPr/>
          <p:nvPr/>
        </p:nvGrpSpPr>
        <p:grpSpPr>
          <a:xfrm>
            <a:off x="1066707" y="3384486"/>
            <a:ext cx="4196227" cy="1329941"/>
            <a:chOff x="1041602" y="3789849"/>
            <a:chExt cx="4196227" cy="1329941"/>
          </a:xfrm>
        </p:grpSpPr>
        <p:pic>
          <p:nvPicPr>
            <p:cNvPr id="86" name="Picture 85">
              <a:extLst>
                <a:ext uri="{FF2B5EF4-FFF2-40B4-BE49-F238E27FC236}">
                  <a16:creationId xmlns="" xmlns:a16="http://schemas.microsoft.com/office/drawing/2014/main" id="{76692786-7593-4628-B3A4-581234A37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2" y="3789849"/>
              <a:ext cx="1025141" cy="1025141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="" xmlns:a16="http://schemas.microsoft.com/office/drawing/2014/main" id="{1AF0444A-2ED7-4505-9EE7-0C71AE1FF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02" y="3942249"/>
              <a:ext cx="1025141" cy="1025141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="" xmlns:a16="http://schemas.microsoft.com/office/drawing/2014/main" id="{E52B7F0D-F554-4CB4-81D9-C9F769362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402" y="4094649"/>
              <a:ext cx="1025141" cy="1025141"/>
            </a:xfrm>
            <a:prstGeom prst="rect">
              <a:avLst/>
            </a:prstGeom>
          </p:spPr>
        </p:pic>
        <p:grpSp>
          <p:nvGrpSpPr>
            <p:cNvPr id="89" name="Group 88">
              <a:extLst>
                <a:ext uri="{FF2B5EF4-FFF2-40B4-BE49-F238E27FC236}">
                  <a16:creationId xmlns="" xmlns:a16="http://schemas.microsoft.com/office/drawing/2014/main" id="{A318F42A-6C35-41D6-A4BF-6FCEDBBC2512}"/>
                </a:ext>
              </a:extLst>
            </p:cNvPr>
            <p:cNvGrpSpPr/>
            <p:nvPr/>
          </p:nvGrpSpPr>
          <p:grpSpPr>
            <a:xfrm>
              <a:off x="5155870" y="4699560"/>
              <a:ext cx="81959" cy="408366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90" name="Rectangle 89">
                <a:extLst>
                  <a:ext uri="{FF2B5EF4-FFF2-40B4-BE49-F238E27FC236}">
                    <a16:creationId xmlns="" xmlns:a16="http://schemas.microsoft.com/office/drawing/2014/main" id="{02022E8A-6BEA-477C-B0DC-16D79764200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7D336846-21F7-4AD7-A2A5-C01B773921C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="" xmlns:a16="http://schemas.microsoft.com/office/drawing/2014/main" id="{514D6F8B-D636-4FAF-8C75-51609051566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6A77C551-C541-4E05-B63D-C27C0CE3FE3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BD11D3AE-B883-467D-A0EA-1E9A299329F6}"/>
              </a:ext>
            </a:extLst>
          </p:cNvPr>
          <p:cNvSpPr/>
          <p:nvPr/>
        </p:nvSpPr>
        <p:spPr>
          <a:xfrm>
            <a:off x="5453378" y="363923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5" name="Rectangle 94">
            <a:extLst>
              <a:ext uri="{FF2B5EF4-FFF2-40B4-BE49-F238E27FC236}">
                <a16:creationId xmlns="" xmlns:a16="http://schemas.microsoft.com/office/drawing/2014/main" id="{3672FC7A-5246-4B4C-B004-ECEFDA3E4703}"/>
              </a:ext>
            </a:extLst>
          </p:cNvPr>
          <p:cNvSpPr/>
          <p:nvPr/>
        </p:nvSpPr>
        <p:spPr>
          <a:xfrm>
            <a:off x="6359123" y="363922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281D96E3-380E-4423-B7A0-0EFE83534C4E}"/>
              </a:ext>
            </a:extLst>
          </p:cNvPr>
          <p:cNvSpPr/>
          <p:nvPr/>
        </p:nvSpPr>
        <p:spPr>
          <a:xfrm>
            <a:off x="7194952" y="363922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A2096B4F-108E-46EE-B01D-1E965B475C08}"/>
              </a:ext>
            </a:extLst>
          </p:cNvPr>
          <p:cNvSpPr/>
          <p:nvPr/>
        </p:nvSpPr>
        <p:spPr>
          <a:xfrm>
            <a:off x="8009062" y="366633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86CF7639-071D-47BC-B1A1-19FFB53D8324}"/>
              </a:ext>
            </a:extLst>
          </p:cNvPr>
          <p:cNvSpPr/>
          <p:nvPr/>
        </p:nvSpPr>
        <p:spPr>
          <a:xfrm>
            <a:off x="8841487" y="3639229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34F5A3DD-B466-4F3C-A6B1-7C85473D95E6}"/>
              </a:ext>
            </a:extLst>
          </p:cNvPr>
          <p:cNvGrpSpPr/>
          <p:nvPr/>
        </p:nvGrpSpPr>
        <p:grpSpPr>
          <a:xfrm>
            <a:off x="1066707" y="4938120"/>
            <a:ext cx="4179530" cy="1177541"/>
            <a:chOff x="1017319" y="5324382"/>
            <a:chExt cx="4179530" cy="1177541"/>
          </a:xfrm>
        </p:grpSpPr>
        <p:pic>
          <p:nvPicPr>
            <p:cNvPr id="100" name="Picture 99">
              <a:extLst>
                <a:ext uri="{FF2B5EF4-FFF2-40B4-BE49-F238E27FC236}">
                  <a16:creationId xmlns="" xmlns:a16="http://schemas.microsoft.com/office/drawing/2014/main" id="{952511A0-CA4E-40DF-9EFD-59F40CAF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9" y="5324382"/>
              <a:ext cx="1025141" cy="1025141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="" xmlns:a16="http://schemas.microsoft.com/office/drawing/2014/main" id="{5E758C36-F679-47FC-AFDA-08E644C73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19" y="5476782"/>
              <a:ext cx="1025141" cy="1025141"/>
            </a:xfrm>
            <a:prstGeom prst="rect">
              <a:avLst/>
            </a:prstGeom>
          </p:spPr>
        </p:pic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B0B95C81-4272-4D0D-8065-CAD12C022297}"/>
                </a:ext>
              </a:extLst>
            </p:cNvPr>
            <p:cNvGrpSpPr/>
            <p:nvPr/>
          </p:nvGrpSpPr>
          <p:grpSpPr>
            <a:xfrm>
              <a:off x="4506963" y="544983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991AA188-9777-431E-A8CD-8D8095A1CA0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="" xmlns:a16="http://schemas.microsoft.com/office/drawing/2014/main" id="{159B0079-2EFB-4C8A-B304-15B8D7E472E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="" xmlns:a16="http://schemas.microsoft.com/office/drawing/2014/main" id="{7CBEC2D9-A953-46B4-A195-B49B0D8F108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6BCE242D-6D49-42DE-8331-01FB823F057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A19E91CB-CCFF-4684-BE93-357C29401A2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="" xmlns:a16="http://schemas.microsoft.com/office/drawing/2014/main" id="{B14CA372-4408-47E7-87A1-B291D15EA92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="" xmlns:a16="http://schemas.microsoft.com/office/drawing/2014/main" id="{8995F209-AA20-4BC1-A963-E342C4664E3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="" xmlns:a16="http://schemas.microsoft.com/office/drawing/2014/main" id="{E6BA5EA8-BECD-41B3-A4F3-C85390C49D5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="" xmlns:a16="http://schemas.microsoft.com/office/drawing/2014/main" id="{E058DF76-EF40-418D-B0E2-8596F0AFCFD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="" xmlns:a16="http://schemas.microsoft.com/office/drawing/2014/main" id="{F8F544AA-C658-45A9-978E-C2281388D43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="" xmlns:a16="http://schemas.microsoft.com/office/drawing/2014/main" id="{740A9A9C-45A9-4F0A-81BE-F3B94BD5DCD2}"/>
                </a:ext>
              </a:extLst>
            </p:cNvPr>
            <p:cNvGrpSpPr/>
            <p:nvPr/>
          </p:nvGrpSpPr>
          <p:grpSpPr>
            <a:xfrm>
              <a:off x="4711075" y="544929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460608EF-EEB9-4485-A208-D8B404B7451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B850B7CA-4157-46F1-831F-CE06A741D61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D971AA4A-C99C-4CCA-A673-111AEB01CB6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2C064E25-E7A2-40AE-9A6B-33398732FBF6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A5CCEB90-4794-4CCA-BEC7-D03B7D7AFCA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60F06324-1ADC-413D-A548-368A80A83B9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661FBB0E-93F9-40AF-928C-66A64FE1AF1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E411EF1F-31EA-4C71-B7A7-68D016C80A1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AEFCC1BD-C2F0-46BA-BB2E-E82FD4531E2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20C1105-8EFD-4500-BCFF-77E6DD9192CA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="" xmlns:a16="http://schemas.microsoft.com/office/drawing/2014/main" id="{EBC92404-1134-4460-B9AF-8B70C89D4E3A}"/>
                </a:ext>
              </a:extLst>
            </p:cNvPr>
            <p:cNvGrpSpPr/>
            <p:nvPr/>
          </p:nvGrpSpPr>
          <p:grpSpPr>
            <a:xfrm>
              <a:off x="4927535" y="544506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F1EC24D3-319D-4E1B-89BE-7CBDD1867BF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C1E3FA0D-1659-409C-9612-3E688E53DDB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="" xmlns:a16="http://schemas.microsoft.com/office/drawing/2014/main" id="{F2EE9772-8BA1-4F04-A439-DD360DA699F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101B2D8F-962B-46E0-BEAE-539DEE4EA5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="" xmlns:a16="http://schemas.microsoft.com/office/drawing/2014/main" id="{677AECD5-EBC1-41B7-AE4D-766E2DCA52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="" xmlns:a16="http://schemas.microsoft.com/office/drawing/2014/main" id="{47929D49-AD3C-4681-A1B5-45BC1F037AC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5E820F55-BFE1-4207-AE9D-443B99DB629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3ABD8B78-F804-4C80-8ECE-023E302473F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1B14C3D1-6096-498C-85FE-2F6ACADC2D4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B9A18F49-C732-4EBD-A210-AF503B285C9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Rectangle 104">
              <a:extLst>
                <a:ext uri="{FF2B5EF4-FFF2-40B4-BE49-F238E27FC236}">
                  <a16:creationId xmlns="" xmlns:a16="http://schemas.microsoft.com/office/drawing/2014/main" id="{BD6F2AA7-91C7-492C-B683-4F4C72999EB2}"/>
                </a:ext>
              </a:extLst>
            </p:cNvPr>
            <p:cNvSpPr/>
            <p:nvPr/>
          </p:nvSpPr>
          <p:spPr>
            <a:xfrm>
              <a:off x="5114890" y="6356247"/>
              <a:ext cx="81959" cy="1020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6" name="Rectangle 135">
            <a:extLst>
              <a:ext uri="{FF2B5EF4-FFF2-40B4-BE49-F238E27FC236}">
                <a16:creationId xmlns="" xmlns:a16="http://schemas.microsoft.com/office/drawing/2014/main" id="{4CAA4DA7-5806-4C17-8B0C-7A20E5799C08}"/>
              </a:ext>
            </a:extLst>
          </p:cNvPr>
          <p:cNvSpPr/>
          <p:nvPr/>
        </p:nvSpPr>
        <p:spPr>
          <a:xfrm>
            <a:off x="5453734" y="505880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7" name="Rectangle 136">
            <a:extLst>
              <a:ext uri="{FF2B5EF4-FFF2-40B4-BE49-F238E27FC236}">
                <a16:creationId xmlns="" xmlns:a16="http://schemas.microsoft.com/office/drawing/2014/main" id="{1D69C340-F48D-454A-9D7B-9468642248A6}"/>
              </a:ext>
            </a:extLst>
          </p:cNvPr>
          <p:cNvSpPr/>
          <p:nvPr/>
        </p:nvSpPr>
        <p:spPr>
          <a:xfrm>
            <a:off x="6359479" y="5058807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8" name="Rectangle 137">
            <a:extLst>
              <a:ext uri="{FF2B5EF4-FFF2-40B4-BE49-F238E27FC236}">
                <a16:creationId xmlns="" xmlns:a16="http://schemas.microsoft.com/office/drawing/2014/main" id="{F7598ACC-D6B7-4539-8917-6E11185CF4A7}"/>
              </a:ext>
            </a:extLst>
          </p:cNvPr>
          <p:cNvSpPr/>
          <p:nvPr/>
        </p:nvSpPr>
        <p:spPr>
          <a:xfrm>
            <a:off x="7195308" y="505880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9" name="Rectangle 138">
            <a:extLst>
              <a:ext uri="{FF2B5EF4-FFF2-40B4-BE49-F238E27FC236}">
                <a16:creationId xmlns="" xmlns:a16="http://schemas.microsoft.com/office/drawing/2014/main" id="{7C22C231-EF3E-4782-AE51-0CBADD6DF9B8}"/>
              </a:ext>
            </a:extLst>
          </p:cNvPr>
          <p:cNvSpPr/>
          <p:nvPr/>
        </p:nvSpPr>
        <p:spPr>
          <a:xfrm>
            <a:off x="8009418" y="5085913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0" name="Rectangle 139">
            <a:extLst>
              <a:ext uri="{FF2B5EF4-FFF2-40B4-BE49-F238E27FC236}">
                <a16:creationId xmlns="" xmlns:a16="http://schemas.microsoft.com/office/drawing/2014/main" id="{9B4ACADA-1F57-4E88-A14B-2FC8D4222A62}"/>
              </a:ext>
            </a:extLst>
          </p:cNvPr>
          <p:cNvSpPr/>
          <p:nvPr/>
        </p:nvSpPr>
        <p:spPr>
          <a:xfrm>
            <a:off x="8841843" y="5058807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581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36" grpId="0" animBg="1"/>
      <p:bldP spid="137" grpId="0" animBg="1"/>
      <p:bldP spid="138" grpId="0" animBg="1"/>
      <p:bldP spid="139" grpId="0" animBg="1"/>
      <p:bldP spid="1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37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2DD2345-071C-430B-9FCB-6AA0B82504F3}"/>
              </a:ext>
            </a:extLst>
          </p:cNvPr>
          <p:cNvGrpSpPr/>
          <p:nvPr/>
        </p:nvGrpSpPr>
        <p:grpSpPr>
          <a:xfrm>
            <a:off x="3002586" y="35087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058A3895-B88D-45C5-95B4-6980980C4A29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cá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mèo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9F5DD5CC-B417-453A-844E-FD84C64BF738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8083192-862A-4C0A-9CCE-0E5787D3A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1179619"/>
            <a:ext cx="10388600" cy="5473700"/>
          </a:xfrm>
          <a:prstGeom prst="rect">
            <a:avLst/>
          </a:prstGeom>
        </p:spPr>
      </p:pic>
      <p:sp>
        <p:nvSpPr>
          <p:cNvPr id="6" name="Freeform 14">
            <a:extLst>
              <a:ext uri="{FF2B5EF4-FFF2-40B4-BE49-F238E27FC236}">
                <a16:creationId xmlns="" xmlns:a16="http://schemas.microsoft.com/office/drawing/2014/main" id="{279C7514-F9AE-478F-947F-C4DAC99C77E8}"/>
              </a:ext>
            </a:extLst>
          </p:cNvPr>
          <p:cNvSpPr/>
          <p:nvPr/>
        </p:nvSpPr>
        <p:spPr>
          <a:xfrm>
            <a:off x="5731379" y="4542655"/>
            <a:ext cx="915154" cy="760399"/>
          </a:xfrm>
          <a:custGeom>
            <a:avLst/>
            <a:gdLst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835572 w 916179"/>
              <a:gd name="connsiteY4" fmla="*/ 504496 h 772510"/>
              <a:gd name="connsiteX5" fmla="*/ 914400 w 916179"/>
              <a:gd name="connsiteY5" fmla="*/ 630621 h 772510"/>
              <a:gd name="connsiteX6" fmla="*/ 882869 w 916179"/>
              <a:gd name="connsiteY6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71257 w 916179"/>
              <a:gd name="connsiteY3" fmla="*/ 374718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95479 w 916179"/>
              <a:gd name="connsiteY3" fmla="*/ 380774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5154"/>
              <a:gd name="connsiteY0" fmla="*/ 0 h 760399"/>
              <a:gd name="connsiteX1" fmla="*/ 204951 w 915154"/>
              <a:gd name="connsiteY1" fmla="*/ 126124 h 760399"/>
              <a:gd name="connsiteX2" fmla="*/ 489984 w 915154"/>
              <a:gd name="connsiteY2" fmla="*/ 248594 h 760399"/>
              <a:gd name="connsiteX3" fmla="*/ 795479 w 915154"/>
              <a:gd name="connsiteY3" fmla="*/ 380774 h 760399"/>
              <a:gd name="connsiteX4" fmla="*/ 914400 w 915154"/>
              <a:gd name="connsiteY4" fmla="*/ 630621 h 760399"/>
              <a:gd name="connsiteX5" fmla="*/ 846535 w 915154"/>
              <a:gd name="connsiteY5" fmla="*/ 760399 h 7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54" h="760399">
                <a:moveTo>
                  <a:pt x="0" y="0"/>
                </a:moveTo>
                <a:cubicBezTo>
                  <a:pt x="59120" y="43355"/>
                  <a:pt x="123287" y="84692"/>
                  <a:pt x="204951" y="126124"/>
                </a:cubicBezTo>
                <a:cubicBezTo>
                  <a:pt x="286615" y="167556"/>
                  <a:pt x="391563" y="206152"/>
                  <a:pt x="489984" y="248594"/>
                </a:cubicBezTo>
                <a:cubicBezTo>
                  <a:pt x="588405" y="291036"/>
                  <a:pt x="724743" y="317103"/>
                  <a:pt x="795479" y="380774"/>
                </a:cubicBezTo>
                <a:cubicBezTo>
                  <a:pt x="866215" y="444445"/>
                  <a:pt x="908919" y="513859"/>
                  <a:pt x="914400" y="630621"/>
                </a:cubicBezTo>
                <a:cubicBezTo>
                  <a:pt x="922283" y="675290"/>
                  <a:pt x="866242" y="711789"/>
                  <a:pt x="846535" y="76039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Freeform 15">
            <a:extLst>
              <a:ext uri="{FF2B5EF4-FFF2-40B4-BE49-F238E27FC236}">
                <a16:creationId xmlns="" xmlns:a16="http://schemas.microsoft.com/office/drawing/2014/main" id="{A81CF3DC-0AA1-4535-BBB7-83258A0CA445}"/>
              </a:ext>
            </a:extLst>
          </p:cNvPr>
          <p:cNvSpPr/>
          <p:nvPr/>
        </p:nvSpPr>
        <p:spPr>
          <a:xfrm>
            <a:off x="6376524" y="4552543"/>
            <a:ext cx="1251527" cy="689674"/>
          </a:xfrm>
          <a:custGeom>
            <a:avLst/>
            <a:gdLst>
              <a:gd name="connsiteX0" fmla="*/ 81404 w 1251527"/>
              <a:gd name="connsiteY0" fmla="*/ 0 h 689674"/>
              <a:gd name="connsiteX1" fmla="*/ 3913 w 1251527"/>
              <a:gd name="connsiteY1" fmla="*/ 69742 h 689674"/>
              <a:gd name="connsiteX2" fmla="*/ 189893 w 1251527"/>
              <a:gd name="connsiteY2" fmla="*/ 216976 h 689674"/>
              <a:gd name="connsiteX3" fmla="*/ 383621 w 1251527"/>
              <a:gd name="connsiteY3" fmla="*/ 302217 h 689674"/>
              <a:gd name="connsiteX4" fmla="*/ 786577 w 1251527"/>
              <a:gd name="connsiteY4" fmla="*/ 449451 h 689674"/>
              <a:gd name="connsiteX5" fmla="*/ 1026801 w 1251527"/>
              <a:gd name="connsiteY5" fmla="*/ 619932 h 689674"/>
              <a:gd name="connsiteX6" fmla="*/ 1251527 w 1251527"/>
              <a:gd name="connsiteY6" fmla="*/ 689674 h 68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27" h="689674">
                <a:moveTo>
                  <a:pt x="81404" y="0"/>
                </a:moveTo>
                <a:cubicBezTo>
                  <a:pt x="33617" y="16789"/>
                  <a:pt x="-14169" y="33579"/>
                  <a:pt x="3913" y="69742"/>
                </a:cubicBezTo>
                <a:cubicBezTo>
                  <a:pt x="21995" y="105905"/>
                  <a:pt x="126608" y="178230"/>
                  <a:pt x="189893" y="216976"/>
                </a:cubicBezTo>
                <a:cubicBezTo>
                  <a:pt x="253178" y="255722"/>
                  <a:pt x="284174" y="263471"/>
                  <a:pt x="383621" y="302217"/>
                </a:cubicBezTo>
                <a:cubicBezTo>
                  <a:pt x="483068" y="340963"/>
                  <a:pt x="679380" y="396498"/>
                  <a:pt x="786577" y="449451"/>
                </a:cubicBezTo>
                <a:cubicBezTo>
                  <a:pt x="893774" y="502404"/>
                  <a:pt x="949309" y="579895"/>
                  <a:pt x="1026801" y="619932"/>
                </a:cubicBezTo>
                <a:cubicBezTo>
                  <a:pt x="1104293" y="659969"/>
                  <a:pt x="1177910" y="674821"/>
                  <a:pt x="1251527" y="68967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Freeform 16">
            <a:extLst>
              <a:ext uri="{FF2B5EF4-FFF2-40B4-BE49-F238E27FC236}">
                <a16:creationId xmlns="" xmlns:a16="http://schemas.microsoft.com/office/drawing/2014/main" id="{9E851620-EC2F-47BC-82EE-D794FCB9097C}"/>
              </a:ext>
            </a:extLst>
          </p:cNvPr>
          <p:cNvSpPr/>
          <p:nvPr/>
        </p:nvSpPr>
        <p:spPr>
          <a:xfrm>
            <a:off x="8469728" y="4563272"/>
            <a:ext cx="2087195" cy="1418493"/>
          </a:xfrm>
          <a:custGeom>
            <a:avLst/>
            <a:gdLst>
              <a:gd name="connsiteX0" fmla="*/ 1910861 w 2087195"/>
              <a:gd name="connsiteY0" fmla="*/ 0 h 1418493"/>
              <a:gd name="connsiteX1" fmla="*/ 2063261 w 2087195"/>
              <a:gd name="connsiteY1" fmla="*/ 246185 h 1418493"/>
              <a:gd name="connsiteX2" fmla="*/ 2074984 w 2087195"/>
              <a:gd name="connsiteY2" fmla="*/ 550985 h 1418493"/>
              <a:gd name="connsiteX3" fmla="*/ 1946030 w 2087195"/>
              <a:gd name="connsiteY3" fmla="*/ 1113693 h 1418493"/>
              <a:gd name="connsiteX4" fmla="*/ 1488830 w 2087195"/>
              <a:gd name="connsiteY4" fmla="*/ 1266093 h 1418493"/>
              <a:gd name="connsiteX5" fmla="*/ 726830 w 2087195"/>
              <a:gd name="connsiteY5" fmla="*/ 1312985 h 1418493"/>
              <a:gd name="connsiteX6" fmla="*/ 0 w 2087195"/>
              <a:gd name="connsiteY6" fmla="*/ 1418493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195" h="1418493">
                <a:moveTo>
                  <a:pt x="1910861" y="0"/>
                </a:moveTo>
                <a:cubicBezTo>
                  <a:pt x="1973384" y="77177"/>
                  <a:pt x="2035907" y="154354"/>
                  <a:pt x="2063261" y="246185"/>
                </a:cubicBezTo>
                <a:cubicBezTo>
                  <a:pt x="2090615" y="338016"/>
                  <a:pt x="2094522" y="406400"/>
                  <a:pt x="2074984" y="550985"/>
                </a:cubicBezTo>
                <a:cubicBezTo>
                  <a:pt x="2055446" y="695570"/>
                  <a:pt x="2043722" y="994508"/>
                  <a:pt x="1946030" y="1113693"/>
                </a:cubicBezTo>
                <a:cubicBezTo>
                  <a:pt x="1848338" y="1232878"/>
                  <a:pt x="1692030" y="1232878"/>
                  <a:pt x="1488830" y="1266093"/>
                </a:cubicBezTo>
                <a:cubicBezTo>
                  <a:pt x="1285630" y="1299308"/>
                  <a:pt x="974968" y="1287585"/>
                  <a:pt x="726830" y="1312985"/>
                </a:cubicBezTo>
                <a:cubicBezTo>
                  <a:pt x="478692" y="1338385"/>
                  <a:pt x="239346" y="1378439"/>
                  <a:pt x="0" y="141849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2944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>
            <a:extLst>
              <a:ext uri="{FF2B5EF4-FFF2-40B4-BE49-F238E27FC236}">
                <a16:creationId xmlns="" xmlns:a16="http://schemas.microsoft.com/office/drawing/2014/main" id="{89AD1A98-239C-4082-8A1C-AF708F6943DF}"/>
              </a:ext>
            </a:extLst>
          </p:cNvPr>
          <p:cNvGrpSpPr/>
          <p:nvPr/>
        </p:nvGrpSpPr>
        <p:grpSpPr>
          <a:xfrm>
            <a:off x="2983152" y="645372"/>
            <a:ext cx="8287714" cy="570588"/>
            <a:chOff x="1183343" y="1464304"/>
            <a:chExt cx="8287714" cy="570588"/>
          </a:xfrm>
        </p:grpSpPr>
        <p:sp>
          <p:nvSpPr>
            <p:cNvPr id="149" name="TextBox 148">
              <a:extLst>
                <a:ext uri="{FF2B5EF4-FFF2-40B4-BE49-F238E27FC236}">
                  <a16:creationId xmlns="" xmlns:a16="http://schemas.microsoft.com/office/drawing/2014/main" id="{BCCBA33E-F252-4F59-A3DB-003CC9488605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Số</a:t>
              </a:r>
              <a:r>
                <a:rPr lang="en-US" sz="2800" dirty="0"/>
                <a:t> </a:t>
              </a:r>
              <a:r>
                <a:rPr lang="en-US" sz="2800" dirty="0" smtClean="0"/>
                <a:t>?.</a:t>
              </a:r>
              <a:endParaRPr lang="en-US" sz="2800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="" xmlns:a16="http://schemas.microsoft.com/office/drawing/2014/main" id="{1A4683D3-F84C-417D-A173-88FA65ED75DA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="" xmlns:a16="http://schemas.microsoft.com/office/drawing/2014/main" id="{87F7E0B2-A68D-41F9-BCB9-DE074B2C46D4}"/>
              </a:ext>
            </a:extLst>
          </p:cNvPr>
          <p:cNvGrpSpPr/>
          <p:nvPr/>
        </p:nvGrpSpPr>
        <p:grpSpPr>
          <a:xfrm>
            <a:off x="1167513" y="1374078"/>
            <a:ext cx="9722366" cy="1921226"/>
            <a:chOff x="976127" y="1392030"/>
            <a:chExt cx="9722366" cy="1921226"/>
          </a:xfrm>
        </p:grpSpPr>
        <p:grpSp>
          <p:nvGrpSpPr>
            <p:cNvPr id="152" name="Group 151">
              <a:extLst>
                <a:ext uri="{FF2B5EF4-FFF2-40B4-BE49-F238E27FC236}">
                  <a16:creationId xmlns="" xmlns:a16="http://schemas.microsoft.com/office/drawing/2014/main" id="{88720C30-57B2-49B5-A75E-322E4F4C7ED7}"/>
                </a:ext>
              </a:extLst>
            </p:cNvPr>
            <p:cNvGrpSpPr/>
            <p:nvPr/>
          </p:nvGrpSpPr>
          <p:grpSpPr>
            <a:xfrm>
              <a:off x="1571162" y="2171260"/>
              <a:ext cx="9127331" cy="1049005"/>
              <a:chOff x="1273645" y="2466732"/>
              <a:chExt cx="8247731" cy="947912"/>
            </a:xfrm>
          </p:grpSpPr>
          <p:grpSp>
            <p:nvGrpSpPr>
              <p:cNvPr id="156" name="Group 155">
                <a:extLst>
                  <a:ext uri="{FF2B5EF4-FFF2-40B4-BE49-F238E27FC236}">
                    <a16:creationId xmlns="" xmlns:a16="http://schemas.microsoft.com/office/drawing/2014/main" id="{265CD1B5-3B6E-4537-84A1-7B806E600146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64" name="Straight Arrow Connector 163">
                  <a:extLst>
                    <a:ext uri="{FF2B5EF4-FFF2-40B4-BE49-F238E27FC236}">
                      <a16:creationId xmlns="" xmlns:a16="http://schemas.microsoft.com/office/drawing/2014/main" id="{68DF2E8E-6852-4108-9BAE-CF2B4EA4F3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="" xmlns:a16="http://schemas.microsoft.com/office/drawing/2014/main" id="{92B229CF-CE50-4315-8642-8DCF096891DE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="" xmlns:a16="http://schemas.microsoft.com/office/drawing/2014/main" id="{B840D9A8-9E7E-4BBF-997B-CB05406EBEE0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="" xmlns:a16="http://schemas.microsoft.com/office/drawing/2014/main" id="{5EE4400D-B29F-4544-B6B9-68F08258EB49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="" xmlns:a16="http://schemas.microsoft.com/office/drawing/2014/main" id="{107DA69E-FFA1-46B1-8515-E0AB6DB06FA3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="" xmlns:a16="http://schemas.microsoft.com/office/drawing/2014/main" id="{FBE3C98B-B55E-40E5-9F11-9E987FAC993D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="" xmlns:a16="http://schemas.microsoft.com/office/drawing/2014/main" id="{4298FEA0-083A-442C-B799-66622213F25F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="" xmlns:a16="http://schemas.microsoft.com/office/drawing/2014/main" id="{61360CFB-0A23-4E65-B0FB-EB5090C428A2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="" xmlns:a16="http://schemas.microsoft.com/office/drawing/2014/main" id="{72150977-6A25-4CA1-849B-6EC9EF1B09C9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="" xmlns:a16="http://schemas.microsoft.com/office/drawing/2014/main" id="{360BC3FA-798E-4226-8E85-F6660AC21947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7" name="TextBox 156">
                <a:extLst>
                  <a:ext uri="{FF2B5EF4-FFF2-40B4-BE49-F238E27FC236}">
                    <a16:creationId xmlns="" xmlns:a16="http://schemas.microsoft.com/office/drawing/2014/main" id="{B0F01708-E222-4480-AE77-38421C166C3B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105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="" xmlns:a16="http://schemas.microsoft.com/office/drawing/2014/main" id="{EE4F8A87-CCA4-4108-AEFE-321EC5B48040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106</a:t>
                </a: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="" xmlns:a16="http://schemas.microsoft.com/office/drawing/2014/main" id="{6A3B7FF0-B6A2-41F4-B4D0-40241DD54359}"/>
                  </a:ext>
                </a:extLst>
              </p:cNvPr>
              <p:cNvSpPr txBox="1"/>
              <p:nvPr/>
            </p:nvSpPr>
            <p:spPr>
              <a:xfrm>
                <a:off x="3085432" y="2986104"/>
                <a:ext cx="802230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107</a:t>
                </a: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="" xmlns:a16="http://schemas.microsoft.com/office/drawing/2014/main" id="{93C0E3A9-F722-48C4-89D3-4B0571EFD2F1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109</a:t>
                </a: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="" xmlns:a16="http://schemas.microsoft.com/office/drawing/2014/main" id="{803730FC-EF24-4E48-A390-F2F6AE480B51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110</a:t>
                </a: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="" xmlns:a16="http://schemas.microsoft.com/office/drawing/2014/main" id="{35A83414-A004-457D-9333-58541A28A3FB}"/>
                  </a:ext>
                </a:extLst>
              </p:cNvPr>
              <p:cNvSpPr txBox="1"/>
              <p:nvPr/>
            </p:nvSpPr>
            <p:spPr>
              <a:xfrm>
                <a:off x="7725860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112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="" xmlns:a16="http://schemas.microsoft.com/office/drawing/2014/main" id="{DF91145E-EA5D-4AA2-A90E-B7F35CB2C25B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113</a:t>
                </a:r>
              </a:p>
            </p:txBody>
          </p:sp>
        </p:grpSp>
        <p:sp>
          <p:nvSpPr>
            <p:cNvPr id="153" name="TextBox 152">
              <a:extLst>
                <a:ext uri="{FF2B5EF4-FFF2-40B4-BE49-F238E27FC236}">
                  <a16:creationId xmlns="" xmlns:a16="http://schemas.microsoft.com/office/drawing/2014/main" id="{FEF0E15D-98F8-4DAA-9D9D-E0CB66FA704B}"/>
                </a:ext>
              </a:extLst>
            </p:cNvPr>
            <p:cNvSpPr txBox="1"/>
            <p:nvPr/>
          </p:nvSpPr>
          <p:spPr>
            <a:xfrm>
              <a:off x="976127" y="1392030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600" dirty="0"/>
                <a:t>a)</a:t>
              </a:r>
            </a:p>
          </p:txBody>
        </p:sp>
        <p:sp>
          <p:nvSpPr>
            <p:cNvPr id="154" name="Rounded Rectangle 167">
              <a:extLst>
                <a:ext uri="{FF2B5EF4-FFF2-40B4-BE49-F238E27FC236}">
                  <a16:creationId xmlns="" xmlns:a16="http://schemas.microsoft.com/office/drawing/2014/main" id="{1A7BDA31-98CF-4AEB-855C-4667C362165A}"/>
                </a:ext>
              </a:extLst>
            </p:cNvPr>
            <p:cNvSpPr/>
            <p:nvPr/>
          </p:nvSpPr>
          <p:spPr>
            <a:xfrm>
              <a:off x="4525824" y="2654366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55" name="Rounded Rectangle 168">
              <a:extLst>
                <a:ext uri="{FF2B5EF4-FFF2-40B4-BE49-F238E27FC236}">
                  <a16:creationId xmlns="" xmlns:a16="http://schemas.microsoft.com/office/drawing/2014/main" id="{E1C147D2-1F70-4B40-8285-443B6C168FB3}"/>
                </a:ext>
              </a:extLst>
            </p:cNvPr>
            <p:cNvSpPr/>
            <p:nvPr/>
          </p:nvSpPr>
          <p:spPr>
            <a:xfrm>
              <a:off x="7570487" y="2664421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="" xmlns:a16="http://schemas.microsoft.com/office/drawing/2014/main" id="{47EFEB51-1C78-4C26-B844-669BF7D2394C}"/>
              </a:ext>
            </a:extLst>
          </p:cNvPr>
          <p:cNvGrpSpPr/>
          <p:nvPr/>
        </p:nvGrpSpPr>
        <p:grpSpPr>
          <a:xfrm>
            <a:off x="1167513" y="3569144"/>
            <a:ext cx="9765372" cy="2291091"/>
            <a:chOff x="976127" y="3452186"/>
            <a:chExt cx="9765372" cy="2291091"/>
          </a:xfrm>
        </p:grpSpPr>
        <p:grpSp>
          <p:nvGrpSpPr>
            <p:cNvPr id="175" name="Group 174">
              <a:extLst>
                <a:ext uri="{FF2B5EF4-FFF2-40B4-BE49-F238E27FC236}">
                  <a16:creationId xmlns="" xmlns:a16="http://schemas.microsoft.com/office/drawing/2014/main" id="{0E3B5C84-68AD-4F28-8DD2-DED93A1D4DA3}"/>
                </a:ext>
              </a:extLst>
            </p:cNvPr>
            <p:cNvGrpSpPr/>
            <p:nvPr/>
          </p:nvGrpSpPr>
          <p:grpSpPr>
            <a:xfrm>
              <a:off x="1614168" y="4519680"/>
              <a:ext cx="9127331" cy="1097982"/>
              <a:chOff x="1273645" y="2466732"/>
              <a:chExt cx="8247731" cy="992169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="" xmlns:a16="http://schemas.microsoft.com/office/drawing/2014/main" id="{951C8219-75B9-426C-A933-C41EA6AEEE5C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87" name="Straight Arrow Connector 186">
                  <a:extLst>
                    <a:ext uri="{FF2B5EF4-FFF2-40B4-BE49-F238E27FC236}">
                      <a16:creationId xmlns="" xmlns:a16="http://schemas.microsoft.com/office/drawing/2014/main" id="{E3F635E9-E637-4E2C-A29D-35232E6738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>
                  <a:extLst>
                    <a:ext uri="{FF2B5EF4-FFF2-40B4-BE49-F238E27FC236}">
                      <a16:creationId xmlns="" xmlns:a16="http://schemas.microsoft.com/office/drawing/2014/main" id="{941454AD-F103-445D-82C2-575A03A9DF52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="" xmlns:a16="http://schemas.microsoft.com/office/drawing/2014/main" id="{E30D9B1D-9B73-4746-8F05-08E39DC01D82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>
                  <a:extLst>
                    <a:ext uri="{FF2B5EF4-FFF2-40B4-BE49-F238E27FC236}">
                      <a16:creationId xmlns="" xmlns:a16="http://schemas.microsoft.com/office/drawing/2014/main" id="{6986D3A7-3803-4D02-84A7-E1AB101BEEBE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>
                  <a:extLst>
                    <a:ext uri="{FF2B5EF4-FFF2-40B4-BE49-F238E27FC236}">
                      <a16:creationId xmlns="" xmlns:a16="http://schemas.microsoft.com/office/drawing/2014/main" id="{82E1733B-4CFD-4B10-AA09-328A15BFB35E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>
                  <a:extLst>
                    <a:ext uri="{FF2B5EF4-FFF2-40B4-BE49-F238E27FC236}">
                      <a16:creationId xmlns="" xmlns:a16="http://schemas.microsoft.com/office/drawing/2014/main" id="{41F0353A-9234-4D36-8EEA-CD7DCBDBCB26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>
                  <a:extLst>
                    <a:ext uri="{FF2B5EF4-FFF2-40B4-BE49-F238E27FC236}">
                      <a16:creationId xmlns="" xmlns:a16="http://schemas.microsoft.com/office/drawing/2014/main" id="{59045A36-71F1-4716-8B67-36E18E5BE3E6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>
                  <a:extLst>
                    <a:ext uri="{FF2B5EF4-FFF2-40B4-BE49-F238E27FC236}">
                      <a16:creationId xmlns="" xmlns:a16="http://schemas.microsoft.com/office/drawing/2014/main" id="{5D668DA7-937E-4FBA-BC80-E70FB5CBC120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>
                  <a:extLst>
                    <a:ext uri="{FF2B5EF4-FFF2-40B4-BE49-F238E27FC236}">
                      <a16:creationId xmlns="" xmlns:a16="http://schemas.microsoft.com/office/drawing/2014/main" id="{5A403D07-EE9F-4682-8653-B2E8FFEB3567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="" xmlns:a16="http://schemas.microsoft.com/office/drawing/2014/main" id="{9DC663D1-20B5-46D8-8C44-1F736CAC15F2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1" name="TextBox 180">
                <a:extLst>
                  <a:ext uri="{FF2B5EF4-FFF2-40B4-BE49-F238E27FC236}">
                    <a16:creationId xmlns="" xmlns:a16="http://schemas.microsoft.com/office/drawing/2014/main" id="{638AB8D3-D0A0-4B32-B142-1E520D487125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230</a:t>
                </a:r>
              </a:p>
            </p:txBody>
          </p:sp>
          <p:sp>
            <p:nvSpPr>
              <p:cNvPr id="182" name="TextBox 181">
                <a:extLst>
                  <a:ext uri="{FF2B5EF4-FFF2-40B4-BE49-F238E27FC236}">
                    <a16:creationId xmlns="" xmlns:a16="http://schemas.microsoft.com/office/drawing/2014/main" id="{956AA604-41FC-4A87-979C-04CE3F3D20A6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231</a:t>
                </a: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="" xmlns:a16="http://schemas.microsoft.com/office/drawing/2014/main" id="{5B46F26D-45A9-4183-84FC-C79BC7087C72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234</a:t>
                </a:r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="" xmlns:a16="http://schemas.microsoft.com/office/drawing/2014/main" id="{822EC608-037C-4DE4-BCB3-72DE92AB7349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235</a:t>
                </a: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="" xmlns:a16="http://schemas.microsoft.com/office/drawing/2014/main" id="{6A455058-B6BD-47FE-858B-4E8085E80C72}"/>
                  </a:ext>
                </a:extLst>
              </p:cNvPr>
              <p:cNvSpPr txBox="1"/>
              <p:nvPr/>
            </p:nvSpPr>
            <p:spPr>
              <a:xfrm>
                <a:off x="6798690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236</a:t>
                </a:r>
              </a:p>
            </p:txBody>
          </p:sp>
          <p:sp>
            <p:nvSpPr>
              <p:cNvPr id="186" name="TextBox 185">
                <a:extLst>
                  <a:ext uri="{FF2B5EF4-FFF2-40B4-BE49-F238E27FC236}">
                    <a16:creationId xmlns="" xmlns:a16="http://schemas.microsoft.com/office/drawing/2014/main" id="{62296109-B716-4EB2-95B5-39E844598F41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238</a:t>
                </a:r>
              </a:p>
            </p:txBody>
          </p:sp>
        </p:grpSp>
        <p:sp>
          <p:nvSpPr>
            <p:cNvPr id="176" name="TextBox 175">
              <a:extLst>
                <a:ext uri="{FF2B5EF4-FFF2-40B4-BE49-F238E27FC236}">
                  <a16:creationId xmlns="" xmlns:a16="http://schemas.microsoft.com/office/drawing/2014/main" id="{83739308-4532-443F-B1C1-06A8EC761222}"/>
                </a:ext>
              </a:extLst>
            </p:cNvPr>
            <p:cNvSpPr txBox="1"/>
            <p:nvPr/>
          </p:nvSpPr>
          <p:spPr>
            <a:xfrm>
              <a:off x="976127" y="3452186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600" dirty="0"/>
                <a:t>b)</a:t>
              </a:r>
            </a:p>
          </p:txBody>
        </p:sp>
        <p:sp>
          <p:nvSpPr>
            <p:cNvPr id="177" name="Rounded Rectangle 170">
              <a:extLst>
                <a:ext uri="{FF2B5EF4-FFF2-40B4-BE49-F238E27FC236}">
                  <a16:creationId xmlns="" xmlns:a16="http://schemas.microsoft.com/office/drawing/2014/main" id="{E5740B71-BC0E-42E1-B6E5-BAA9B4E2032A}"/>
                </a:ext>
              </a:extLst>
            </p:cNvPr>
            <p:cNvSpPr/>
            <p:nvPr/>
          </p:nvSpPr>
          <p:spPr>
            <a:xfrm>
              <a:off x="349619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8" name="Rounded Rectangle 171">
              <a:extLst>
                <a:ext uri="{FF2B5EF4-FFF2-40B4-BE49-F238E27FC236}">
                  <a16:creationId xmlns="" xmlns:a16="http://schemas.microsoft.com/office/drawing/2014/main" id="{0370AE78-FD2C-40FB-BA09-4B9001594F07}"/>
                </a:ext>
              </a:extLst>
            </p:cNvPr>
            <p:cNvSpPr/>
            <p:nvPr/>
          </p:nvSpPr>
          <p:spPr>
            <a:xfrm>
              <a:off x="463928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9" name="Rounded Rectangle 172">
              <a:extLst>
                <a:ext uri="{FF2B5EF4-FFF2-40B4-BE49-F238E27FC236}">
                  <a16:creationId xmlns="" xmlns:a16="http://schemas.microsoft.com/office/drawing/2014/main" id="{3857E167-46B0-4C6B-A8FB-3085D1CCD7B0}"/>
                </a:ext>
              </a:extLst>
            </p:cNvPr>
            <p:cNvSpPr/>
            <p:nvPr/>
          </p:nvSpPr>
          <p:spPr>
            <a:xfrm>
              <a:off x="8625361" y="5094442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97" name="TextBox 196">
            <a:extLst>
              <a:ext uri="{FF2B5EF4-FFF2-40B4-BE49-F238E27FC236}">
                <a16:creationId xmlns="" xmlns:a16="http://schemas.microsoft.com/office/drawing/2014/main" id="{39B19DF0-7FED-44C8-B2E4-EE9C23604B5C}"/>
              </a:ext>
            </a:extLst>
          </p:cNvPr>
          <p:cNvSpPr txBox="1"/>
          <p:nvPr/>
        </p:nvSpPr>
        <p:spPr>
          <a:xfrm>
            <a:off x="4793538" y="2660424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108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="" xmlns:a16="http://schemas.microsoft.com/office/drawing/2014/main" id="{DBDFC142-4764-4C15-919F-212F663DB550}"/>
              </a:ext>
            </a:extLst>
          </p:cNvPr>
          <p:cNvSpPr txBox="1"/>
          <p:nvPr/>
        </p:nvSpPr>
        <p:spPr>
          <a:xfrm>
            <a:off x="7883684" y="2677800"/>
            <a:ext cx="8066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111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="" xmlns:a16="http://schemas.microsoft.com/office/drawing/2014/main" id="{B6EF0B8E-B3F4-42A8-9912-758D6F4D56A2}"/>
              </a:ext>
            </a:extLst>
          </p:cNvPr>
          <p:cNvSpPr txBox="1"/>
          <p:nvPr/>
        </p:nvSpPr>
        <p:spPr>
          <a:xfrm>
            <a:off x="3765295" y="5251257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232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="" xmlns:a16="http://schemas.microsoft.com/office/drawing/2014/main" id="{15E6606F-C9FE-4552-AAD4-4379399930DA}"/>
              </a:ext>
            </a:extLst>
          </p:cNvPr>
          <p:cNvSpPr txBox="1"/>
          <p:nvPr/>
        </p:nvSpPr>
        <p:spPr>
          <a:xfrm>
            <a:off x="4921972" y="5253143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233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="" xmlns:a16="http://schemas.microsoft.com/office/drawing/2014/main" id="{97591AE4-DBFF-4868-A2E2-8ECB9A1793F7}"/>
              </a:ext>
            </a:extLst>
          </p:cNvPr>
          <p:cNvSpPr txBox="1"/>
          <p:nvPr/>
        </p:nvSpPr>
        <p:spPr>
          <a:xfrm>
            <a:off x="8892426" y="5238653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237</a:t>
            </a:r>
          </a:p>
        </p:txBody>
      </p:sp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animBg="1"/>
      <p:bldP spid="198" grpId="0" animBg="1"/>
      <p:bldP spid="199" grpId="0" animBg="1"/>
      <p:bldP spid="200" grpId="0" animBg="1"/>
      <p:bldP spid="2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D51CDDC1-C432-4E9E-BCA7-3A011A10CC9E}"/>
              </a:ext>
            </a:extLst>
          </p:cNvPr>
          <p:cNvSpPr/>
          <p:nvPr/>
        </p:nvSpPr>
        <p:spPr>
          <a:xfrm>
            <a:off x="3637123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FD4313A-E8CA-45D7-905F-1D086B03CF2E}"/>
              </a:ext>
            </a:extLst>
          </p:cNvPr>
          <p:cNvGrpSpPr/>
          <p:nvPr/>
        </p:nvGrpSpPr>
        <p:grpSpPr>
          <a:xfrm>
            <a:off x="2972519" y="528414"/>
            <a:ext cx="6903947" cy="584093"/>
            <a:chOff x="1183343" y="1464304"/>
            <a:chExt cx="6903947" cy="584093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5ADF496C-E612-44E1-A839-2C556C5F7BBE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5C2C4863-EA43-43C0-A85D-24D25A961112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F72E714-D804-4D55-9CF5-C7B1E2D31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1271988" y="1226896"/>
            <a:ext cx="9431337" cy="5102690"/>
          </a:xfrm>
          <a:prstGeom prst="roundRect">
            <a:avLst>
              <a:gd name="adj" fmla="val 14167"/>
            </a:avLst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5C0BFB4-7F79-491C-858B-0CEF2BAE66CE}"/>
              </a:ext>
            </a:extLst>
          </p:cNvPr>
          <p:cNvSpPr txBox="1"/>
          <p:nvPr/>
        </p:nvSpPr>
        <p:spPr>
          <a:xfrm>
            <a:off x="9528539" y="2905780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schemeClr val="bg1"/>
                  </a:solidFill>
                </a:ln>
              </a:rPr>
              <a:t>170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2C23105-1B01-4B06-8959-8D0CC786CBCC}"/>
              </a:ext>
            </a:extLst>
          </p:cNvPr>
          <p:cNvSpPr txBox="1"/>
          <p:nvPr/>
        </p:nvSpPr>
        <p:spPr>
          <a:xfrm>
            <a:off x="9588728" y="5414464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schemeClr val="bg1"/>
                  </a:solidFill>
                </a:ln>
              </a:rPr>
              <a:t>710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F5A2EE9-9875-4B76-B369-DDC18232ADCE}"/>
              </a:ext>
            </a:extLst>
          </p:cNvPr>
          <p:cNvSpPr txBox="1"/>
          <p:nvPr/>
        </p:nvSpPr>
        <p:spPr>
          <a:xfrm>
            <a:off x="9483569" y="1813649"/>
            <a:ext cx="785793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schemeClr val="bg1"/>
                  </a:solidFill>
                </a:ln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291592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A54A887-BEC2-4665-96B8-0B404FA0C806}"/>
              </a:ext>
            </a:extLst>
          </p:cNvPr>
          <p:cNvGrpSpPr/>
          <p:nvPr/>
        </p:nvGrpSpPr>
        <p:grpSpPr>
          <a:xfrm>
            <a:off x="2729885" y="345492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990D40F4-FF2F-4E7F-9311-3E2F35F208C9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, </a:t>
              </a:r>
              <a:r>
                <a:rPr lang="en-US" sz="2800" dirty="0" err="1"/>
                <a:t>đọc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0D47585F-6278-4D55-A021-A051FA2968D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aphicFrame>
        <p:nvGraphicFramePr>
          <p:cNvPr id="5" name="Table 490">
            <a:extLst>
              <a:ext uri="{FF2B5EF4-FFF2-40B4-BE49-F238E27FC236}">
                <a16:creationId xmlns="" xmlns:a16="http://schemas.microsoft.com/office/drawing/2014/main" id="{641A03D7-7D94-4F1C-B66A-5087A1120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69803"/>
              </p:ext>
            </p:extLst>
          </p:nvPr>
        </p:nvGraphicFramePr>
        <p:xfrm>
          <a:off x="1339264" y="1171746"/>
          <a:ext cx="9160932" cy="472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722">
                  <a:extLst>
                    <a:ext uri="{9D8B030D-6E8A-4147-A177-3AD203B41FA5}">
                      <a16:colId xmlns="" xmlns:a16="http://schemas.microsoft.com/office/drawing/2014/main" val="2828112282"/>
                    </a:ext>
                  </a:extLst>
                </a:gridCol>
                <a:gridCol w="1303866">
                  <a:extLst>
                    <a:ext uri="{9D8B030D-6E8A-4147-A177-3AD203B41FA5}">
                      <a16:colId xmlns="" xmlns:a16="http://schemas.microsoft.com/office/drawing/2014/main" val="952112415"/>
                    </a:ext>
                  </a:extLst>
                </a:gridCol>
                <a:gridCol w="3128344">
                  <a:extLst>
                    <a:ext uri="{9D8B030D-6E8A-4147-A177-3AD203B41FA5}">
                      <a16:colId xmlns="" xmlns:a16="http://schemas.microsoft.com/office/drawing/2014/main" val="339309947"/>
                    </a:ext>
                  </a:extLst>
                </a:gridCol>
              </a:tblGrid>
              <a:tr h="757902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Số gồm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7862058"/>
                  </a:ext>
                </a:extLst>
              </a:tr>
              <a:tr h="1001772"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7 trăm, 4 chục, 9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749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bảy 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trăm bốn mươi chín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7607564"/>
                  </a:ext>
                </a:extLst>
              </a:tr>
              <a:tr h="992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 trăm, 1 chục, 4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một trăm mười bốn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8627883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 trăm, 6 chục, 0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560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4106989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8 trăm, 0 chục, 3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803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ám trăm linh ba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8015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8587B60-8AA6-45EC-9FC0-5C9D4C1F332D}"/>
              </a:ext>
            </a:extLst>
          </p:cNvPr>
          <p:cNvSpPr/>
          <p:nvPr/>
        </p:nvSpPr>
        <p:spPr>
          <a:xfrm>
            <a:off x="6320738" y="2039610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DF6F57C-DF9C-46DF-8B0F-AED5697E20B9}"/>
              </a:ext>
            </a:extLst>
          </p:cNvPr>
          <p:cNvSpPr/>
          <p:nvPr/>
        </p:nvSpPr>
        <p:spPr>
          <a:xfrm>
            <a:off x="7620784" y="2039609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9AB7329-4215-4CA2-8814-8A2B97E53A16}"/>
              </a:ext>
            </a:extLst>
          </p:cNvPr>
          <p:cNvSpPr/>
          <p:nvPr/>
        </p:nvSpPr>
        <p:spPr>
          <a:xfrm>
            <a:off x="6202205" y="3038016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4B1B728-11F9-4E75-9BC4-F8050C3AD57A}"/>
              </a:ext>
            </a:extLst>
          </p:cNvPr>
          <p:cNvSpPr/>
          <p:nvPr/>
        </p:nvSpPr>
        <p:spPr>
          <a:xfrm>
            <a:off x="7502251" y="3038015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082151A-E897-42BC-A8CE-7824C58FBFD0}"/>
              </a:ext>
            </a:extLst>
          </p:cNvPr>
          <p:cNvSpPr/>
          <p:nvPr/>
        </p:nvSpPr>
        <p:spPr>
          <a:xfrm>
            <a:off x="6298583" y="4022447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B34902C-3D21-44FE-B913-43594E37B1FB}"/>
              </a:ext>
            </a:extLst>
          </p:cNvPr>
          <p:cNvSpPr/>
          <p:nvPr/>
        </p:nvSpPr>
        <p:spPr>
          <a:xfrm>
            <a:off x="7598629" y="4022446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E432E28-AE03-4AEB-AD67-DE139B01D7E0}"/>
              </a:ext>
            </a:extLst>
          </p:cNvPr>
          <p:cNvSpPr/>
          <p:nvPr/>
        </p:nvSpPr>
        <p:spPr>
          <a:xfrm>
            <a:off x="6229467" y="4982151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DB07DA7-3438-447E-804A-D44C4AC01BE6}"/>
              </a:ext>
            </a:extLst>
          </p:cNvPr>
          <p:cNvSpPr/>
          <p:nvPr/>
        </p:nvSpPr>
        <p:spPr>
          <a:xfrm>
            <a:off x="7529513" y="4982150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C8BC6E8-966F-4145-A717-BD60A31EED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512" b="36343"/>
          <a:stretch/>
        </p:blipFill>
        <p:spPr>
          <a:xfrm>
            <a:off x="8550202" y="4882436"/>
            <a:ext cx="3329876" cy="1920729"/>
          </a:xfrm>
          <a:prstGeom prst="parallelogram">
            <a:avLst>
              <a:gd name="adj" fmla="val 14676"/>
            </a:avLst>
          </a:prstGeom>
        </p:spPr>
      </p:pic>
    </p:spTree>
    <p:extLst>
      <p:ext uri="{BB962C8B-B14F-4D97-AF65-F5344CB8AC3E}">
        <p14:creationId xmlns:p14="http://schemas.microsoft.com/office/powerpoint/2010/main" val="12406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8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1" y="3927079"/>
            <a:ext cx="7100021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057823" y="5876673"/>
            <a:ext cx="4475180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</a:t>
            </a:r>
            <a:r>
              <a:rPr kumimoji="0" lang="en-US" altLang="en-US" sz="4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100, 120, 145, 210, 652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631665" y="5876673"/>
            <a:ext cx="4257402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100, 145, 120, 210, 652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9933" y="3868007"/>
            <a:ext cx="48704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Sắp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210, 652, 145, 100, 120</a:t>
            </a: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9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070908" y="-647125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GB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3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3887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</a:t>
            </a:r>
            <a:r>
              <a:rPr kumimoji="0" lang="en-US" altLang="en-US" sz="4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260 &lt; 620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260 &gt; 620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1874" y="4264781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260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620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1" y="2287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GB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0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</a:t>
            </a:r>
            <a:r>
              <a:rPr kumimoji="0" lang="en-US" altLang="en-US" sz="4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202 &lt; 220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202 &gt; 220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8" y="4343400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220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GB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4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</a:t>
            </a:r>
            <a:r>
              <a:rPr kumimoji="0" lang="en-US" altLang="en-US" sz="4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Sai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37735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Đúng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0376" y="4296888"/>
            <a:ext cx="4979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520 = 502 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22" name="Picture 2" descr="C:\Users\ADMIN\Desktop\Doremon cau ca ( trac nghiem )\historieta-tropical-de-los-pescados-45745897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6870" flipH="1">
            <a:off x="3478825" y="-64474"/>
            <a:ext cx="1813984" cy="13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4992655" y="-155492"/>
            <a:ext cx="151390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GB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9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51: </a:t>
            </a:r>
            <a:r>
              <a:rPr lang="en-US" sz="44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Số</a:t>
            </a:r>
            <a:r>
              <a:rPr lang="en-US" sz="44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có</a:t>
            </a:r>
            <a:r>
              <a:rPr lang="en-US" sz="44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ba</a:t>
            </a:r>
            <a:r>
              <a:rPr lang="en-US" sz="44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chữ</a:t>
            </a:r>
            <a:r>
              <a:rPr lang="en-US" sz="4400" b="1" dirty="0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số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=""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=""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10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+mj-lt"/>
              </a:rPr>
              <a:t>Các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+mj-lt"/>
              </a:rPr>
              <a:t>số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+mj-lt"/>
              </a:rPr>
              <a:t>trong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+mj-lt"/>
              </a:rPr>
              <a:t>phạm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 vi 1000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302</Words>
  <Application>Microsoft Office PowerPoint</Application>
  <PresentationFormat>Custom</PresentationFormat>
  <Paragraphs>106</Paragraphs>
  <Slides>16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自定义设计方案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29</cp:revision>
  <dcterms:created xsi:type="dcterms:W3CDTF">2021-07-24T01:07:49Z</dcterms:created>
  <dcterms:modified xsi:type="dcterms:W3CDTF">2023-03-17T11:10:53Z</dcterms:modified>
</cp:coreProperties>
</file>