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7" r:id="rId26"/>
    <p:sldId id="288" r:id="rId27"/>
    <p:sldId id="284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3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4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1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5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9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0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7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39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2B025-86DA-44C5-B73F-DDD4B0B3E0E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77354-7820-41BA-AF8E-C7646BF4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5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07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9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116632"/>
            <a:ext cx="8796469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65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2646"/>
            <a:ext cx="8472941" cy="635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7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8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2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232915" cy="61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03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232915" cy="61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328925" cy="624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2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034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1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4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5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232915" cy="61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39618" y="5054860"/>
            <a:ext cx="68407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- HS </a:t>
            </a:r>
            <a:r>
              <a:rPr lang="en-US" sz="3200" b="1" dirty="0" err="1" smtClean="0"/>
              <a:t>thể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hiện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giấy</a:t>
            </a:r>
            <a:r>
              <a:rPr lang="en-US" sz="3200" b="1" dirty="0" smtClean="0"/>
              <a:t> A4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154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328925" cy="624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7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62074"/>
          </a:xfrm>
        </p:spPr>
        <p:txBody>
          <a:bodyPr>
            <a:normAutofit/>
          </a:bodyPr>
          <a:lstStyle/>
          <a:p>
            <a:r>
              <a:rPr lang="en-US" sz="2700" dirty="0" smtClean="0"/>
              <a:t>4. 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TRƯNG BÀY, GIỚI THIỆU SẢN PHẨM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1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gợi</a:t>
            </a:r>
            <a:r>
              <a:rPr lang="en-US" dirty="0" smtClean="0"/>
              <a:t> ý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Bức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,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nhé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614"/>
            <a:ext cx="8424936" cy="64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5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136904" cy="61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9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63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3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0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 nhạc VẼ THEO NHẠC.MP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998292"/>
            <a:ext cx="1168896" cy="1168896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file nhạc VẼ THEO NHẠC.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4" y="53244"/>
            <a:ext cx="9073008" cy="680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0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472941" cy="635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9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4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60</Words>
  <Application>Microsoft Office PowerPoint</Application>
  <PresentationFormat>On-screen Show (4:3)</PresentationFormat>
  <Paragraphs>7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TRƯNG BÀY, GIỚI THIỆU SẢN PHẨM</vt:lpstr>
      <vt:lpstr>Câu hỏi gợi ý trả lời: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</cp:revision>
  <dcterms:created xsi:type="dcterms:W3CDTF">2021-08-21T15:35:15Z</dcterms:created>
  <dcterms:modified xsi:type="dcterms:W3CDTF">2023-04-03T14:56:06Z</dcterms:modified>
</cp:coreProperties>
</file>