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51" r:id="rId2"/>
    <p:sldId id="327" r:id="rId3"/>
    <p:sldId id="441" r:id="rId4"/>
    <p:sldId id="408" r:id="rId5"/>
    <p:sldId id="450" r:id="rId6"/>
    <p:sldId id="444" r:id="rId7"/>
    <p:sldId id="447" r:id="rId8"/>
    <p:sldId id="428" r:id="rId9"/>
    <p:sldId id="443" r:id="rId10"/>
    <p:sldId id="438" r:id="rId11"/>
    <p:sldId id="449" r:id="rId12"/>
    <p:sldId id="442" r:id="rId13"/>
    <p:sldId id="439" r:id="rId14"/>
    <p:sldId id="448" r:id="rId15"/>
    <p:sldId id="445" r:id="rId16"/>
    <p:sldId id="340" r:id="rId17"/>
  </p:sldIdLst>
  <p:sldSz cx="16276638" cy="9144000"/>
  <p:notesSz cx="6858000" cy="9144000"/>
  <p:custDataLst>
    <p:tags r:id="rId1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3333FF"/>
    <a:srgbClr val="79DCFF"/>
    <a:srgbClr val="FF0066"/>
    <a:srgbClr val="FF7C80"/>
    <a:srgbClr val="FF6600"/>
    <a:srgbClr val="6600CC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127A2A-8684-4B9F-BBD1-420918A66DEA}" v="267" dt="2022-07-06T10:37:02.3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>
        <p:scale>
          <a:sx n="61" d="100"/>
          <a:sy n="61" d="100"/>
        </p:scale>
        <p:origin x="-192" y="-1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g Ha" userId="270efafb50020bd6" providerId="LiveId" clId="{92127A2A-8684-4B9F-BBD1-420918A66DEA}"/>
    <pc:docChg chg="undo custSel addSld delSld modSld">
      <pc:chgData name="Trang Ha" userId="270efafb50020bd6" providerId="LiveId" clId="{92127A2A-8684-4B9F-BBD1-420918A66DEA}" dt="2022-07-06T10:37:02.320" v="1006" actId="20577"/>
      <pc:docMkLst>
        <pc:docMk/>
      </pc:docMkLst>
      <pc:sldChg chg="modSp mod">
        <pc:chgData name="Trang Ha" userId="270efafb50020bd6" providerId="LiveId" clId="{92127A2A-8684-4B9F-BBD1-420918A66DEA}" dt="2022-07-06T06:40:54.476" v="96" actId="20577"/>
        <pc:sldMkLst>
          <pc:docMk/>
          <pc:sldMk cId="0" sldId="327"/>
        </pc:sldMkLst>
        <pc:spChg chg="mod">
          <ac:chgData name="Trang Ha" userId="270efafb50020bd6" providerId="LiveId" clId="{92127A2A-8684-4B9F-BBD1-420918A66DEA}" dt="2022-07-06T06:40:54.476" v="96" actId="20577"/>
          <ac:spMkLst>
            <pc:docMk/>
            <pc:sldMk cId="0" sldId="327"/>
            <ac:spMk id="2057" creationId="{00000000-0000-0000-0000-000000000000}"/>
          </ac:spMkLst>
        </pc:spChg>
        <pc:picChg chg="mod">
          <ac:chgData name="Trang Ha" userId="270efafb50020bd6" providerId="LiveId" clId="{92127A2A-8684-4B9F-BBD1-420918A66DEA}" dt="2022-07-06T06:40:34.450" v="93" actId="14100"/>
          <ac:picMkLst>
            <pc:docMk/>
            <pc:sldMk cId="0" sldId="327"/>
            <ac:picMk id="13" creationId="{00000000-0000-0000-0000-000000000000}"/>
          </ac:picMkLst>
        </pc:picChg>
        <pc:picChg chg="mod">
          <ac:chgData name="Trang Ha" userId="270efafb50020bd6" providerId="LiveId" clId="{92127A2A-8684-4B9F-BBD1-420918A66DEA}" dt="2022-07-06T06:40:44.278" v="94" actId="14100"/>
          <ac:picMkLst>
            <pc:docMk/>
            <pc:sldMk cId="0" sldId="327"/>
            <ac:picMk id="2051" creationId="{00000000-0000-0000-0000-000000000000}"/>
          </ac:picMkLst>
        </pc:picChg>
        <pc:picChg chg="mod">
          <ac:chgData name="Trang Ha" userId="270efafb50020bd6" providerId="LiveId" clId="{92127A2A-8684-4B9F-BBD1-420918A66DEA}" dt="2022-07-06T06:40:48.964" v="95" actId="1076"/>
          <ac:picMkLst>
            <pc:docMk/>
            <pc:sldMk cId="0" sldId="327"/>
            <ac:picMk id="2060" creationId="{00000000-0000-0000-0000-000000000000}"/>
          </ac:picMkLst>
        </pc:picChg>
      </pc:sldChg>
      <pc:sldChg chg="addSp delSp modSp mod addAnim delAnim">
        <pc:chgData name="Trang Ha" userId="270efafb50020bd6" providerId="LiveId" clId="{92127A2A-8684-4B9F-BBD1-420918A66DEA}" dt="2022-07-06T10:37:02.320" v="1006" actId="20577"/>
        <pc:sldMkLst>
          <pc:docMk/>
          <pc:sldMk cId="0" sldId="407"/>
        </pc:sldMkLst>
        <pc:spChg chg="add del mod">
          <ac:chgData name="Trang Ha" userId="270efafb50020bd6" providerId="LiveId" clId="{92127A2A-8684-4B9F-BBD1-420918A66DEA}" dt="2022-07-06T10:37:02.320" v="1006" actId="20577"/>
          <ac:spMkLst>
            <pc:docMk/>
            <pc:sldMk cId="0" sldId="407"/>
            <ac:spMk id="22" creationId="{00000000-0000-0000-0000-000000000000}"/>
          </ac:spMkLst>
        </pc:spChg>
        <pc:picChg chg="add del">
          <ac:chgData name="Trang Ha" userId="270efafb50020bd6" providerId="LiveId" clId="{92127A2A-8684-4B9F-BBD1-420918A66DEA}" dt="2022-07-06T10:36:52.217" v="1004" actId="478"/>
          <ac:picMkLst>
            <pc:docMk/>
            <pc:sldMk cId="0" sldId="407"/>
            <ac:picMk id="21" creationId="{00000000-0000-0000-0000-000000000000}"/>
          </ac:picMkLst>
        </pc:picChg>
      </pc:sldChg>
      <pc:sldChg chg="addSp delSp modSp mod">
        <pc:chgData name="Trang Ha" userId="270efafb50020bd6" providerId="LiveId" clId="{92127A2A-8684-4B9F-BBD1-420918A66DEA}" dt="2022-07-06T06:48:02.081" v="109" actId="14100"/>
        <pc:sldMkLst>
          <pc:docMk/>
          <pc:sldMk cId="0" sldId="408"/>
        </pc:sldMkLst>
        <pc:picChg chg="add mod">
          <ac:chgData name="Trang Ha" userId="270efafb50020bd6" providerId="LiveId" clId="{92127A2A-8684-4B9F-BBD1-420918A66DEA}" dt="2022-07-06T06:48:02.081" v="109" actId="14100"/>
          <ac:picMkLst>
            <pc:docMk/>
            <pc:sldMk cId="0" sldId="408"/>
            <ac:picMk id="3" creationId="{BFEA6D11-C135-1D2C-E32B-B757D80C833F}"/>
          </ac:picMkLst>
        </pc:picChg>
        <pc:picChg chg="del">
          <ac:chgData name="Trang Ha" userId="270efafb50020bd6" providerId="LiveId" clId="{92127A2A-8684-4B9F-BBD1-420918A66DEA}" dt="2022-07-06T06:47:02.755" v="97" actId="478"/>
          <ac:picMkLst>
            <pc:docMk/>
            <pc:sldMk cId="0" sldId="408"/>
            <ac:picMk id="1026" creationId="{00000000-0000-0000-0000-000000000000}"/>
          </ac:picMkLst>
        </pc:picChg>
      </pc:sldChg>
      <pc:sldChg chg="addSp delSp modSp mod delAnim modAnim">
        <pc:chgData name="Trang Ha" userId="270efafb50020bd6" providerId="LiveId" clId="{92127A2A-8684-4B9F-BBD1-420918A66DEA}" dt="2022-07-06T10:35:14.863" v="999" actId="14100"/>
        <pc:sldMkLst>
          <pc:docMk/>
          <pc:sldMk cId="94275523" sldId="423"/>
        </pc:sldMkLst>
        <pc:picChg chg="del">
          <ac:chgData name="Trang Ha" userId="270efafb50020bd6" providerId="LiveId" clId="{92127A2A-8684-4B9F-BBD1-420918A66DEA}" dt="2022-07-06T10:25:29.269" v="990" actId="478"/>
          <ac:picMkLst>
            <pc:docMk/>
            <pc:sldMk cId="94275523" sldId="423"/>
            <ac:picMk id="2" creationId="{00000000-0000-0000-0000-000000000000}"/>
          </ac:picMkLst>
        </pc:picChg>
        <pc:picChg chg="add mod">
          <ac:chgData name="Trang Ha" userId="270efafb50020bd6" providerId="LiveId" clId="{92127A2A-8684-4B9F-BBD1-420918A66DEA}" dt="2022-07-06T10:35:14.863" v="999" actId="14100"/>
          <ac:picMkLst>
            <pc:docMk/>
            <pc:sldMk cId="94275523" sldId="423"/>
            <ac:picMk id="3" creationId="{4FEAF2B8-075B-D629-6395-FD7D4C3D752D}"/>
          </ac:picMkLst>
        </pc:picChg>
      </pc:sldChg>
      <pc:sldChg chg="addSp delSp modSp mod delAnim modAnim">
        <pc:chgData name="Trang Ha" userId="270efafb50020bd6" providerId="LiveId" clId="{92127A2A-8684-4B9F-BBD1-420918A66DEA}" dt="2022-07-06T09:02:45.899" v="709" actId="207"/>
        <pc:sldMkLst>
          <pc:docMk/>
          <pc:sldMk cId="963106164" sldId="426"/>
        </pc:sldMkLst>
        <pc:spChg chg="add">
          <ac:chgData name="Trang Ha" userId="270efafb50020bd6" providerId="LiveId" clId="{92127A2A-8684-4B9F-BBD1-420918A66DEA}" dt="2022-07-06T07:46:29.244" v="391"/>
          <ac:spMkLst>
            <pc:docMk/>
            <pc:sldMk cId="963106164" sldId="426"/>
            <ac:spMk id="2" creationId="{252FE795-502B-3E61-A72B-5F024BC1E5E6}"/>
          </ac:spMkLst>
        </pc:spChg>
        <pc:spChg chg="add del mod">
          <ac:chgData name="Trang Ha" userId="270efafb50020bd6" providerId="LiveId" clId="{92127A2A-8684-4B9F-BBD1-420918A66DEA}" dt="2022-07-06T07:57:25.257" v="492" actId="478"/>
          <ac:spMkLst>
            <pc:docMk/>
            <pc:sldMk cId="963106164" sldId="426"/>
            <ac:spMk id="9" creationId="{DDFDA1A1-B17F-B144-D6EB-7672262BD7C0}"/>
          </ac:spMkLst>
        </pc:spChg>
        <pc:spChg chg="del">
          <ac:chgData name="Trang Ha" userId="270efafb50020bd6" providerId="LiveId" clId="{92127A2A-8684-4B9F-BBD1-420918A66DEA}" dt="2022-07-06T07:46:26.567" v="390" actId="478"/>
          <ac:spMkLst>
            <pc:docMk/>
            <pc:sldMk cId="963106164" sldId="426"/>
            <ac:spMk id="12" creationId="{00000000-0000-0000-0000-000000000000}"/>
          </ac:spMkLst>
        </pc:spChg>
        <pc:spChg chg="del mod">
          <ac:chgData name="Trang Ha" userId="270efafb50020bd6" providerId="LiveId" clId="{92127A2A-8684-4B9F-BBD1-420918A66DEA}" dt="2022-07-06T07:46:23.536" v="389" actId="478"/>
          <ac:spMkLst>
            <pc:docMk/>
            <pc:sldMk cId="963106164" sldId="426"/>
            <ac:spMk id="13" creationId="{00000000-0000-0000-0000-000000000000}"/>
          </ac:spMkLst>
        </pc:spChg>
        <pc:spChg chg="del">
          <ac:chgData name="Trang Ha" userId="270efafb50020bd6" providerId="LiveId" clId="{92127A2A-8684-4B9F-BBD1-420918A66DEA}" dt="2022-07-06T07:42:05.091" v="352" actId="478"/>
          <ac:spMkLst>
            <pc:docMk/>
            <pc:sldMk cId="963106164" sldId="426"/>
            <ac:spMk id="19" creationId="{00000000-0000-0000-0000-000000000000}"/>
          </ac:spMkLst>
        </pc:spChg>
        <pc:spChg chg="add mod">
          <ac:chgData name="Trang Ha" userId="270efafb50020bd6" providerId="LiveId" clId="{92127A2A-8684-4B9F-BBD1-420918A66DEA}" dt="2022-07-06T07:55:27.730" v="467" actId="207"/>
          <ac:spMkLst>
            <pc:docMk/>
            <pc:sldMk cId="963106164" sldId="426"/>
            <ac:spMk id="25" creationId="{8C9EFDCD-381D-373F-6E87-94A091D7A047}"/>
          </ac:spMkLst>
        </pc:spChg>
        <pc:spChg chg="mod">
          <ac:chgData name="Trang Ha" userId="270efafb50020bd6" providerId="LiveId" clId="{92127A2A-8684-4B9F-BBD1-420918A66DEA}" dt="2022-07-06T07:55:32.020" v="468" actId="207"/>
          <ac:spMkLst>
            <pc:docMk/>
            <pc:sldMk cId="963106164" sldId="426"/>
            <ac:spMk id="31" creationId="{00000000-0000-0000-0000-000000000000}"/>
          </ac:spMkLst>
        </pc:spChg>
        <pc:spChg chg="add mod">
          <ac:chgData name="Trang Ha" userId="270efafb50020bd6" providerId="LiveId" clId="{92127A2A-8684-4B9F-BBD1-420918A66DEA}" dt="2022-07-06T09:02:45.899" v="709" actId="207"/>
          <ac:spMkLst>
            <pc:docMk/>
            <pc:sldMk cId="963106164" sldId="426"/>
            <ac:spMk id="33" creationId="{765E94DA-35FF-01B9-4A33-6780E3441A46}"/>
          </ac:spMkLst>
        </pc:spChg>
        <pc:spChg chg="add mod">
          <ac:chgData name="Trang Ha" userId="270efafb50020bd6" providerId="LiveId" clId="{92127A2A-8684-4B9F-BBD1-420918A66DEA}" dt="2022-07-06T09:02:45.899" v="709" actId="207"/>
          <ac:spMkLst>
            <pc:docMk/>
            <pc:sldMk cId="963106164" sldId="426"/>
            <ac:spMk id="34" creationId="{E211DCB6-3DB0-EB26-A572-8302706A1296}"/>
          </ac:spMkLst>
        </pc:spChg>
        <pc:spChg chg="add mod">
          <ac:chgData name="Trang Ha" userId="270efafb50020bd6" providerId="LiveId" clId="{92127A2A-8684-4B9F-BBD1-420918A66DEA}" dt="2022-07-06T09:02:45.899" v="709" actId="207"/>
          <ac:spMkLst>
            <pc:docMk/>
            <pc:sldMk cId="963106164" sldId="426"/>
            <ac:spMk id="35" creationId="{E4279123-6358-E2CA-8988-2C20B70140A8}"/>
          </ac:spMkLst>
        </pc:spChg>
        <pc:spChg chg="add mod">
          <ac:chgData name="Trang Ha" userId="270efafb50020bd6" providerId="LiveId" clId="{92127A2A-8684-4B9F-BBD1-420918A66DEA}" dt="2022-07-06T09:02:45.899" v="709" actId="207"/>
          <ac:spMkLst>
            <pc:docMk/>
            <pc:sldMk cId="963106164" sldId="426"/>
            <ac:spMk id="36" creationId="{7F508A94-A695-6A7E-7117-03973CE41C4D}"/>
          </ac:spMkLst>
        </pc:spChg>
        <pc:spChg chg="add mod">
          <ac:chgData name="Trang Ha" userId="270efafb50020bd6" providerId="LiveId" clId="{92127A2A-8684-4B9F-BBD1-420918A66DEA}" dt="2022-07-06T09:02:45.899" v="709" actId="207"/>
          <ac:spMkLst>
            <pc:docMk/>
            <pc:sldMk cId="963106164" sldId="426"/>
            <ac:spMk id="37" creationId="{00A9B9EA-982E-0CEE-3B81-6EB311100517}"/>
          </ac:spMkLst>
        </pc:spChg>
        <pc:spChg chg="add mod">
          <ac:chgData name="Trang Ha" userId="270efafb50020bd6" providerId="LiveId" clId="{92127A2A-8684-4B9F-BBD1-420918A66DEA}" dt="2022-07-06T07:44:21.835" v="377" actId="571"/>
          <ac:spMkLst>
            <pc:docMk/>
            <pc:sldMk cId="963106164" sldId="426"/>
            <ac:spMk id="38" creationId="{B3CF1B24-E50D-FA06-125C-9700AE4B32FB}"/>
          </ac:spMkLst>
        </pc:spChg>
        <pc:spChg chg="add mod">
          <ac:chgData name="Trang Ha" userId="270efafb50020bd6" providerId="LiveId" clId="{92127A2A-8684-4B9F-BBD1-420918A66DEA}" dt="2022-07-06T07:44:21.835" v="377" actId="571"/>
          <ac:spMkLst>
            <pc:docMk/>
            <pc:sldMk cId="963106164" sldId="426"/>
            <ac:spMk id="39" creationId="{197408E0-46DF-5CE5-E9EA-36F02797CA63}"/>
          </ac:spMkLst>
        </pc:spChg>
        <pc:spChg chg="mod">
          <ac:chgData name="Trang Ha" userId="270efafb50020bd6" providerId="LiveId" clId="{92127A2A-8684-4B9F-BBD1-420918A66DEA}" dt="2022-07-06T07:50:24.008" v="430" actId="113"/>
          <ac:spMkLst>
            <pc:docMk/>
            <pc:sldMk cId="963106164" sldId="426"/>
            <ac:spMk id="42" creationId="{00000000-0000-0000-0000-000000000000}"/>
          </ac:spMkLst>
        </pc:spChg>
        <pc:spChg chg="add mod">
          <ac:chgData name="Trang Ha" userId="270efafb50020bd6" providerId="LiveId" clId="{92127A2A-8684-4B9F-BBD1-420918A66DEA}" dt="2022-07-06T07:56:54.418" v="486" actId="1076"/>
          <ac:spMkLst>
            <pc:docMk/>
            <pc:sldMk cId="963106164" sldId="426"/>
            <ac:spMk id="43" creationId="{F0CF0EE6-DE25-6E08-EA87-D4419C2653CD}"/>
          </ac:spMkLst>
        </pc:spChg>
        <pc:spChg chg="del">
          <ac:chgData name="Trang Ha" userId="270efafb50020bd6" providerId="LiveId" clId="{92127A2A-8684-4B9F-BBD1-420918A66DEA}" dt="2022-07-06T07:43:09.046" v="354" actId="478"/>
          <ac:spMkLst>
            <pc:docMk/>
            <pc:sldMk cId="963106164" sldId="426"/>
            <ac:spMk id="44" creationId="{00000000-0000-0000-0000-000000000000}"/>
          </ac:spMkLst>
        </pc:spChg>
        <pc:spChg chg="del">
          <ac:chgData name="Trang Ha" userId="270efafb50020bd6" providerId="LiveId" clId="{92127A2A-8684-4B9F-BBD1-420918A66DEA}" dt="2022-07-06T07:43:09.046" v="354" actId="478"/>
          <ac:spMkLst>
            <pc:docMk/>
            <pc:sldMk cId="963106164" sldId="426"/>
            <ac:spMk id="45" creationId="{00000000-0000-0000-0000-000000000000}"/>
          </ac:spMkLst>
        </pc:spChg>
        <pc:spChg chg="del">
          <ac:chgData name="Trang Ha" userId="270efafb50020bd6" providerId="LiveId" clId="{92127A2A-8684-4B9F-BBD1-420918A66DEA}" dt="2022-07-06T07:43:09.046" v="354" actId="478"/>
          <ac:spMkLst>
            <pc:docMk/>
            <pc:sldMk cId="963106164" sldId="426"/>
            <ac:spMk id="46" creationId="{00000000-0000-0000-0000-000000000000}"/>
          </ac:spMkLst>
        </pc:spChg>
        <pc:spChg chg="del">
          <ac:chgData name="Trang Ha" userId="270efafb50020bd6" providerId="LiveId" clId="{92127A2A-8684-4B9F-BBD1-420918A66DEA}" dt="2022-07-06T07:43:09.046" v="354" actId="478"/>
          <ac:spMkLst>
            <pc:docMk/>
            <pc:sldMk cId="963106164" sldId="426"/>
            <ac:spMk id="47" creationId="{00000000-0000-0000-0000-000000000000}"/>
          </ac:spMkLst>
        </pc:spChg>
        <pc:spChg chg="del">
          <ac:chgData name="Trang Ha" userId="270efafb50020bd6" providerId="LiveId" clId="{92127A2A-8684-4B9F-BBD1-420918A66DEA}" dt="2022-07-06T07:43:09.046" v="354" actId="478"/>
          <ac:spMkLst>
            <pc:docMk/>
            <pc:sldMk cId="963106164" sldId="426"/>
            <ac:spMk id="48" creationId="{00000000-0000-0000-0000-000000000000}"/>
          </ac:spMkLst>
        </pc:spChg>
        <pc:spChg chg="del">
          <ac:chgData name="Trang Ha" userId="270efafb50020bd6" providerId="LiveId" clId="{92127A2A-8684-4B9F-BBD1-420918A66DEA}" dt="2022-07-06T07:43:09.046" v="354" actId="478"/>
          <ac:spMkLst>
            <pc:docMk/>
            <pc:sldMk cId="963106164" sldId="426"/>
            <ac:spMk id="49" creationId="{00000000-0000-0000-0000-000000000000}"/>
          </ac:spMkLst>
        </pc:spChg>
        <pc:spChg chg="del">
          <ac:chgData name="Trang Ha" userId="270efafb50020bd6" providerId="LiveId" clId="{92127A2A-8684-4B9F-BBD1-420918A66DEA}" dt="2022-07-06T07:46:36.509" v="392" actId="478"/>
          <ac:spMkLst>
            <pc:docMk/>
            <pc:sldMk cId="963106164" sldId="426"/>
            <ac:spMk id="50" creationId="{00000000-0000-0000-0000-000000000000}"/>
          </ac:spMkLst>
        </pc:spChg>
        <pc:spChg chg="add mod">
          <ac:chgData name="Trang Ha" userId="270efafb50020bd6" providerId="LiveId" clId="{92127A2A-8684-4B9F-BBD1-420918A66DEA}" dt="2022-07-06T07:56:58.072" v="487" actId="1076"/>
          <ac:spMkLst>
            <pc:docMk/>
            <pc:sldMk cId="963106164" sldId="426"/>
            <ac:spMk id="51" creationId="{20BE197E-60A4-3C7E-9654-24B434BDF5D7}"/>
          </ac:spMkLst>
        </pc:spChg>
        <pc:spChg chg="add mod">
          <ac:chgData name="Trang Ha" userId="270efafb50020bd6" providerId="LiveId" clId="{92127A2A-8684-4B9F-BBD1-420918A66DEA}" dt="2022-07-06T07:57:02.782" v="488" actId="1076"/>
          <ac:spMkLst>
            <pc:docMk/>
            <pc:sldMk cId="963106164" sldId="426"/>
            <ac:spMk id="52" creationId="{D9CE4B3C-3B5B-CE4B-6149-A1475A501BE0}"/>
          </ac:spMkLst>
        </pc:spChg>
        <pc:graphicFrameChg chg="add del mod">
          <ac:chgData name="Trang Ha" userId="270efafb50020bd6" providerId="LiveId" clId="{92127A2A-8684-4B9F-BBD1-420918A66DEA}" dt="2022-07-06T07:47:18.831" v="397" actId="478"/>
          <ac:graphicFrameMkLst>
            <pc:docMk/>
            <pc:sldMk cId="963106164" sldId="426"/>
            <ac:graphicFrameMk id="3" creationId="{8F996EB5-6184-D00B-843D-5CC262D740BB}"/>
          </ac:graphicFrameMkLst>
        </pc:graphicFrameChg>
        <pc:picChg chg="add mod modCrop">
          <ac:chgData name="Trang Ha" userId="270efafb50020bd6" providerId="LiveId" clId="{92127A2A-8684-4B9F-BBD1-420918A66DEA}" dt="2022-07-06T07:50:31.824" v="433" actId="1076"/>
          <ac:picMkLst>
            <pc:docMk/>
            <pc:sldMk cId="963106164" sldId="426"/>
            <ac:picMk id="5" creationId="{53D6E957-47CD-6B75-984E-2B469805A7D0}"/>
          </ac:picMkLst>
        </pc:picChg>
        <pc:picChg chg="add mod modCrop">
          <ac:chgData name="Trang Ha" userId="270efafb50020bd6" providerId="LiveId" clId="{92127A2A-8684-4B9F-BBD1-420918A66DEA}" dt="2022-07-06T07:50:42.745" v="439" actId="1036"/>
          <ac:picMkLst>
            <pc:docMk/>
            <pc:sldMk cId="963106164" sldId="426"/>
            <ac:picMk id="40" creationId="{2FB150EB-C0D2-24BE-1960-2B5FFD58261F}"/>
          </ac:picMkLst>
        </pc:picChg>
        <pc:picChg chg="add mod modCrop">
          <ac:chgData name="Trang Ha" userId="270efafb50020bd6" providerId="LiveId" clId="{92127A2A-8684-4B9F-BBD1-420918A66DEA}" dt="2022-07-06T07:50:41.315" v="437" actId="1036"/>
          <ac:picMkLst>
            <pc:docMk/>
            <pc:sldMk cId="963106164" sldId="426"/>
            <ac:picMk id="41" creationId="{B5D1008D-8252-5CAD-676C-81E360813E97}"/>
          </ac:picMkLst>
        </pc:picChg>
      </pc:sldChg>
      <pc:sldChg chg="modSp mod modAnim">
        <pc:chgData name="Trang Ha" userId="270efafb50020bd6" providerId="LiveId" clId="{92127A2A-8684-4B9F-BBD1-420918A66DEA}" dt="2022-07-06T07:39:51.208" v="330" actId="1076"/>
        <pc:sldMkLst>
          <pc:docMk/>
          <pc:sldMk cId="4184934910" sldId="427"/>
        </pc:sldMkLst>
        <pc:spChg chg="mod">
          <ac:chgData name="Trang Ha" userId="270efafb50020bd6" providerId="LiveId" clId="{92127A2A-8684-4B9F-BBD1-420918A66DEA}" dt="2022-07-06T07:36:49.236" v="308" actId="1076"/>
          <ac:spMkLst>
            <pc:docMk/>
            <pc:sldMk cId="4184934910" sldId="427"/>
            <ac:spMk id="2" creationId="{00000000-0000-0000-0000-000000000000}"/>
          </ac:spMkLst>
        </pc:spChg>
        <pc:spChg chg="mod">
          <ac:chgData name="Trang Ha" userId="270efafb50020bd6" providerId="LiveId" clId="{92127A2A-8684-4B9F-BBD1-420918A66DEA}" dt="2022-07-06T07:38:27.663" v="326" actId="1076"/>
          <ac:spMkLst>
            <pc:docMk/>
            <pc:sldMk cId="4184934910" sldId="427"/>
            <ac:spMk id="3" creationId="{00000000-0000-0000-0000-000000000000}"/>
          </ac:spMkLst>
        </pc:spChg>
        <pc:spChg chg="mod">
          <ac:chgData name="Trang Ha" userId="270efafb50020bd6" providerId="LiveId" clId="{92127A2A-8684-4B9F-BBD1-420918A66DEA}" dt="2022-07-06T07:39:51.208" v="330" actId="1076"/>
          <ac:spMkLst>
            <pc:docMk/>
            <pc:sldMk cId="4184934910" sldId="427"/>
            <ac:spMk id="19" creationId="{00000000-0000-0000-0000-000000000000}"/>
          </ac:spMkLst>
        </pc:spChg>
        <pc:spChg chg="mod">
          <ac:chgData name="Trang Ha" userId="270efafb50020bd6" providerId="LiveId" clId="{92127A2A-8684-4B9F-BBD1-420918A66DEA}" dt="2022-07-06T07:36:59.770" v="309" actId="1076"/>
          <ac:spMkLst>
            <pc:docMk/>
            <pc:sldMk cId="4184934910" sldId="427"/>
            <ac:spMk id="23" creationId="{00000000-0000-0000-0000-000000000000}"/>
          </ac:spMkLst>
        </pc:spChg>
        <pc:grpChg chg="mod">
          <ac:chgData name="Trang Ha" userId="270efafb50020bd6" providerId="LiveId" clId="{92127A2A-8684-4B9F-BBD1-420918A66DEA}" dt="2022-07-06T07:38:04.880" v="322" actId="1076"/>
          <ac:grpSpMkLst>
            <pc:docMk/>
            <pc:sldMk cId="4184934910" sldId="427"/>
            <ac:grpSpMk id="22" creationId="{00000000-0000-0000-0000-000000000000}"/>
          </ac:grpSpMkLst>
        </pc:grpChg>
        <pc:cxnChg chg="mod">
          <ac:chgData name="Trang Ha" userId="270efafb50020bd6" providerId="LiveId" clId="{92127A2A-8684-4B9F-BBD1-420918A66DEA}" dt="2022-07-06T07:38:07.569" v="323" actId="1035"/>
          <ac:cxnSpMkLst>
            <pc:docMk/>
            <pc:sldMk cId="4184934910" sldId="427"/>
            <ac:cxnSpMk id="24" creationId="{00000000-0000-0000-0000-000000000000}"/>
          </ac:cxnSpMkLst>
        </pc:cxnChg>
      </pc:sldChg>
      <pc:sldChg chg="addSp delSp modSp mod delAnim modAnim">
        <pc:chgData name="Trang Ha" userId="270efafb50020bd6" providerId="LiveId" clId="{92127A2A-8684-4B9F-BBD1-420918A66DEA}" dt="2022-07-06T09:03:15.160" v="710" actId="207"/>
        <pc:sldMkLst>
          <pc:docMk/>
          <pc:sldMk cId="701057155" sldId="428"/>
        </pc:sldMkLst>
        <pc:spChg chg="mod">
          <ac:chgData name="Trang Ha" userId="270efafb50020bd6" providerId="LiveId" clId="{92127A2A-8684-4B9F-BBD1-420918A66DEA}" dt="2022-07-06T09:03:15.160" v="710" actId="207"/>
          <ac:spMkLst>
            <pc:docMk/>
            <pc:sldMk cId="701057155" sldId="428"/>
            <ac:spMk id="2" creationId="{00000000-0000-0000-0000-000000000000}"/>
          </ac:spMkLst>
        </pc:spChg>
        <pc:spChg chg="mod">
          <ac:chgData name="Trang Ha" userId="270efafb50020bd6" providerId="LiveId" clId="{92127A2A-8684-4B9F-BBD1-420918A66DEA}" dt="2022-07-06T09:03:15.160" v="710" actId="207"/>
          <ac:spMkLst>
            <pc:docMk/>
            <pc:sldMk cId="701057155" sldId="428"/>
            <ac:spMk id="3" creationId="{00000000-0000-0000-0000-000000000000}"/>
          </ac:spMkLst>
        </pc:spChg>
        <pc:spChg chg="del">
          <ac:chgData name="Trang Ha" userId="270efafb50020bd6" providerId="LiveId" clId="{92127A2A-8684-4B9F-BBD1-420918A66DEA}" dt="2022-07-06T07:39:56.438" v="331" actId="478"/>
          <ac:spMkLst>
            <pc:docMk/>
            <pc:sldMk cId="701057155" sldId="428"/>
            <ac:spMk id="19" creationId="{00000000-0000-0000-0000-000000000000}"/>
          </ac:spMkLst>
        </pc:spChg>
        <pc:spChg chg="add mod">
          <ac:chgData name="Trang Ha" userId="270efafb50020bd6" providerId="LiveId" clId="{92127A2A-8684-4B9F-BBD1-420918A66DEA}" dt="2022-07-06T09:03:15.160" v="710" actId="207"/>
          <ac:spMkLst>
            <pc:docMk/>
            <pc:sldMk cId="701057155" sldId="428"/>
            <ac:spMk id="20" creationId="{35164F9C-C655-CA60-F3DC-E800260AB412}"/>
          </ac:spMkLst>
        </pc:spChg>
        <pc:spChg chg="mod">
          <ac:chgData name="Trang Ha" userId="270efafb50020bd6" providerId="LiveId" clId="{92127A2A-8684-4B9F-BBD1-420918A66DEA}" dt="2022-07-06T09:03:15.160" v="710" actId="207"/>
          <ac:spMkLst>
            <pc:docMk/>
            <pc:sldMk cId="701057155" sldId="428"/>
            <ac:spMk id="21" creationId="{00000000-0000-0000-0000-000000000000}"/>
          </ac:spMkLst>
        </pc:spChg>
        <pc:spChg chg="mod">
          <ac:chgData name="Trang Ha" userId="270efafb50020bd6" providerId="LiveId" clId="{92127A2A-8684-4B9F-BBD1-420918A66DEA}" dt="2022-07-06T09:03:15.160" v="710" actId="207"/>
          <ac:spMkLst>
            <pc:docMk/>
            <pc:sldMk cId="701057155" sldId="428"/>
            <ac:spMk id="22" creationId="{00000000-0000-0000-0000-000000000000}"/>
          </ac:spMkLst>
        </pc:spChg>
        <pc:spChg chg="mod">
          <ac:chgData name="Trang Ha" userId="270efafb50020bd6" providerId="LiveId" clId="{92127A2A-8684-4B9F-BBD1-420918A66DEA}" dt="2022-07-06T09:03:15.160" v="710" actId="207"/>
          <ac:spMkLst>
            <pc:docMk/>
            <pc:sldMk cId="701057155" sldId="428"/>
            <ac:spMk id="23" creationId="{00000000-0000-0000-0000-000000000000}"/>
          </ac:spMkLst>
        </pc:spChg>
        <pc:spChg chg="del">
          <ac:chgData name="Trang Ha" userId="270efafb50020bd6" providerId="LiveId" clId="{92127A2A-8684-4B9F-BBD1-420918A66DEA}" dt="2022-07-06T07:34:03.179" v="288" actId="478"/>
          <ac:spMkLst>
            <pc:docMk/>
            <pc:sldMk cId="701057155" sldId="428"/>
            <ac:spMk id="24" creationId="{00000000-0000-0000-0000-000000000000}"/>
          </ac:spMkLst>
        </pc:spChg>
      </pc:sldChg>
      <pc:sldChg chg="del">
        <pc:chgData name="Trang Ha" userId="270efafb50020bd6" providerId="LiveId" clId="{92127A2A-8684-4B9F-BBD1-420918A66DEA}" dt="2022-07-06T08:00:28.815" v="500" actId="2696"/>
        <pc:sldMkLst>
          <pc:docMk/>
          <pc:sldMk cId="2753469017" sldId="429"/>
        </pc:sldMkLst>
      </pc:sldChg>
      <pc:sldChg chg="del">
        <pc:chgData name="Trang Ha" userId="270efafb50020bd6" providerId="LiveId" clId="{92127A2A-8684-4B9F-BBD1-420918A66DEA}" dt="2022-07-06T08:01:05.764" v="502" actId="2696"/>
        <pc:sldMkLst>
          <pc:docMk/>
          <pc:sldMk cId="422660861" sldId="430"/>
        </pc:sldMkLst>
      </pc:sldChg>
      <pc:sldChg chg="addSp delSp modSp mod">
        <pc:chgData name="Trang Ha" userId="270efafb50020bd6" providerId="LiveId" clId="{92127A2A-8684-4B9F-BBD1-420918A66DEA}" dt="2022-07-06T09:02:28.957" v="707" actId="207"/>
        <pc:sldMkLst>
          <pc:docMk/>
          <pc:sldMk cId="1006123378" sldId="431"/>
        </pc:sldMkLst>
        <pc:spChg chg="del">
          <ac:chgData name="Trang Ha" userId="270efafb50020bd6" providerId="LiveId" clId="{92127A2A-8684-4B9F-BBD1-420918A66DEA}" dt="2022-07-06T08:58:25.758" v="703" actId="478"/>
          <ac:spMkLst>
            <pc:docMk/>
            <pc:sldMk cId="1006123378" sldId="431"/>
            <ac:spMk id="19" creationId="{00000000-0000-0000-0000-000000000000}"/>
          </ac:spMkLst>
        </pc:spChg>
        <pc:spChg chg="add mod">
          <ac:chgData name="Trang Ha" userId="270efafb50020bd6" providerId="LiveId" clId="{92127A2A-8684-4B9F-BBD1-420918A66DEA}" dt="2022-07-06T08:53:26.710" v="692" actId="571"/>
          <ac:spMkLst>
            <pc:docMk/>
            <pc:sldMk cId="1006123378" sldId="431"/>
            <ac:spMk id="25" creationId="{C526D0C7-526E-C59D-10E3-1835BDDF0259}"/>
          </ac:spMkLst>
        </pc:spChg>
        <pc:spChg chg="add mod">
          <ac:chgData name="Trang Ha" userId="270efafb50020bd6" providerId="LiveId" clId="{92127A2A-8684-4B9F-BBD1-420918A66DEA}" dt="2022-07-06T08:53:26.710" v="692" actId="571"/>
          <ac:spMkLst>
            <pc:docMk/>
            <pc:sldMk cId="1006123378" sldId="431"/>
            <ac:spMk id="33" creationId="{01BAA596-3329-D4E1-A61A-749532A8059A}"/>
          </ac:spMkLst>
        </pc:spChg>
        <pc:spChg chg="mod">
          <ac:chgData name="Trang Ha" userId="270efafb50020bd6" providerId="LiveId" clId="{92127A2A-8684-4B9F-BBD1-420918A66DEA}" dt="2022-07-06T08:54:36.287" v="702" actId="20577"/>
          <ac:spMkLst>
            <pc:docMk/>
            <pc:sldMk cId="1006123378" sldId="431"/>
            <ac:spMk id="34" creationId="{00000000-0000-0000-0000-000000000000}"/>
          </ac:spMkLst>
        </pc:spChg>
        <pc:spChg chg="add mod">
          <ac:chgData name="Trang Ha" userId="270efafb50020bd6" providerId="LiveId" clId="{92127A2A-8684-4B9F-BBD1-420918A66DEA}" dt="2022-07-06T08:53:26.710" v="692" actId="571"/>
          <ac:spMkLst>
            <pc:docMk/>
            <pc:sldMk cId="1006123378" sldId="431"/>
            <ac:spMk id="35" creationId="{345CBC0E-4971-DA77-696A-8153280B18AF}"/>
          </ac:spMkLst>
        </pc:spChg>
        <pc:spChg chg="add mod">
          <ac:chgData name="Trang Ha" userId="270efafb50020bd6" providerId="LiveId" clId="{92127A2A-8684-4B9F-BBD1-420918A66DEA}" dt="2022-07-06T08:53:26.710" v="692" actId="571"/>
          <ac:spMkLst>
            <pc:docMk/>
            <pc:sldMk cId="1006123378" sldId="431"/>
            <ac:spMk id="36" creationId="{51111795-08B2-60CC-3540-BCD1FA057B2F}"/>
          </ac:spMkLst>
        </pc:spChg>
        <pc:spChg chg="add mod">
          <ac:chgData name="Trang Ha" userId="270efafb50020bd6" providerId="LiveId" clId="{92127A2A-8684-4B9F-BBD1-420918A66DEA}" dt="2022-07-06T08:53:31.173" v="694"/>
          <ac:spMkLst>
            <pc:docMk/>
            <pc:sldMk cId="1006123378" sldId="431"/>
            <ac:spMk id="37" creationId="{03309906-31B0-92EC-4D64-359EE5D4E6F5}"/>
          </ac:spMkLst>
        </pc:spChg>
        <pc:spChg chg="add mod">
          <ac:chgData name="Trang Ha" userId="270efafb50020bd6" providerId="LiveId" clId="{92127A2A-8684-4B9F-BBD1-420918A66DEA}" dt="2022-07-06T09:02:28.957" v="707" actId="207"/>
          <ac:spMkLst>
            <pc:docMk/>
            <pc:sldMk cId="1006123378" sldId="431"/>
            <ac:spMk id="38" creationId="{472D5D03-842A-864C-D36C-1D67B4F965E5}"/>
          </ac:spMkLst>
        </pc:spChg>
        <pc:spChg chg="add mod">
          <ac:chgData name="Trang Ha" userId="270efafb50020bd6" providerId="LiveId" clId="{92127A2A-8684-4B9F-BBD1-420918A66DEA}" dt="2022-07-06T08:53:31.173" v="694"/>
          <ac:spMkLst>
            <pc:docMk/>
            <pc:sldMk cId="1006123378" sldId="431"/>
            <ac:spMk id="39" creationId="{E2FF450E-B8C1-9FF0-DD6B-882CC6055870}"/>
          </ac:spMkLst>
        </pc:spChg>
        <pc:spChg chg="add mod">
          <ac:chgData name="Trang Ha" userId="270efafb50020bd6" providerId="LiveId" clId="{92127A2A-8684-4B9F-BBD1-420918A66DEA}" dt="2022-07-06T08:53:31.173" v="694"/>
          <ac:spMkLst>
            <pc:docMk/>
            <pc:sldMk cId="1006123378" sldId="431"/>
            <ac:spMk id="40" creationId="{3483207C-E46D-3F6E-8DEE-B420AEC69C39}"/>
          </ac:spMkLst>
        </pc:spChg>
        <pc:spChg chg="add mod">
          <ac:chgData name="Trang Ha" userId="270efafb50020bd6" providerId="LiveId" clId="{92127A2A-8684-4B9F-BBD1-420918A66DEA}" dt="2022-07-06T08:53:31.173" v="694"/>
          <ac:spMkLst>
            <pc:docMk/>
            <pc:sldMk cId="1006123378" sldId="431"/>
            <ac:spMk id="41" creationId="{36042082-4C3B-82A1-4C2D-7EB2198262C5}"/>
          </ac:spMkLst>
        </pc:spChg>
        <pc:spChg chg="add mod">
          <ac:chgData name="Trang Ha" userId="270efafb50020bd6" providerId="LiveId" clId="{92127A2A-8684-4B9F-BBD1-420918A66DEA}" dt="2022-07-06T08:58:31.579" v="705" actId="1076"/>
          <ac:spMkLst>
            <pc:docMk/>
            <pc:sldMk cId="1006123378" sldId="431"/>
            <ac:spMk id="42" creationId="{98966385-B16F-155A-4311-A0D1AAD4AF2B}"/>
          </ac:spMkLst>
        </pc:spChg>
        <pc:spChg chg="del">
          <ac:chgData name="Trang Ha" userId="270efafb50020bd6" providerId="LiveId" clId="{92127A2A-8684-4B9F-BBD1-420918A66DEA}" dt="2022-07-06T08:53:29.320" v="693" actId="478"/>
          <ac:spMkLst>
            <pc:docMk/>
            <pc:sldMk cId="1006123378" sldId="431"/>
            <ac:spMk id="44" creationId="{00000000-0000-0000-0000-000000000000}"/>
          </ac:spMkLst>
        </pc:spChg>
        <pc:spChg chg="del">
          <ac:chgData name="Trang Ha" userId="270efafb50020bd6" providerId="LiveId" clId="{92127A2A-8684-4B9F-BBD1-420918A66DEA}" dt="2022-07-06T08:53:29.320" v="693" actId="478"/>
          <ac:spMkLst>
            <pc:docMk/>
            <pc:sldMk cId="1006123378" sldId="431"/>
            <ac:spMk id="45" creationId="{00000000-0000-0000-0000-000000000000}"/>
          </ac:spMkLst>
        </pc:spChg>
        <pc:spChg chg="del">
          <ac:chgData name="Trang Ha" userId="270efafb50020bd6" providerId="LiveId" clId="{92127A2A-8684-4B9F-BBD1-420918A66DEA}" dt="2022-07-06T08:53:29.320" v="693" actId="478"/>
          <ac:spMkLst>
            <pc:docMk/>
            <pc:sldMk cId="1006123378" sldId="431"/>
            <ac:spMk id="46" creationId="{00000000-0000-0000-0000-000000000000}"/>
          </ac:spMkLst>
        </pc:spChg>
        <pc:spChg chg="del">
          <ac:chgData name="Trang Ha" userId="270efafb50020bd6" providerId="LiveId" clId="{92127A2A-8684-4B9F-BBD1-420918A66DEA}" dt="2022-07-06T08:53:29.320" v="693" actId="478"/>
          <ac:spMkLst>
            <pc:docMk/>
            <pc:sldMk cId="1006123378" sldId="431"/>
            <ac:spMk id="47" creationId="{00000000-0000-0000-0000-000000000000}"/>
          </ac:spMkLst>
        </pc:spChg>
        <pc:spChg chg="del">
          <ac:chgData name="Trang Ha" userId="270efafb50020bd6" providerId="LiveId" clId="{92127A2A-8684-4B9F-BBD1-420918A66DEA}" dt="2022-07-06T08:53:29.320" v="693" actId="478"/>
          <ac:spMkLst>
            <pc:docMk/>
            <pc:sldMk cId="1006123378" sldId="431"/>
            <ac:spMk id="48" creationId="{00000000-0000-0000-0000-000000000000}"/>
          </ac:spMkLst>
        </pc:spChg>
        <pc:spChg chg="del">
          <ac:chgData name="Trang Ha" userId="270efafb50020bd6" providerId="LiveId" clId="{92127A2A-8684-4B9F-BBD1-420918A66DEA}" dt="2022-07-06T08:53:29.320" v="693" actId="478"/>
          <ac:spMkLst>
            <pc:docMk/>
            <pc:sldMk cId="1006123378" sldId="431"/>
            <ac:spMk id="49" creationId="{00000000-0000-0000-0000-000000000000}"/>
          </ac:spMkLst>
        </pc:spChg>
      </pc:sldChg>
      <pc:sldChg chg="del">
        <pc:chgData name="Trang Ha" userId="270efafb50020bd6" providerId="LiveId" clId="{92127A2A-8684-4B9F-BBD1-420918A66DEA}" dt="2022-07-06T09:02:12.995" v="706" actId="2696"/>
        <pc:sldMkLst>
          <pc:docMk/>
          <pc:sldMk cId="3008178131" sldId="432"/>
        </pc:sldMkLst>
      </pc:sldChg>
      <pc:sldChg chg="addSp delSp modSp mod addAnim delAnim modAnim">
        <pc:chgData name="Trang Ha" userId="270efafb50020bd6" providerId="LiveId" clId="{92127A2A-8684-4B9F-BBD1-420918A66DEA}" dt="2022-07-06T10:16:19.362" v="789"/>
        <pc:sldMkLst>
          <pc:docMk/>
          <pc:sldMk cId="3332805865" sldId="433"/>
        </pc:sldMkLst>
        <pc:spChg chg="del">
          <ac:chgData name="Trang Ha" userId="270efafb50020bd6" providerId="LiveId" clId="{92127A2A-8684-4B9F-BBD1-420918A66DEA}" dt="2022-07-06T10:16:18.798" v="788" actId="478"/>
          <ac:spMkLst>
            <pc:docMk/>
            <pc:sldMk cId="3332805865" sldId="433"/>
            <ac:spMk id="19" creationId="{00000000-0000-0000-0000-000000000000}"/>
          </ac:spMkLst>
        </pc:spChg>
        <pc:spChg chg="add mod">
          <ac:chgData name="Trang Ha" userId="270efafb50020bd6" providerId="LiveId" clId="{92127A2A-8684-4B9F-BBD1-420918A66DEA}" dt="2022-07-06T10:16:19.362" v="789"/>
          <ac:spMkLst>
            <pc:docMk/>
            <pc:sldMk cId="3332805865" sldId="433"/>
            <ac:spMk id="20" creationId="{2E2F116B-E7ED-88AE-1024-DCCBCCB3A256}"/>
          </ac:spMkLst>
        </pc:spChg>
        <pc:spChg chg="mod">
          <ac:chgData name="Trang Ha" userId="270efafb50020bd6" providerId="LiveId" clId="{92127A2A-8684-4B9F-BBD1-420918A66DEA}" dt="2022-07-06T09:04:25.352" v="730" actId="20577"/>
          <ac:spMkLst>
            <pc:docMk/>
            <pc:sldMk cId="3332805865" sldId="433"/>
            <ac:spMk id="22" creationId="{00000000-0000-0000-0000-000000000000}"/>
          </ac:spMkLst>
        </pc:spChg>
        <pc:picChg chg="add del mod">
          <ac:chgData name="Trang Ha" userId="270efafb50020bd6" providerId="LiveId" clId="{92127A2A-8684-4B9F-BBD1-420918A66DEA}" dt="2022-07-06T10:09:22.496" v="735" actId="478"/>
          <ac:picMkLst>
            <pc:docMk/>
            <pc:sldMk cId="3332805865" sldId="433"/>
            <ac:picMk id="2" creationId="{3943D765-5345-EF3E-B776-2D4A1826B462}"/>
          </ac:picMkLst>
        </pc:picChg>
        <pc:picChg chg="add del">
          <ac:chgData name="Trang Ha" userId="270efafb50020bd6" providerId="LiveId" clId="{92127A2A-8684-4B9F-BBD1-420918A66DEA}" dt="2022-07-06T10:13:56.657" v="746" actId="478"/>
          <ac:picMkLst>
            <pc:docMk/>
            <pc:sldMk cId="3332805865" sldId="433"/>
            <ac:picMk id="3" creationId="{00000000-0000-0000-0000-000000000000}"/>
          </ac:picMkLst>
        </pc:picChg>
        <pc:picChg chg="del">
          <ac:chgData name="Trang Ha" userId="270efafb50020bd6" providerId="LiveId" clId="{92127A2A-8684-4B9F-BBD1-420918A66DEA}" dt="2022-07-06T10:11:06.464" v="739" actId="478"/>
          <ac:picMkLst>
            <pc:docMk/>
            <pc:sldMk cId="3332805865" sldId="433"/>
            <ac:picMk id="6" creationId="{00000000-0000-0000-0000-000000000000}"/>
          </ac:picMkLst>
        </pc:picChg>
        <pc:picChg chg="del">
          <ac:chgData name="Trang Ha" userId="270efafb50020bd6" providerId="LiveId" clId="{92127A2A-8684-4B9F-BBD1-420918A66DEA}" dt="2022-07-06T10:08:18.401" v="731" actId="478"/>
          <ac:picMkLst>
            <pc:docMk/>
            <pc:sldMk cId="3332805865" sldId="433"/>
            <ac:picMk id="7" creationId="{00000000-0000-0000-0000-000000000000}"/>
          </ac:picMkLst>
        </pc:picChg>
        <pc:picChg chg="add mod">
          <ac:chgData name="Trang Ha" userId="270efafb50020bd6" providerId="LiveId" clId="{92127A2A-8684-4B9F-BBD1-420918A66DEA}" dt="2022-07-06T10:14:30.702" v="757" actId="1076"/>
          <ac:picMkLst>
            <pc:docMk/>
            <pc:sldMk cId="3332805865" sldId="433"/>
            <ac:picMk id="8" creationId="{A914F10D-8804-20A3-35E3-1F984446D1B5}"/>
          </ac:picMkLst>
        </pc:picChg>
        <pc:picChg chg="add mod">
          <ac:chgData name="Trang Ha" userId="270efafb50020bd6" providerId="LiveId" clId="{92127A2A-8684-4B9F-BBD1-420918A66DEA}" dt="2022-07-06T10:15:27.187" v="762" actId="14100"/>
          <ac:picMkLst>
            <pc:docMk/>
            <pc:sldMk cId="3332805865" sldId="433"/>
            <ac:picMk id="9" creationId="{34BB8FE4-A845-E022-4E8B-8A1E1EF85D5C}"/>
          </ac:picMkLst>
        </pc:picChg>
      </pc:sldChg>
      <pc:sldChg chg="addSp delSp modSp mod">
        <pc:chgData name="Trang Ha" userId="270efafb50020bd6" providerId="LiveId" clId="{92127A2A-8684-4B9F-BBD1-420918A66DEA}" dt="2022-07-06T10:16:29.827" v="791"/>
        <pc:sldMkLst>
          <pc:docMk/>
          <pc:sldMk cId="1636936384" sldId="434"/>
        </pc:sldMkLst>
        <pc:spChg chg="del">
          <ac:chgData name="Trang Ha" userId="270efafb50020bd6" providerId="LiveId" clId="{92127A2A-8684-4B9F-BBD1-420918A66DEA}" dt="2022-07-06T10:16:27.070" v="790" actId="478"/>
          <ac:spMkLst>
            <pc:docMk/>
            <pc:sldMk cId="1636936384" sldId="434"/>
            <ac:spMk id="19" creationId="{00000000-0000-0000-0000-000000000000}"/>
          </ac:spMkLst>
        </pc:spChg>
        <pc:spChg chg="mod">
          <ac:chgData name="Trang Ha" userId="270efafb50020bd6" providerId="LiveId" clId="{92127A2A-8684-4B9F-BBD1-420918A66DEA}" dt="2022-07-06T10:16:07.128" v="787" actId="14100"/>
          <ac:spMkLst>
            <pc:docMk/>
            <pc:sldMk cId="1636936384" sldId="434"/>
            <ac:spMk id="21" creationId="{00000000-0000-0000-0000-000000000000}"/>
          </ac:spMkLst>
        </pc:spChg>
        <pc:spChg chg="add mod">
          <ac:chgData name="Trang Ha" userId="270efafb50020bd6" providerId="LiveId" clId="{92127A2A-8684-4B9F-BBD1-420918A66DEA}" dt="2022-07-06T10:16:29.827" v="791"/>
          <ac:spMkLst>
            <pc:docMk/>
            <pc:sldMk cId="1636936384" sldId="434"/>
            <ac:spMk id="22" creationId="{7DB37100-82CC-6970-C836-A6E46E74B936}"/>
          </ac:spMkLst>
        </pc:spChg>
      </pc:sldChg>
      <pc:sldChg chg="addSp delSp modSp mod">
        <pc:chgData name="Trang Ha" userId="270efafb50020bd6" providerId="LiveId" clId="{92127A2A-8684-4B9F-BBD1-420918A66DEA}" dt="2022-07-06T10:25:23.472" v="989" actId="478"/>
        <pc:sldMkLst>
          <pc:docMk/>
          <pc:sldMk cId="1650289125" sldId="435"/>
        </pc:sldMkLst>
        <pc:spChg chg="del">
          <ac:chgData name="Trang Ha" userId="270efafb50020bd6" providerId="LiveId" clId="{92127A2A-8684-4B9F-BBD1-420918A66DEA}" dt="2022-07-06T10:16:38.169" v="792" actId="478"/>
          <ac:spMkLst>
            <pc:docMk/>
            <pc:sldMk cId="1650289125" sldId="435"/>
            <ac:spMk id="19" creationId="{00000000-0000-0000-0000-000000000000}"/>
          </ac:spMkLst>
        </pc:spChg>
        <pc:spChg chg="mod">
          <ac:chgData name="Trang Ha" userId="270efafb50020bd6" providerId="LiveId" clId="{92127A2A-8684-4B9F-BBD1-420918A66DEA}" dt="2022-07-06T10:24:54.536" v="986" actId="948"/>
          <ac:spMkLst>
            <pc:docMk/>
            <pc:sldMk cId="1650289125" sldId="435"/>
            <ac:spMk id="21" creationId="{00000000-0000-0000-0000-000000000000}"/>
          </ac:spMkLst>
        </pc:spChg>
        <pc:spChg chg="add mod">
          <ac:chgData name="Trang Ha" userId="270efafb50020bd6" providerId="LiveId" clId="{92127A2A-8684-4B9F-BBD1-420918A66DEA}" dt="2022-07-06T10:16:40.807" v="793"/>
          <ac:spMkLst>
            <pc:docMk/>
            <pc:sldMk cId="1650289125" sldId="435"/>
            <ac:spMk id="22" creationId="{221969E4-B3E9-6745-E49D-0B9C49F0FE87}"/>
          </ac:spMkLst>
        </pc:spChg>
        <pc:spChg chg="add del mod">
          <ac:chgData name="Trang Ha" userId="270efafb50020bd6" providerId="LiveId" clId="{92127A2A-8684-4B9F-BBD1-420918A66DEA}" dt="2022-07-06T10:25:20.740" v="988" actId="478"/>
          <ac:spMkLst>
            <pc:docMk/>
            <pc:sldMk cId="1650289125" sldId="435"/>
            <ac:spMk id="23" creationId="{5BD96217-841D-780E-D9D4-AF48C96C1368}"/>
          </ac:spMkLst>
        </pc:spChg>
        <pc:picChg chg="add del mod">
          <ac:chgData name="Trang Ha" userId="270efafb50020bd6" providerId="LiveId" clId="{92127A2A-8684-4B9F-BBD1-420918A66DEA}" dt="2022-07-06T10:25:23.472" v="989" actId="478"/>
          <ac:picMkLst>
            <pc:docMk/>
            <pc:sldMk cId="1650289125" sldId="435"/>
            <ac:picMk id="3" creationId="{69556A93-8B01-B142-7A03-4FFE82871621}"/>
          </ac:picMkLst>
        </pc:picChg>
        <pc:picChg chg="mod">
          <ac:chgData name="Trang Ha" userId="270efafb50020bd6" providerId="LiveId" clId="{92127A2A-8684-4B9F-BBD1-420918A66DEA}" dt="2022-07-06T10:22:02.364" v="949" actId="1076"/>
          <ac:picMkLst>
            <pc:docMk/>
            <pc:sldMk cId="1650289125" sldId="435"/>
            <ac:picMk id="1028" creationId="{00000000-0000-0000-0000-000000000000}"/>
          </ac:picMkLst>
        </pc:picChg>
      </pc:sldChg>
      <pc:sldChg chg="addSp delSp modSp add mod delAnim modAnim">
        <pc:chgData name="Trang Ha" userId="270efafb50020bd6" providerId="LiveId" clId="{92127A2A-8684-4B9F-BBD1-420918A66DEA}" dt="2022-07-06T09:02:33.373" v="708" actId="207"/>
        <pc:sldMkLst>
          <pc:docMk/>
          <pc:sldMk cId="1418613838" sldId="436"/>
        </pc:sldMkLst>
        <pc:spChg chg="del">
          <ac:chgData name="Trang Ha" userId="270efafb50020bd6" providerId="LiveId" clId="{92127A2A-8684-4B9F-BBD1-420918A66DEA}" dt="2022-07-06T08:19:26.896" v="511" actId="478"/>
          <ac:spMkLst>
            <pc:docMk/>
            <pc:sldMk cId="1418613838" sldId="436"/>
            <ac:spMk id="12" creationId="{00000000-0000-0000-0000-000000000000}"/>
          </ac:spMkLst>
        </pc:spChg>
        <pc:spChg chg="del mod">
          <ac:chgData name="Trang Ha" userId="270efafb50020bd6" providerId="LiveId" clId="{92127A2A-8684-4B9F-BBD1-420918A66DEA}" dt="2022-07-06T08:34:45.521" v="628" actId="478"/>
          <ac:spMkLst>
            <pc:docMk/>
            <pc:sldMk cId="1418613838" sldId="436"/>
            <ac:spMk id="19" creationId="{00000000-0000-0000-0000-000000000000}"/>
          </ac:spMkLst>
        </pc:spChg>
        <pc:spChg chg="add mod">
          <ac:chgData name="Trang Ha" userId="270efafb50020bd6" providerId="LiveId" clId="{92127A2A-8684-4B9F-BBD1-420918A66DEA}" dt="2022-07-06T08:01:25.270" v="504"/>
          <ac:spMkLst>
            <pc:docMk/>
            <pc:sldMk cId="1418613838" sldId="436"/>
            <ac:spMk id="23" creationId="{5EFE05D3-97D5-4956-AD34-F0D88172095C}"/>
          </ac:spMkLst>
        </pc:spChg>
        <pc:spChg chg="add mod">
          <ac:chgData name="Trang Ha" userId="270efafb50020bd6" providerId="LiveId" clId="{92127A2A-8684-4B9F-BBD1-420918A66DEA}" dt="2022-07-06T08:36:03.457" v="637" actId="207"/>
          <ac:spMkLst>
            <pc:docMk/>
            <pc:sldMk cId="1418613838" sldId="436"/>
            <ac:spMk id="24" creationId="{B9387219-A26B-D586-6D80-506EC2110CA2}"/>
          </ac:spMkLst>
        </pc:spChg>
        <pc:spChg chg="add mod">
          <ac:chgData name="Trang Ha" userId="270efafb50020bd6" providerId="LiveId" clId="{92127A2A-8684-4B9F-BBD1-420918A66DEA}" dt="2022-07-06T08:01:25.270" v="504"/>
          <ac:spMkLst>
            <pc:docMk/>
            <pc:sldMk cId="1418613838" sldId="436"/>
            <ac:spMk id="25" creationId="{2B77466C-4BDA-5F0F-B1AE-518000ECF7BD}"/>
          </ac:spMkLst>
        </pc:spChg>
        <pc:spChg chg="mod">
          <ac:chgData name="Trang Ha" userId="270efafb50020bd6" providerId="LiveId" clId="{92127A2A-8684-4B9F-BBD1-420918A66DEA}" dt="2022-07-06T08:34:40.206" v="626" actId="207"/>
          <ac:spMkLst>
            <pc:docMk/>
            <pc:sldMk cId="1418613838" sldId="436"/>
            <ac:spMk id="28" creationId="{00000000-0000-0000-0000-000000000000}"/>
          </ac:spMkLst>
        </pc:spChg>
        <pc:spChg chg="mod">
          <ac:chgData name="Trang Ha" userId="270efafb50020bd6" providerId="LiveId" clId="{92127A2A-8684-4B9F-BBD1-420918A66DEA}" dt="2022-07-06T08:34:33.450" v="624" actId="207"/>
          <ac:spMkLst>
            <pc:docMk/>
            <pc:sldMk cId="1418613838" sldId="436"/>
            <ac:spMk id="31" creationId="{00000000-0000-0000-0000-000000000000}"/>
          </ac:spMkLst>
        </pc:spChg>
        <pc:spChg chg="add mod">
          <ac:chgData name="Trang Ha" userId="270efafb50020bd6" providerId="LiveId" clId="{92127A2A-8684-4B9F-BBD1-420918A66DEA}" dt="2022-07-06T08:01:25.270" v="504"/>
          <ac:spMkLst>
            <pc:docMk/>
            <pc:sldMk cId="1418613838" sldId="436"/>
            <ac:spMk id="33" creationId="{62828877-FB8D-D0C8-D60B-BD52ACB58627}"/>
          </ac:spMkLst>
        </pc:spChg>
        <pc:spChg chg="add mod">
          <ac:chgData name="Trang Ha" userId="270efafb50020bd6" providerId="LiveId" clId="{92127A2A-8684-4B9F-BBD1-420918A66DEA}" dt="2022-07-06T09:02:33.373" v="708" actId="207"/>
          <ac:spMkLst>
            <pc:docMk/>
            <pc:sldMk cId="1418613838" sldId="436"/>
            <ac:spMk id="34" creationId="{9D244A53-4BA9-9C90-9FB9-2426400F9F5A}"/>
          </ac:spMkLst>
        </pc:spChg>
        <pc:spChg chg="add mod">
          <ac:chgData name="Trang Ha" userId="270efafb50020bd6" providerId="LiveId" clId="{92127A2A-8684-4B9F-BBD1-420918A66DEA}" dt="2022-07-06T08:40:22.602" v="652" actId="14100"/>
          <ac:spMkLst>
            <pc:docMk/>
            <pc:sldMk cId="1418613838" sldId="436"/>
            <ac:spMk id="35" creationId="{0F26C608-A31D-742F-2A63-0921B07499F5}"/>
          </ac:spMkLst>
        </pc:spChg>
        <pc:spChg chg="add mod">
          <ac:chgData name="Trang Ha" userId="270efafb50020bd6" providerId="LiveId" clId="{92127A2A-8684-4B9F-BBD1-420918A66DEA}" dt="2022-07-06T08:40:14.045" v="650" actId="20577"/>
          <ac:spMkLst>
            <pc:docMk/>
            <pc:sldMk cId="1418613838" sldId="436"/>
            <ac:spMk id="36" creationId="{0B84462F-1212-996B-2BF2-1548CEAD1053}"/>
          </ac:spMkLst>
        </pc:spChg>
        <pc:spChg chg="add mod">
          <ac:chgData name="Trang Ha" userId="270efafb50020bd6" providerId="LiveId" clId="{92127A2A-8684-4B9F-BBD1-420918A66DEA}" dt="2022-07-06T08:33:29.269" v="606" actId="1076"/>
          <ac:spMkLst>
            <pc:docMk/>
            <pc:sldMk cId="1418613838" sldId="436"/>
            <ac:spMk id="37" creationId="{CE8ADE2B-647D-FB12-08CE-0E9EF839C78D}"/>
          </ac:spMkLst>
        </pc:spChg>
        <pc:spChg chg="add mod">
          <ac:chgData name="Trang Ha" userId="270efafb50020bd6" providerId="LiveId" clId="{92127A2A-8684-4B9F-BBD1-420918A66DEA}" dt="2022-07-06T08:33:42.042" v="610" actId="20577"/>
          <ac:spMkLst>
            <pc:docMk/>
            <pc:sldMk cId="1418613838" sldId="436"/>
            <ac:spMk id="38" creationId="{E55F2DA9-BBBF-7A19-3217-C0BC96361E78}"/>
          </ac:spMkLst>
        </pc:spChg>
        <pc:spChg chg="add mod">
          <ac:chgData name="Trang Ha" userId="270efafb50020bd6" providerId="LiveId" clId="{92127A2A-8684-4B9F-BBD1-420918A66DEA}" dt="2022-07-06T08:31:05.483" v="601" actId="20577"/>
          <ac:spMkLst>
            <pc:docMk/>
            <pc:sldMk cId="1418613838" sldId="436"/>
            <ac:spMk id="39" creationId="{AA4CCEAC-0A53-35A6-FD8F-7373E86DD213}"/>
          </ac:spMkLst>
        </pc:spChg>
        <pc:spChg chg="add mod">
          <ac:chgData name="Trang Ha" userId="270efafb50020bd6" providerId="LiveId" clId="{92127A2A-8684-4B9F-BBD1-420918A66DEA}" dt="2022-07-06T08:34:33.450" v="624" actId="207"/>
          <ac:spMkLst>
            <pc:docMk/>
            <pc:sldMk cId="1418613838" sldId="436"/>
            <ac:spMk id="40" creationId="{3C4054EA-503E-7A20-4B02-C1B5D0929733}"/>
          </ac:spMkLst>
        </pc:spChg>
        <pc:spChg chg="add mod">
          <ac:chgData name="Trang Ha" userId="270efafb50020bd6" providerId="LiveId" clId="{92127A2A-8684-4B9F-BBD1-420918A66DEA}" dt="2022-07-06T08:34:33.450" v="624" actId="207"/>
          <ac:spMkLst>
            <pc:docMk/>
            <pc:sldMk cId="1418613838" sldId="436"/>
            <ac:spMk id="41" creationId="{384DC1E3-8D2C-7FCD-EEDA-15F17DCBEAB8}"/>
          </ac:spMkLst>
        </pc:spChg>
        <pc:spChg chg="mod">
          <ac:chgData name="Trang Ha" userId="270efafb50020bd6" providerId="LiveId" clId="{92127A2A-8684-4B9F-BBD1-420918A66DEA}" dt="2022-07-06T08:33:49.408" v="619" actId="20577"/>
          <ac:spMkLst>
            <pc:docMk/>
            <pc:sldMk cId="1418613838" sldId="436"/>
            <ac:spMk id="42" creationId="{00000000-0000-0000-0000-000000000000}"/>
          </ac:spMkLst>
        </pc:spChg>
        <pc:spChg chg="add mod">
          <ac:chgData name="Trang Ha" userId="270efafb50020bd6" providerId="LiveId" clId="{92127A2A-8684-4B9F-BBD1-420918A66DEA}" dt="2022-07-06T08:34:33.450" v="624" actId="207"/>
          <ac:spMkLst>
            <pc:docMk/>
            <pc:sldMk cId="1418613838" sldId="436"/>
            <ac:spMk id="43" creationId="{F280ED3B-2F02-A3BA-6FF2-59FA2A11F318}"/>
          </ac:spMkLst>
        </pc:spChg>
        <pc:spChg chg="del">
          <ac:chgData name="Trang Ha" userId="270efafb50020bd6" providerId="LiveId" clId="{92127A2A-8684-4B9F-BBD1-420918A66DEA}" dt="2022-07-06T08:01:23.667" v="503" actId="478"/>
          <ac:spMkLst>
            <pc:docMk/>
            <pc:sldMk cId="1418613838" sldId="436"/>
            <ac:spMk id="44" creationId="{00000000-0000-0000-0000-000000000000}"/>
          </ac:spMkLst>
        </pc:spChg>
        <pc:spChg chg="del">
          <ac:chgData name="Trang Ha" userId="270efafb50020bd6" providerId="LiveId" clId="{92127A2A-8684-4B9F-BBD1-420918A66DEA}" dt="2022-07-06T08:01:23.667" v="503" actId="478"/>
          <ac:spMkLst>
            <pc:docMk/>
            <pc:sldMk cId="1418613838" sldId="436"/>
            <ac:spMk id="45" creationId="{00000000-0000-0000-0000-000000000000}"/>
          </ac:spMkLst>
        </pc:spChg>
        <pc:spChg chg="del">
          <ac:chgData name="Trang Ha" userId="270efafb50020bd6" providerId="LiveId" clId="{92127A2A-8684-4B9F-BBD1-420918A66DEA}" dt="2022-07-06T08:01:23.667" v="503" actId="478"/>
          <ac:spMkLst>
            <pc:docMk/>
            <pc:sldMk cId="1418613838" sldId="436"/>
            <ac:spMk id="46" creationId="{00000000-0000-0000-0000-000000000000}"/>
          </ac:spMkLst>
        </pc:spChg>
        <pc:spChg chg="del">
          <ac:chgData name="Trang Ha" userId="270efafb50020bd6" providerId="LiveId" clId="{92127A2A-8684-4B9F-BBD1-420918A66DEA}" dt="2022-07-06T08:01:23.667" v="503" actId="478"/>
          <ac:spMkLst>
            <pc:docMk/>
            <pc:sldMk cId="1418613838" sldId="436"/>
            <ac:spMk id="47" creationId="{00000000-0000-0000-0000-000000000000}"/>
          </ac:spMkLst>
        </pc:spChg>
        <pc:spChg chg="del">
          <ac:chgData name="Trang Ha" userId="270efafb50020bd6" providerId="LiveId" clId="{92127A2A-8684-4B9F-BBD1-420918A66DEA}" dt="2022-07-06T08:01:23.667" v="503" actId="478"/>
          <ac:spMkLst>
            <pc:docMk/>
            <pc:sldMk cId="1418613838" sldId="436"/>
            <ac:spMk id="48" creationId="{00000000-0000-0000-0000-000000000000}"/>
          </ac:spMkLst>
        </pc:spChg>
        <pc:spChg chg="del">
          <ac:chgData name="Trang Ha" userId="270efafb50020bd6" providerId="LiveId" clId="{92127A2A-8684-4B9F-BBD1-420918A66DEA}" dt="2022-07-06T08:01:23.667" v="503" actId="478"/>
          <ac:spMkLst>
            <pc:docMk/>
            <pc:sldMk cId="1418613838" sldId="436"/>
            <ac:spMk id="49" creationId="{00000000-0000-0000-0000-000000000000}"/>
          </ac:spMkLst>
        </pc:spChg>
        <pc:spChg chg="add mod">
          <ac:chgData name="Trang Ha" userId="270efafb50020bd6" providerId="LiveId" clId="{92127A2A-8684-4B9F-BBD1-420918A66DEA}" dt="2022-07-06T08:34:58.931" v="630" actId="1076"/>
          <ac:spMkLst>
            <pc:docMk/>
            <pc:sldMk cId="1418613838" sldId="436"/>
            <ac:spMk id="50" creationId="{616C243C-10E0-8E82-8D73-54D62D6B24F9}"/>
          </ac:spMkLst>
        </pc:spChg>
        <pc:cxnChg chg="mod">
          <ac:chgData name="Trang Ha" userId="270efafb50020bd6" providerId="LiveId" clId="{92127A2A-8684-4B9F-BBD1-420918A66DEA}" dt="2022-07-06T08:23:27.187" v="552" actId="1037"/>
          <ac:cxnSpMkLst>
            <pc:docMk/>
            <pc:sldMk cId="1418613838" sldId="436"/>
            <ac:cxnSpMk id="26" creationId="{00000000-0000-0000-0000-000000000000}"/>
          </ac:cxnSpMkLst>
        </pc:cxnChg>
      </pc:sldChg>
      <pc:sldChg chg="delSp modSp add mod delAnim">
        <pc:chgData name="Trang Ha" userId="270efafb50020bd6" providerId="LiveId" clId="{92127A2A-8684-4B9F-BBD1-420918A66DEA}" dt="2022-07-06T08:52:53.312" v="690" actId="1035"/>
        <pc:sldMkLst>
          <pc:docMk/>
          <pc:sldMk cId="3452328636" sldId="437"/>
        </pc:sldMkLst>
        <pc:spChg chg="mod">
          <ac:chgData name="Trang Ha" userId="270efafb50020bd6" providerId="LiveId" clId="{92127A2A-8684-4B9F-BBD1-420918A66DEA}" dt="2022-07-06T08:36:24.492" v="641" actId="1076"/>
          <ac:spMkLst>
            <pc:docMk/>
            <pc:sldMk cId="3452328636" sldId="437"/>
            <ac:spMk id="28" creationId="{00000000-0000-0000-0000-000000000000}"/>
          </ac:spMkLst>
        </pc:spChg>
        <pc:spChg chg="mod">
          <ac:chgData name="Trang Ha" userId="270efafb50020bd6" providerId="LiveId" clId="{92127A2A-8684-4B9F-BBD1-420918A66DEA}" dt="2022-07-06T08:42:10.880" v="674" actId="20577"/>
          <ac:spMkLst>
            <pc:docMk/>
            <pc:sldMk cId="3452328636" sldId="437"/>
            <ac:spMk id="35" creationId="{0F26C608-A31D-742F-2A63-0921B07499F5}"/>
          </ac:spMkLst>
        </pc:spChg>
        <pc:spChg chg="del">
          <ac:chgData name="Trang Ha" userId="270efafb50020bd6" providerId="LiveId" clId="{92127A2A-8684-4B9F-BBD1-420918A66DEA}" dt="2022-07-06T08:40:44.165" v="653" actId="478"/>
          <ac:spMkLst>
            <pc:docMk/>
            <pc:sldMk cId="3452328636" sldId="437"/>
            <ac:spMk id="36" creationId="{0B84462F-1212-996B-2BF2-1548CEAD1053}"/>
          </ac:spMkLst>
        </pc:spChg>
        <pc:spChg chg="del">
          <ac:chgData name="Trang Ha" userId="270efafb50020bd6" providerId="LiveId" clId="{92127A2A-8684-4B9F-BBD1-420918A66DEA}" dt="2022-07-06T08:39:39.822" v="643" actId="478"/>
          <ac:spMkLst>
            <pc:docMk/>
            <pc:sldMk cId="3452328636" sldId="437"/>
            <ac:spMk id="37" creationId="{CE8ADE2B-647D-FB12-08CE-0E9EF839C78D}"/>
          </ac:spMkLst>
        </pc:spChg>
        <pc:spChg chg="mod">
          <ac:chgData name="Trang Ha" userId="270efafb50020bd6" providerId="LiveId" clId="{92127A2A-8684-4B9F-BBD1-420918A66DEA}" dt="2022-07-06T08:52:07.417" v="680" actId="1076"/>
          <ac:spMkLst>
            <pc:docMk/>
            <pc:sldMk cId="3452328636" sldId="437"/>
            <ac:spMk id="38" creationId="{E55F2DA9-BBBF-7A19-3217-C0BC96361E78}"/>
          </ac:spMkLst>
        </pc:spChg>
        <pc:spChg chg="mod">
          <ac:chgData name="Trang Ha" userId="270efafb50020bd6" providerId="LiveId" clId="{92127A2A-8684-4B9F-BBD1-420918A66DEA}" dt="2022-07-06T08:52:31.584" v="687" actId="20577"/>
          <ac:spMkLst>
            <pc:docMk/>
            <pc:sldMk cId="3452328636" sldId="437"/>
            <ac:spMk id="39" creationId="{AA4CCEAC-0A53-35A6-FD8F-7373E86DD213}"/>
          </ac:spMkLst>
        </pc:spChg>
        <pc:spChg chg="mod">
          <ac:chgData name="Trang Ha" userId="270efafb50020bd6" providerId="LiveId" clId="{92127A2A-8684-4B9F-BBD1-420918A66DEA}" dt="2022-07-06T08:41:46.060" v="665" actId="113"/>
          <ac:spMkLst>
            <pc:docMk/>
            <pc:sldMk cId="3452328636" sldId="437"/>
            <ac:spMk id="42" creationId="{00000000-0000-0000-0000-000000000000}"/>
          </ac:spMkLst>
        </pc:spChg>
        <pc:grpChg chg="mod">
          <ac:chgData name="Trang Ha" userId="270efafb50020bd6" providerId="LiveId" clId="{92127A2A-8684-4B9F-BBD1-420918A66DEA}" dt="2022-07-06T08:52:53.312" v="690" actId="1035"/>
          <ac:grpSpMkLst>
            <pc:docMk/>
            <pc:sldMk cId="3452328636" sldId="437"/>
            <ac:grpSpMk id="30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16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04319" y="1600200"/>
            <a:ext cx="1234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giảng điện tử ( 5/10/2022)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:            Tiếng Việt                                     Lớp: 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3B</a:t>
            </a:r>
            <a:endParaRPr kumimoji="0" lang="en-US" sz="3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:           Con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đường đến trường</a:t>
            </a:r>
            <a:endParaRPr kumimoji="0" lang="en-US" sz="36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    Nguyễn Thị </a:t>
            </a:r>
            <a:r>
              <a:rPr lang="en-US" sz="36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Mỵ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820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1573445-320C-DA07-D205-852A723E9435}"/>
              </a:ext>
            </a:extLst>
          </p:cNvPr>
          <p:cNvSpPr txBox="1"/>
          <p:nvPr/>
        </p:nvSpPr>
        <p:spPr>
          <a:xfrm>
            <a:off x="289719" y="2362200"/>
            <a:ext cx="15849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l-NL" sz="6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 dưới chân xốp nhẹ như bông, thỉnh thoảng </a:t>
            </a:r>
            <a:r>
              <a:rPr lang="nl-NL" sz="6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6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 viên đ</a:t>
            </a:r>
            <a:r>
              <a:rPr lang="vi-VN" sz="6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 dăm </a:t>
            </a:r>
            <a:r>
              <a:rPr lang="en-US" sz="6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vi-VN" sz="6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 một viên sỏi</a:t>
            </a:r>
            <a:r>
              <a:rPr lang="vi-VN" sz="6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6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6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nhói nhẹ</a:t>
            </a:r>
            <a:r>
              <a:rPr lang="en-US" sz="6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6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gan</a:t>
            </a:r>
            <a:r>
              <a:rPr lang="en-US" sz="6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vi-VN" sz="6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chân</a:t>
            </a:r>
            <a:r>
              <a:rPr lang="en-US" sz="6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154C7BC-2908-C1CC-B8D5-A9D1A2909E3C}"/>
              </a:ext>
            </a:extLst>
          </p:cNvPr>
          <p:cNvSpPr txBox="1"/>
          <p:nvPr/>
        </p:nvSpPr>
        <p:spPr>
          <a:xfrm>
            <a:off x="3788976" y="6093297"/>
            <a:ext cx="2825344" cy="459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D0279B1-5E6E-AF51-4D7A-FB4B3757677C}"/>
              </a:ext>
            </a:extLst>
          </p:cNvPr>
          <p:cNvSpPr/>
          <p:nvPr/>
        </p:nvSpPr>
        <p:spPr>
          <a:xfrm>
            <a:off x="790035" y="-26482"/>
            <a:ext cx="62814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66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66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66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endParaRPr lang="en-US" sz="66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86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E398190-D164-3342-C78E-E94F757C5EAB}"/>
              </a:ext>
            </a:extLst>
          </p:cNvPr>
          <p:cNvSpPr txBox="1"/>
          <p:nvPr/>
        </p:nvSpPr>
        <p:spPr>
          <a:xfrm>
            <a:off x="327819" y="2895600"/>
            <a:ext cx="15621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nl-NL" sz="6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 khỏi ngã, tôi thường tháo phăng đôi dép nhựa</a:t>
            </a:r>
            <a:r>
              <a:rPr lang="nl-NL" sz="6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 </a:t>
            </a:r>
            <a:r>
              <a:rPr lang="nl-NL" sz="6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 bước đi bằng cách</a:t>
            </a:r>
            <a:r>
              <a:rPr lang="nl-NL" sz="6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nl-NL" sz="6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bấm mười đầu ngón chân xuống mặt đường.</a:t>
            </a:r>
            <a:endParaRPr lang="en-US" sz="6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3846D26-28C1-3EC5-1393-7B9FBCB8DB25}"/>
              </a:ext>
            </a:extLst>
          </p:cNvPr>
          <p:cNvSpPr txBox="1"/>
          <p:nvPr/>
        </p:nvSpPr>
        <p:spPr>
          <a:xfrm>
            <a:off x="29451" y="696967"/>
            <a:ext cx="814053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6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6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99420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ứ sở cây vầu ra những củ măng to bự, hễ nghe tiếng sấm là đắng">
            <a:extLst>
              <a:ext uri="{FF2B5EF4-FFF2-40B4-BE49-F238E27FC236}">
                <a16:creationId xmlns:a16="http://schemas.microsoft.com/office/drawing/2014/main" xmlns="" id="{BD82C4A3-3D35-F98F-1088-34371EEA9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6276638" cy="922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014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0765DC1-7D9B-AAB1-E2A7-4B580A1014B5}"/>
              </a:ext>
            </a:extLst>
          </p:cNvPr>
          <p:cNvSpPr txBox="1"/>
          <p:nvPr/>
        </p:nvSpPr>
        <p:spPr>
          <a:xfrm>
            <a:off x="518319" y="228600"/>
            <a:ext cx="358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E83170E-2375-FCC8-DA07-E06E2730B608}"/>
              </a:ext>
            </a:extLst>
          </p:cNvPr>
          <p:cNvSpPr txBox="1"/>
          <p:nvPr/>
        </p:nvSpPr>
        <p:spPr>
          <a:xfrm>
            <a:off x="518319" y="1295401"/>
            <a:ext cx="15544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nl-NL" sz="6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là do nhiều hôm mưa rét, cô thường đứng đợi chúng tôi</a:t>
            </a:r>
            <a:r>
              <a:rPr lang="nl-NL" sz="6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/</a:t>
            </a:r>
            <a:r>
              <a:rPr lang="nl-NL" sz="6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những đoạn đường khó đi</a:t>
            </a:r>
            <a:r>
              <a:rPr lang="nl-NL" sz="6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/</a:t>
            </a:r>
            <a:r>
              <a:rPr lang="nl-NL" sz="6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để đưa chúng tôi đến lớp. </a:t>
            </a:r>
            <a:endParaRPr lang="en-US" sz="6600" b="1" dirty="0">
              <a:solidFill>
                <a:srgbClr val="0000CC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3432B66-9E13-0B7E-497A-65FA60B9ED4D}"/>
              </a:ext>
            </a:extLst>
          </p:cNvPr>
          <p:cNvSpPr txBox="1"/>
          <p:nvPr/>
        </p:nvSpPr>
        <p:spPr>
          <a:xfrm>
            <a:off x="542821" y="5147580"/>
            <a:ext cx="74430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92610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con đường đến truòng">
            <a:hlinkClick r:id="" action="ppaction://media"/>
            <a:extLst>
              <a:ext uri="{FF2B5EF4-FFF2-40B4-BE49-F238E27FC236}">
                <a16:creationId xmlns:a16="http://schemas.microsoft.com/office/drawing/2014/main" xmlns="" id="{B8F14E7B-DDAC-A72F-CFDB-F129F66249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6276637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69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F8550B-2C40-1455-37C4-282C22A6B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Những bản làng giữa núi rừng Tây Bắc">
            <a:extLst>
              <a:ext uri="{FF2B5EF4-FFF2-40B4-BE49-F238E27FC236}">
                <a16:creationId xmlns:a16="http://schemas.microsoft.com/office/drawing/2014/main" xmlns="" id="{FF04F460-4265-D5D3-4D23-EBCCF1F906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624" y="3733800"/>
            <a:ext cx="47625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286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HIỆP HÒA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6199616"/>
            <a:ext cx="1452242" cy="1885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975519" y="2978230"/>
            <a:ext cx="140208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10: CON ĐƯỜNG ĐẾN TRƯỜNG (T1,)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876" y="496985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772184" y="6168244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9319" y="5918770"/>
            <a:ext cx="3241029" cy="231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i học _ Nhạc Thiếu Nhi Hay Nhất _ Voi TV-(1080p)">
            <a:hlinkClick r:id="" action="ppaction://media"/>
            <a:extLst>
              <a:ext uri="{FF2B5EF4-FFF2-40B4-BE49-F238E27FC236}">
                <a16:creationId xmlns:a16="http://schemas.microsoft.com/office/drawing/2014/main" xmlns="" id="{4FEAF2B8-075B-D629-6395-FD7D4C3D752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826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519" y="152400"/>
            <a:ext cx="15849600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9270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EA6D11-C135-1D2C-E32B-B757D80C8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20" y="152400"/>
            <a:ext cx="8724899" cy="8610600"/>
          </a:xfrm>
          <a:prstGeom prst="rect">
            <a:avLst/>
          </a:prstGeom>
        </p:spPr>
      </p:pic>
      <p:pic>
        <p:nvPicPr>
          <p:cNvPr id="3078" name="Picture 6" descr="Tiếng Việt 3 trang 46, 47 Bài 10: Con đường đến trường - Phần đọc - Tuần 5:  Cổng trường rộng mở - VnDoc.com">
            <a:extLst>
              <a:ext uri="{FF2B5EF4-FFF2-40B4-BE49-F238E27FC236}">
                <a16:creationId xmlns:a16="http://schemas.microsoft.com/office/drawing/2014/main" xmlns="" id="{75782D63-2440-96C4-1D59-B37258A18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919" y="152400"/>
            <a:ext cx="7528719" cy="876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BFFF8E3-D2C5-D329-2A14-6BB5AD22144D}"/>
              </a:ext>
            </a:extLst>
          </p:cNvPr>
          <p:cNvSpPr/>
          <p:nvPr/>
        </p:nvSpPr>
        <p:spPr>
          <a:xfrm>
            <a:off x="823119" y="838200"/>
            <a:ext cx="7315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60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6000" b="1" i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60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endParaRPr lang="en-US" sz="60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613E8A1-5B1C-FB39-0B69-D221804F4DD2}"/>
              </a:ext>
            </a:extLst>
          </p:cNvPr>
          <p:cNvSpPr txBox="1"/>
          <p:nvPr/>
        </p:nvSpPr>
        <p:spPr>
          <a:xfrm>
            <a:off x="556419" y="2133600"/>
            <a:ext cx="15163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Bọn con gái lớp tôi </a:t>
            </a:r>
            <a:r>
              <a:rPr lang="nl-NL" sz="6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nl-NL" sz="6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tranh thủ hái vài quả </a:t>
            </a:r>
            <a:r>
              <a:rPr lang="nl-NL" sz="6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nl-NL" sz="66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để vừa đi vừa nhấm nháp. 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67741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ế Tạo: Một lần đi phượt">
            <a:extLst>
              <a:ext uri="{FF2B5EF4-FFF2-40B4-BE49-F238E27FC236}">
                <a16:creationId xmlns:a16="http://schemas.microsoft.com/office/drawing/2014/main" xmlns="" id="{DC12AB25-1D8B-AC57-C863-79BFBA01D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76637" cy="899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42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ơ hội và thách thức phát triển du lịch ở Công viên địa chất -  ThienNhien.Net | Con người và Thiên nhiên">
            <a:extLst>
              <a:ext uri="{FF2B5EF4-FFF2-40B4-BE49-F238E27FC236}">
                <a16:creationId xmlns:a16="http://schemas.microsoft.com/office/drawing/2014/main" xmlns="" id="{8BC09A95-19B0-2625-A13C-2FEBA2C434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76637" cy="899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83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ướng dẫn cách trồng Lạc tiên đạt hiệu quả chất lượng cao">
            <a:extLst>
              <a:ext uri="{FF2B5EF4-FFF2-40B4-BE49-F238E27FC236}">
                <a16:creationId xmlns:a16="http://schemas.microsoft.com/office/drawing/2014/main" xmlns="" id="{06537D51-A43C-67F6-EE10-7AEC47A5A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" y="0"/>
            <a:ext cx="16215519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ây Thuốc] Cây Lạc Tiên - Loại Dược Liệu Quý Cực Tốt">
            <a:extLst>
              <a:ext uri="{FF2B5EF4-FFF2-40B4-BE49-F238E27FC236}">
                <a16:creationId xmlns:a16="http://schemas.microsoft.com/office/drawing/2014/main" xmlns="" id="{366E7557-999A-F09F-D77A-51CB2A27A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" y="0"/>
            <a:ext cx="16215519" cy="922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8717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11285</TotalTime>
  <Words>181</Words>
  <Application>Microsoft Office PowerPoint</Application>
  <PresentationFormat>Custom</PresentationFormat>
  <Paragraphs>19</Paragraphs>
  <Slides>16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Nguyen</cp:lastModifiedBy>
  <cp:revision>1064</cp:revision>
  <dcterms:created xsi:type="dcterms:W3CDTF">2008-09-09T22:52:10Z</dcterms:created>
  <dcterms:modified xsi:type="dcterms:W3CDTF">2023-04-08T12:41:55Z</dcterms:modified>
</cp:coreProperties>
</file>