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0" r:id="rId2"/>
    <p:sldId id="263" r:id="rId3"/>
    <p:sldId id="342" r:id="rId4"/>
    <p:sldId id="338" r:id="rId5"/>
    <p:sldId id="359" r:id="rId6"/>
    <p:sldId id="278" r:id="rId7"/>
    <p:sldId id="279" r:id="rId8"/>
    <p:sldId id="339" r:id="rId9"/>
    <p:sldId id="351" r:id="rId10"/>
    <p:sldId id="283" r:id="rId11"/>
    <p:sldId id="361" r:id="rId12"/>
    <p:sldId id="347" r:id="rId13"/>
    <p:sldId id="35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149A4"/>
    <a:srgbClr val="460F12"/>
    <a:srgbClr val="391611"/>
    <a:srgbClr val="68384A"/>
    <a:srgbClr val="127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1" d="100"/>
          <a:sy n="71" d="100"/>
        </p:scale>
        <p:origin x="11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10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06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835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44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56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772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991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491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184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63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655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79533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51738" y="2011679"/>
            <a:ext cx="20982803" cy="4262511"/>
          </a:xfrm>
          <a:prstGeom prst="rect">
            <a:avLst/>
          </a:prstGeom>
          <a:noFill/>
        </p:spPr>
        <p:txBody>
          <a:bodyPr wrap="none" lIns="91440" tIns="45720" rIns="91440" bIns="45720">
            <a:prstTxWarp prst="textArchUp">
              <a:avLst/>
            </a:prstTxWarp>
            <a:spAutoFit/>
          </a:bodyPr>
          <a:lstStyle/>
          <a:p>
            <a:pPr algn="ct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Nhiệt</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liệt</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mừng</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a:p>
            <a:pPr algn="ct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thầy</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về</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dự</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tiết</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r>
              <a:rPr lang="en-US" sz="6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5" name="TextBox 4"/>
          <p:cNvSpPr txBox="1"/>
          <p:nvPr/>
        </p:nvSpPr>
        <p:spPr>
          <a:xfrm>
            <a:off x="1125416" y="3812345"/>
            <a:ext cx="8117058" cy="1446550"/>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Giáo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Mỵ</a:t>
            </a:r>
            <a:endParaRPr lang="en-US" sz="4400" dirty="0" smtClean="0">
              <a:latin typeface="Times New Roman" panose="02020603050405020304" pitchFamily="18" charset="0"/>
              <a:cs typeface="Times New Roman" panose="02020603050405020304" pitchFamily="18" charset="0"/>
            </a:endParaRPr>
          </a:p>
          <a:p>
            <a:r>
              <a:rPr lang="en-US" sz="4400" dirty="0" err="1" smtClean="0">
                <a:latin typeface="Times New Roman" panose="02020603050405020304" pitchFamily="18" charset="0"/>
                <a:cs typeface="Times New Roman" panose="02020603050405020304" pitchFamily="18" charset="0"/>
              </a:rPr>
              <a:t>Lớp</a:t>
            </a:r>
            <a:r>
              <a:rPr lang="en-US" sz="4400" dirty="0" smtClean="0">
                <a:latin typeface="Times New Roman" panose="02020603050405020304" pitchFamily="18" charset="0"/>
                <a:cs typeface="Times New Roman" panose="02020603050405020304" pitchFamily="18" charset="0"/>
              </a:rPr>
              <a:t>: 3B</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9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100"/>
                                  </p:stCondLst>
                                  <p:endCondLst>
                                    <p:cond evt="onNext" delay="0">
                                      <p:tgtEl>
                                        <p:sldTgt/>
                                      </p:tgtEl>
                                    </p:cond>
                                  </p:endCondLst>
                                  <p:iterate type="lt">
                                    <p:tmPct val="4000"/>
                                  </p:iterate>
                                  <p:childTnLst>
                                    <p:set>
                                      <p:cBhvr override="childStyle">
                                        <p:cTn id="6" dur="500" fill="hold"/>
                                        <p:tgtEl>
                                          <p:spTgt spid="3"/>
                                        </p:tgtEl>
                                        <p:attrNameLst>
                                          <p:attrName>style.color</p:attrName>
                                        </p:attrNameLst>
                                      </p:cBhvr>
                                      <p:to>
                                        <p:clrVal>
                                          <a:srgbClr val="92D050"/>
                                        </p:clrVal>
                                      </p:to>
                                    </p:set>
                                    <p:set>
                                      <p:cBhvr>
                                        <p:cTn id="7" dur="500" fill="hold"/>
                                        <p:tgtEl>
                                          <p:spTgt spid="3"/>
                                        </p:tgtEl>
                                        <p:attrNameLst>
                                          <p:attrName>fillcolor</p:attrName>
                                        </p:attrNameLst>
                                      </p:cBhvr>
                                      <p:to>
                                        <p:clrVal>
                                          <a:srgbClr val="92D05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85772-54AF-CC6B-D1F4-2808FD6F39F8}"/>
              </a:ext>
            </a:extLst>
          </p:cNvPr>
          <p:cNvPicPr>
            <a:picLocks noChangeAspect="1"/>
          </p:cNvPicPr>
          <p:nvPr/>
        </p:nvPicPr>
        <p:blipFill>
          <a:blip r:embed="rId3"/>
          <a:stretch>
            <a:fillRect/>
          </a:stretch>
        </p:blipFill>
        <p:spPr>
          <a:xfrm>
            <a:off x="203835" y="186690"/>
            <a:ext cx="781050" cy="723900"/>
          </a:xfrm>
          <a:prstGeom prst="rect">
            <a:avLst/>
          </a:prstGeom>
        </p:spPr>
      </p:pic>
      <p:sp>
        <p:nvSpPr>
          <p:cNvPr id="3" name="TextBox 2">
            <a:extLst>
              <a:ext uri="{FF2B5EF4-FFF2-40B4-BE49-F238E27FC236}">
                <a16:creationId xmlns:a16="http://schemas.microsoft.com/office/drawing/2014/main" id="{0F13756F-AF8E-E7AE-7E3C-4E13767BEDFE}"/>
              </a:ext>
            </a:extLst>
          </p:cNvPr>
          <p:cNvSpPr txBox="1"/>
          <p:nvPr/>
        </p:nvSpPr>
        <p:spPr>
          <a:xfrm>
            <a:off x="1097280" y="264259"/>
            <a:ext cx="9951720" cy="954107"/>
          </a:xfrm>
          <a:prstGeom prst="rect">
            <a:avLst/>
          </a:prstGeom>
          <a:solidFill>
            <a:schemeClr val="bg2"/>
          </a:solidFill>
        </p:spPr>
        <p:txBody>
          <a:bodyPr wrap="square">
            <a:spAutoFit/>
          </a:bodyPr>
          <a:lstStyle/>
          <a:p>
            <a:r>
              <a:rPr lang="en-US" sz="2800" b="0" i="0" dirty="0" err="1">
                <a:solidFill>
                  <a:srgbClr val="0070C0"/>
                </a:solidFill>
                <a:effectLst/>
                <a:latin typeface="Nunito Black" pitchFamily="2" charset="0"/>
              </a:rPr>
              <a:t>Câu</a:t>
            </a:r>
            <a:r>
              <a:rPr lang="en-US" sz="2800" b="0" i="0" dirty="0">
                <a:solidFill>
                  <a:srgbClr val="0070C0"/>
                </a:solidFill>
                <a:effectLst/>
                <a:latin typeface="Nunito Black" pitchFamily="2" charset="0"/>
              </a:rPr>
              <a:t> </a:t>
            </a:r>
            <a:r>
              <a:rPr lang="en-US" sz="2800" dirty="0">
                <a:solidFill>
                  <a:srgbClr val="0070C0"/>
                </a:solidFill>
                <a:latin typeface="Nunito Black" pitchFamily="2" charset="0"/>
              </a:rPr>
              <a:t>3</a:t>
            </a:r>
            <a:r>
              <a:rPr lang="en-US" sz="2800" b="0" i="0" dirty="0">
                <a:solidFill>
                  <a:srgbClr val="0070C0"/>
                </a:solidFill>
                <a:effectLst/>
                <a:latin typeface="Nunito Black" pitchFamily="2" charset="0"/>
              </a:rPr>
              <a:t>: </a:t>
            </a:r>
            <a:r>
              <a:rPr lang="vi-VN" sz="2800" b="0" i="0" dirty="0">
                <a:solidFill>
                  <a:srgbClr val="000000"/>
                </a:solidFill>
                <a:effectLst/>
                <a:latin typeface="Nunito Black" pitchFamily="2" charset="0"/>
              </a:rPr>
              <a:t>Vì sao bạn nhỏ thấy quang cảnh thư viện trông giống như một toa tàu điện đông đúc?</a:t>
            </a:r>
            <a:endParaRPr lang="en-US" sz="2800" dirty="0">
              <a:latin typeface="Nunito Black" pitchFamily="2" charset="0"/>
            </a:endParaRPr>
          </a:p>
        </p:txBody>
      </p:sp>
      <p:pic>
        <p:nvPicPr>
          <p:cNvPr id="4098" name="Picture 2" descr="Lớp học Totto-chan - Home | Facebook">
            <a:extLst>
              <a:ext uri="{FF2B5EF4-FFF2-40B4-BE49-F238E27FC236}">
                <a16:creationId xmlns:a16="http://schemas.microsoft.com/office/drawing/2014/main" id="{0506B7F0-AD8D-4B99-E910-C44414A4A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040" y="2437704"/>
            <a:ext cx="4729163" cy="41560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416702-0192-2E14-D49F-D303EE096673}"/>
              </a:ext>
            </a:extLst>
          </p:cNvPr>
          <p:cNvSpPr txBox="1"/>
          <p:nvPr/>
        </p:nvSpPr>
        <p:spPr>
          <a:xfrm>
            <a:off x="984885" y="1651665"/>
            <a:ext cx="6589107" cy="2264728"/>
          </a:xfrm>
          <a:custGeom>
            <a:avLst/>
            <a:gdLst>
              <a:gd name="connsiteX0" fmla="*/ 0 w 6614160"/>
              <a:gd name="connsiteY0" fmla="*/ 0 h 2681347"/>
              <a:gd name="connsiteX1" fmla="*/ 793699 w 6614160"/>
              <a:gd name="connsiteY1" fmla="*/ 0 h 2681347"/>
              <a:gd name="connsiteX2" fmla="*/ 1455115 w 6614160"/>
              <a:gd name="connsiteY2" fmla="*/ 0 h 2681347"/>
              <a:gd name="connsiteX3" fmla="*/ 2182673 w 6614160"/>
              <a:gd name="connsiteY3" fmla="*/ 0 h 2681347"/>
              <a:gd name="connsiteX4" fmla="*/ 2910230 w 6614160"/>
              <a:gd name="connsiteY4" fmla="*/ 0 h 2681347"/>
              <a:gd name="connsiteX5" fmla="*/ 3505505 w 6614160"/>
              <a:gd name="connsiteY5" fmla="*/ 0 h 2681347"/>
              <a:gd name="connsiteX6" fmla="*/ 4166921 w 6614160"/>
              <a:gd name="connsiteY6" fmla="*/ 0 h 2681347"/>
              <a:gd name="connsiteX7" fmla="*/ 4960620 w 6614160"/>
              <a:gd name="connsiteY7" fmla="*/ 0 h 2681347"/>
              <a:gd name="connsiteX8" fmla="*/ 5754319 w 6614160"/>
              <a:gd name="connsiteY8" fmla="*/ 0 h 2681347"/>
              <a:gd name="connsiteX9" fmla="*/ 6614160 w 6614160"/>
              <a:gd name="connsiteY9" fmla="*/ 0 h 2681347"/>
              <a:gd name="connsiteX10" fmla="*/ 6614160 w 6614160"/>
              <a:gd name="connsiteY10" fmla="*/ 603301 h 2681347"/>
              <a:gd name="connsiteX11" fmla="*/ 6614160 w 6614160"/>
              <a:gd name="connsiteY11" fmla="*/ 1184257 h 2681347"/>
              <a:gd name="connsiteX12" fmla="*/ 6614160 w 6614160"/>
              <a:gd name="connsiteY12" fmla="*/ 2234447 h 2681347"/>
              <a:gd name="connsiteX13" fmla="*/ 6167260 w 6614160"/>
              <a:gd name="connsiteY13" fmla="*/ 2681347 h 2681347"/>
              <a:gd name="connsiteX14" fmla="*/ 5667027 w 6614160"/>
              <a:gd name="connsiteY14" fmla="*/ 2681347 h 2681347"/>
              <a:gd name="connsiteX15" fmla="*/ 4858430 w 6614160"/>
              <a:gd name="connsiteY15" fmla="*/ 2681347 h 2681347"/>
              <a:gd name="connsiteX16" fmla="*/ 4358197 w 6614160"/>
              <a:gd name="connsiteY16" fmla="*/ 2681347 h 2681347"/>
              <a:gd name="connsiteX17" fmla="*/ 3611273 w 6614160"/>
              <a:gd name="connsiteY17" fmla="*/ 2681347 h 2681347"/>
              <a:gd name="connsiteX18" fmla="*/ 2926022 w 6614160"/>
              <a:gd name="connsiteY18" fmla="*/ 2681347 h 2681347"/>
              <a:gd name="connsiteX19" fmla="*/ 2179099 w 6614160"/>
              <a:gd name="connsiteY19" fmla="*/ 2681347 h 2681347"/>
              <a:gd name="connsiteX20" fmla="*/ 1493847 w 6614160"/>
              <a:gd name="connsiteY20" fmla="*/ 2681347 h 2681347"/>
              <a:gd name="connsiteX21" fmla="*/ 746924 w 6614160"/>
              <a:gd name="connsiteY21" fmla="*/ 2681347 h 2681347"/>
              <a:gd name="connsiteX22" fmla="*/ 0 w 6614160"/>
              <a:gd name="connsiteY22" fmla="*/ 2681347 h 2681347"/>
              <a:gd name="connsiteX23" fmla="*/ 0 w 6614160"/>
              <a:gd name="connsiteY23" fmla="*/ 1984197 h 2681347"/>
              <a:gd name="connsiteX24" fmla="*/ 0 w 6614160"/>
              <a:gd name="connsiteY24" fmla="*/ 1313860 h 2681347"/>
              <a:gd name="connsiteX25" fmla="*/ 0 w 6614160"/>
              <a:gd name="connsiteY25" fmla="*/ 723964 h 2681347"/>
              <a:gd name="connsiteX26" fmla="*/ 0 w 6614160"/>
              <a:gd name="connsiteY26" fmla="*/ 0 h 2681347"/>
              <a:gd name="connsiteX0" fmla="*/ 6167260 w 6614160"/>
              <a:gd name="connsiteY0" fmla="*/ 2681347 h 2681347"/>
              <a:gd name="connsiteX1" fmla="*/ 6256640 w 6614160"/>
              <a:gd name="connsiteY1" fmla="*/ 2323827 h 2681347"/>
              <a:gd name="connsiteX2" fmla="*/ 6614160 w 6614160"/>
              <a:gd name="connsiteY2" fmla="*/ 2234447 h 2681347"/>
              <a:gd name="connsiteX3" fmla="*/ 6167260 w 6614160"/>
              <a:gd name="connsiteY3" fmla="*/ 2681347 h 2681347"/>
              <a:gd name="connsiteX0" fmla="*/ 6167260 w 6614160"/>
              <a:gd name="connsiteY0" fmla="*/ 2681347 h 2681347"/>
              <a:gd name="connsiteX1" fmla="*/ 6256640 w 6614160"/>
              <a:gd name="connsiteY1" fmla="*/ 2323827 h 2681347"/>
              <a:gd name="connsiteX2" fmla="*/ 6614160 w 6614160"/>
              <a:gd name="connsiteY2" fmla="*/ 2234447 h 2681347"/>
              <a:gd name="connsiteX3" fmla="*/ 6167260 w 6614160"/>
              <a:gd name="connsiteY3" fmla="*/ 2681347 h 2681347"/>
              <a:gd name="connsiteX4" fmla="*/ 5543681 w 6614160"/>
              <a:gd name="connsiteY4" fmla="*/ 2681347 h 2681347"/>
              <a:gd name="connsiteX5" fmla="*/ 4920103 w 6614160"/>
              <a:gd name="connsiteY5" fmla="*/ 2681347 h 2681347"/>
              <a:gd name="connsiteX6" fmla="*/ 4111507 w 6614160"/>
              <a:gd name="connsiteY6" fmla="*/ 2681347 h 2681347"/>
              <a:gd name="connsiteX7" fmla="*/ 3426256 w 6614160"/>
              <a:gd name="connsiteY7" fmla="*/ 2681347 h 2681347"/>
              <a:gd name="connsiteX8" fmla="*/ 2802677 w 6614160"/>
              <a:gd name="connsiteY8" fmla="*/ 2681347 h 2681347"/>
              <a:gd name="connsiteX9" fmla="*/ 2179099 w 6614160"/>
              <a:gd name="connsiteY9" fmla="*/ 2681347 h 2681347"/>
              <a:gd name="connsiteX10" fmla="*/ 1617193 w 6614160"/>
              <a:gd name="connsiteY10" fmla="*/ 2681347 h 2681347"/>
              <a:gd name="connsiteX11" fmla="*/ 808596 w 6614160"/>
              <a:gd name="connsiteY11" fmla="*/ 2681347 h 2681347"/>
              <a:gd name="connsiteX12" fmla="*/ 0 w 6614160"/>
              <a:gd name="connsiteY12" fmla="*/ 2681347 h 2681347"/>
              <a:gd name="connsiteX13" fmla="*/ 0 w 6614160"/>
              <a:gd name="connsiteY13" fmla="*/ 2091451 h 2681347"/>
              <a:gd name="connsiteX14" fmla="*/ 0 w 6614160"/>
              <a:gd name="connsiteY14" fmla="*/ 1421114 h 2681347"/>
              <a:gd name="connsiteX15" fmla="*/ 0 w 6614160"/>
              <a:gd name="connsiteY15" fmla="*/ 723964 h 2681347"/>
              <a:gd name="connsiteX16" fmla="*/ 0 w 6614160"/>
              <a:gd name="connsiteY16" fmla="*/ 0 h 2681347"/>
              <a:gd name="connsiteX17" fmla="*/ 595274 w 6614160"/>
              <a:gd name="connsiteY17" fmla="*/ 0 h 2681347"/>
              <a:gd name="connsiteX18" fmla="*/ 1058266 w 6614160"/>
              <a:gd name="connsiteY18" fmla="*/ 0 h 2681347"/>
              <a:gd name="connsiteX19" fmla="*/ 1521257 w 6614160"/>
              <a:gd name="connsiteY19" fmla="*/ 0 h 2681347"/>
              <a:gd name="connsiteX20" fmla="*/ 2182673 w 6614160"/>
              <a:gd name="connsiteY20" fmla="*/ 0 h 2681347"/>
              <a:gd name="connsiteX21" fmla="*/ 2711806 w 6614160"/>
              <a:gd name="connsiteY21" fmla="*/ 0 h 2681347"/>
              <a:gd name="connsiteX22" fmla="*/ 3174797 w 6614160"/>
              <a:gd name="connsiteY22" fmla="*/ 0 h 2681347"/>
              <a:gd name="connsiteX23" fmla="*/ 3968496 w 6614160"/>
              <a:gd name="connsiteY23" fmla="*/ 0 h 2681347"/>
              <a:gd name="connsiteX24" fmla="*/ 4563770 w 6614160"/>
              <a:gd name="connsiteY24" fmla="*/ 0 h 2681347"/>
              <a:gd name="connsiteX25" fmla="*/ 5159045 w 6614160"/>
              <a:gd name="connsiteY25" fmla="*/ 0 h 2681347"/>
              <a:gd name="connsiteX26" fmla="*/ 5754319 w 6614160"/>
              <a:gd name="connsiteY26" fmla="*/ 0 h 2681347"/>
              <a:gd name="connsiteX27" fmla="*/ 6614160 w 6614160"/>
              <a:gd name="connsiteY27" fmla="*/ 0 h 2681347"/>
              <a:gd name="connsiteX28" fmla="*/ 6614160 w 6614160"/>
              <a:gd name="connsiteY28" fmla="*/ 603301 h 2681347"/>
              <a:gd name="connsiteX29" fmla="*/ 6614160 w 6614160"/>
              <a:gd name="connsiteY29" fmla="*/ 1161912 h 2681347"/>
              <a:gd name="connsiteX30" fmla="*/ 6614160 w 6614160"/>
              <a:gd name="connsiteY30" fmla="*/ 1742869 h 2681347"/>
              <a:gd name="connsiteX31" fmla="*/ 6614160 w 6614160"/>
              <a:gd name="connsiteY31"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14160" h="2681347" stroke="0" extrusionOk="0">
                <a:moveTo>
                  <a:pt x="0" y="0"/>
                </a:moveTo>
                <a:cubicBezTo>
                  <a:pt x="368159" y="-23965"/>
                  <a:pt x="436833" y="22682"/>
                  <a:pt x="793699" y="0"/>
                </a:cubicBezTo>
                <a:cubicBezTo>
                  <a:pt x="1150565" y="-22682"/>
                  <a:pt x="1227925" y="-32608"/>
                  <a:pt x="1455115" y="0"/>
                </a:cubicBezTo>
                <a:cubicBezTo>
                  <a:pt x="1682305" y="32608"/>
                  <a:pt x="1895125" y="14676"/>
                  <a:pt x="2182673" y="0"/>
                </a:cubicBezTo>
                <a:cubicBezTo>
                  <a:pt x="2470221" y="-14676"/>
                  <a:pt x="2752204" y="16684"/>
                  <a:pt x="2910230" y="0"/>
                </a:cubicBezTo>
                <a:cubicBezTo>
                  <a:pt x="3068256" y="-16684"/>
                  <a:pt x="3382504" y="3877"/>
                  <a:pt x="3505505" y="0"/>
                </a:cubicBezTo>
                <a:cubicBezTo>
                  <a:pt x="3628506" y="-3877"/>
                  <a:pt x="3957822" y="-723"/>
                  <a:pt x="4166921" y="0"/>
                </a:cubicBezTo>
                <a:cubicBezTo>
                  <a:pt x="4376020" y="723"/>
                  <a:pt x="4764984" y="14351"/>
                  <a:pt x="4960620" y="0"/>
                </a:cubicBezTo>
                <a:cubicBezTo>
                  <a:pt x="5156256" y="-14351"/>
                  <a:pt x="5509028" y="33549"/>
                  <a:pt x="5754319" y="0"/>
                </a:cubicBezTo>
                <a:cubicBezTo>
                  <a:pt x="5999610" y="-33549"/>
                  <a:pt x="6338517" y="12968"/>
                  <a:pt x="6614160" y="0"/>
                </a:cubicBezTo>
                <a:cubicBezTo>
                  <a:pt x="6628859" y="163153"/>
                  <a:pt x="6605631" y="396756"/>
                  <a:pt x="6614160" y="603301"/>
                </a:cubicBezTo>
                <a:cubicBezTo>
                  <a:pt x="6622689" y="809846"/>
                  <a:pt x="6610175" y="965648"/>
                  <a:pt x="6614160" y="1184257"/>
                </a:cubicBezTo>
                <a:cubicBezTo>
                  <a:pt x="6618145" y="1402866"/>
                  <a:pt x="6634387" y="1900325"/>
                  <a:pt x="6614160" y="2234447"/>
                </a:cubicBezTo>
                <a:cubicBezTo>
                  <a:pt x="6420946" y="2442020"/>
                  <a:pt x="6340190" y="2504397"/>
                  <a:pt x="6167260" y="2681347"/>
                </a:cubicBezTo>
                <a:cubicBezTo>
                  <a:pt x="6051729" y="2694843"/>
                  <a:pt x="5806007" y="2674772"/>
                  <a:pt x="5667027" y="2681347"/>
                </a:cubicBezTo>
                <a:cubicBezTo>
                  <a:pt x="5528047" y="2687922"/>
                  <a:pt x="5159966" y="2697376"/>
                  <a:pt x="4858430" y="2681347"/>
                </a:cubicBezTo>
                <a:cubicBezTo>
                  <a:pt x="4556894" y="2665318"/>
                  <a:pt x="4581695" y="2699461"/>
                  <a:pt x="4358197" y="2681347"/>
                </a:cubicBezTo>
                <a:cubicBezTo>
                  <a:pt x="4134699" y="2663233"/>
                  <a:pt x="3828296" y="2694972"/>
                  <a:pt x="3611273" y="2681347"/>
                </a:cubicBezTo>
                <a:cubicBezTo>
                  <a:pt x="3394250" y="2667722"/>
                  <a:pt x="3196263" y="2659655"/>
                  <a:pt x="2926022" y="2681347"/>
                </a:cubicBezTo>
                <a:cubicBezTo>
                  <a:pt x="2655781" y="2703039"/>
                  <a:pt x="2510586" y="2701943"/>
                  <a:pt x="2179099" y="2681347"/>
                </a:cubicBezTo>
                <a:cubicBezTo>
                  <a:pt x="1847612" y="2660751"/>
                  <a:pt x="1691128" y="2691411"/>
                  <a:pt x="1493847" y="2681347"/>
                </a:cubicBezTo>
                <a:cubicBezTo>
                  <a:pt x="1296566" y="2671283"/>
                  <a:pt x="975055" y="2704831"/>
                  <a:pt x="746924" y="2681347"/>
                </a:cubicBezTo>
                <a:cubicBezTo>
                  <a:pt x="518793" y="2657863"/>
                  <a:pt x="364883" y="2692220"/>
                  <a:pt x="0" y="2681347"/>
                </a:cubicBezTo>
                <a:cubicBezTo>
                  <a:pt x="3140" y="2479120"/>
                  <a:pt x="25077" y="2244221"/>
                  <a:pt x="0" y="1984197"/>
                </a:cubicBezTo>
                <a:cubicBezTo>
                  <a:pt x="-25077" y="1724173"/>
                  <a:pt x="31871" y="1616395"/>
                  <a:pt x="0" y="1313860"/>
                </a:cubicBezTo>
                <a:cubicBezTo>
                  <a:pt x="-31871" y="1011325"/>
                  <a:pt x="24227" y="941316"/>
                  <a:pt x="0" y="723964"/>
                </a:cubicBezTo>
                <a:cubicBezTo>
                  <a:pt x="-24227" y="506612"/>
                  <a:pt x="-27197" y="161047"/>
                  <a:pt x="0" y="0"/>
                </a:cubicBezTo>
                <a:close/>
              </a:path>
              <a:path w="6614160" h="2681347" fill="darkenLess" stroke="0" extrusionOk="0">
                <a:moveTo>
                  <a:pt x="6167260" y="2681347"/>
                </a:moveTo>
                <a:cubicBezTo>
                  <a:pt x="6201673" y="2589641"/>
                  <a:pt x="6231675" y="2435522"/>
                  <a:pt x="6256640" y="2323827"/>
                </a:cubicBezTo>
                <a:cubicBezTo>
                  <a:pt x="6349237" y="2305009"/>
                  <a:pt x="6493750" y="2248739"/>
                  <a:pt x="6614160" y="2234447"/>
                </a:cubicBezTo>
                <a:cubicBezTo>
                  <a:pt x="6481495" y="2337752"/>
                  <a:pt x="6339214" y="2519196"/>
                  <a:pt x="6167260" y="2681347"/>
                </a:cubicBezTo>
                <a:close/>
              </a:path>
              <a:path w="6614160" h="2681347" fill="none" extrusionOk="0">
                <a:moveTo>
                  <a:pt x="6167260" y="2681347"/>
                </a:moveTo>
                <a:cubicBezTo>
                  <a:pt x="6216982" y="2555937"/>
                  <a:pt x="6239495" y="2466036"/>
                  <a:pt x="6256640" y="2323827"/>
                </a:cubicBezTo>
                <a:cubicBezTo>
                  <a:pt x="6362286" y="2312473"/>
                  <a:pt x="6452936" y="2283947"/>
                  <a:pt x="6614160" y="2234447"/>
                </a:cubicBezTo>
                <a:cubicBezTo>
                  <a:pt x="6498760" y="2315980"/>
                  <a:pt x="6334660" y="2518504"/>
                  <a:pt x="6167260" y="2681347"/>
                </a:cubicBezTo>
                <a:cubicBezTo>
                  <a:pt x="5938589" y="2701691"/>
                  <a:pt x="5808974" y="2695782"/>
                  <a:pt x="5543681" y="2681347"/>
                </a:cubicBezTo>
                <a:cubicBezTo>
                  <a:pt x="5278388" y="2666912"/>
                  <a:pt x="5225129" y="2666260"/>
                  <a:pt x="4920103" y="2681347"/>
                </a:cubicBezTo>
                <a:cubicBezTo>
                  <a:pt x="4615077" y="2696434"/>
                  <a:pt x="4416968" y="2685062"/>
                  <a:pt x="4111507" y="2681347"/>
                </a:cubicBezTo>
                <a:cubicBezTo>
                  <a:pt x="3806046" y="2677632"/>
                  <a:pt x="3752644" y="2655380"/>
                  <a:pt x="3426256" y="2681347"/>
                </a:cubicBezTo>
                <a:cubicBezTo>
                  <a:pt x="3099868" y="2707314"/>
                  <a:pt x="3073396" y="2708205"/>
                  <a:pt x="2802677" y="2681347"/>
                </a:cubicBezTo>
                <a:cubicBezTo>
                  <a:pt x="2531958" y="2654489"/>
                  <a:pt x="2352316" y="2695968"/>
                  <a:pt x="2179099" y="2681347"/>
                </a:cubicBezTo>
                <a:cubicBezTo>
                  <a:pt x="2005882" y="2666726"/>
                  <a:pt x="1880977" y="2693214"/>
                  <a:pt x="1617193" y="2681347"/>
                </a:cubicBezTo>
                <a:cubicBezTo>
                  <a:pt x="1353409" y="2669480"/>
                  <a:pt x="1141240" y="2668649"/>
                  <a:pt x="808596" y="2681347"/>
                </a:cubicBezTo>
                <a:cubicBezTo>
                  <a:pt x="475952" y="2694045"/>
                  <a:pt x="232926" y="2682195"/>
                  <a:pt x="0" y="2681347"/>
                </a:cubicBezTo>
                <a:cubicBezTo>
                  <a:pt x="-1818" y="2391944"/>
                  <a:pt x="8289" y="2343856"/>
                  <a:pt x="0" y="2091451"/>
                </a:cubicBezTo>
                <a:cubicBezTo>
                  <a:pt x="-8289" y="1839046"/>
                  <a:pt x="-5655" y="1656307"/>
                  <a:pt x="0" y="1421114"/>
                </a:cubicBezTo>
                <a:cubicBezTo>
                  <a:pt x="5655" y="1185921"/>
                  <a:pt x="-9839" y="944181"/>
                  <a:pt x="0" y="723964"/>
                </a:cubicBezTo>
                <a:cubicBezTo>
                  <a:pt x="9839" y="503747"/>
                  <a:pt x="25014" y="173112"/>
                  <a:pt x="0" y="0"/>
                </a:cubicBezTo>
                <a:cubicBezTo>
                  <a:pt x="270962" y="1476"/>
                  <a:pt x="357105" y="4487"/>
                  <a:pt x="595274" y="0"/>
                </a:cubicBezTo>
                <a:cubicBezTo>
                  <a:pt x="833443" y="-4487"/>
                  <a:pt x="852084" y="-17320"/>
                  <a:pt x="1058266" y="0"/>
                </a:cubicBezTo>
                <a:cubicBezTo>
                  <a:pt x="1264448" y="17320"/>
                  <a:pt x="1389852" y="20007"/>
                  <a:pt x="1521257" y="0"/>
                </a:cubicBezTo>
                <a:cubicBezTo>
                  <a:pt x="1652662" y="-20007"/>
                  <a:pt x="1978044" y="18714"/>
                  <a:pt x="2182673" y="0"/>
                </a:cubicBezTo>
                <a:cubicBezTo>
                  <a:pt x="2387302" y="-18714"/>
                  <a:pt x="2472703" y="-15268"/>
                  <a:pt x="2711806" y="0"/>
                </a:cubicBezTo>
                <a:cubicBezTo>
                  <a:pt x="2950909" y="15268"/>
                  <a:pt x="2973356" y="676"/>
                  <a:pt x="3174797" y="0"/>
                </a:cubicBezTo>
                <a:cubicBezTo>
                  <a:pt x="3376238" y="-676"/>
                  <a:pt x="3682095" y="-14764"/>
                  <a:pt x="3968496" y="0"/>
                </a:cubicBezTo>
                <a:cubicBezTo>
                  <a:pt x="4254897" y="14764"/>
                  <a:pt x="4294330" y="16692"/>
                  <a:pt x="4563770" y="0"/>
                </a:cubicBezTo>
                <a:cubicBezTo>
                  <a:pt x="4833210" y="-16692"/>
                  <a:pt x="4893891" y="-8121"/>
                  <a:pt x="5159045" y="0"/>
                </a:cubicBezTo>
                <a:cubicBezTo>
                  <a:pt x="5424200" y="8121"/>
                  <a:pt x="5467430" y="25488"/>
                  <a:pt x="5754319" y="0"/>
                </a:cubicBezTo>
                <a:cubicBezTo>
                  <a:pt x="6041208" y="-25488"/>
                  <a:pt x="6345947" y="-17957"/>
                  <a:pt x="6614160" y="0"/>
                </a:cubicBezTo>
                <a:cubicBezTo>
                  <a:pt x="6597902" y="242020"/>
                  <a:pt x="6625291" y="330541"/>
                  <a:pt x="6614160" y="603301"/>
                </a:cubicBezTo>
                <a:cubicBezTo>
                  <a:pt x="6603029" y="876061"/>
                  <a:pt x="6627382" y="962180"/>
                  <a:pt x="6614160" y="1161912"/>
                </a:cubicBezTo>
                <a:cubicBezTo>
                  <a:pt x="6600938" y="1361644"/>
                  <a:pt x="6617434" y="1465561"/>
                  <a:pt x="6614160" y="1742869"/>
                </a:cubicBezTo>
                <a:cubicBezTo>
                  <a:pt x="6610886" y="2020177"/>
                  <a:pt x="6631738" y="2102143"/>
                  <a:pt x="6614160" y="2234447"/>
                </a:cubicBezTo>
              </a:path>
              <a:path w="6614160" h="2681347" fill="none" stroke="0" extrusionOk="0">
                <a:moveTo>
                  <a:pt x="6167260" y="2681347"/>
                </a:moveTo>
                <a:cubicBezTo>
                  <a:pt x="6208587" y="2537992"/>
                  <a:pt x="6242178" y="2396786"/>
                  <a:pt x="6256640" y="2323827"/>
                </a:cubicBezTo>
                <a:cubicBezTo>
                  <a:pt x="6416747" y="2296864"/>
                  <a:pt x="6458145" y="2270011"/>
                  <a:pt x="6614160" y="2234447"/>
                </a:cubicBezTo>
                <a:cubicBezTo>
                  <a:pt x="6448233" y="2401331"/>
                  <a:pt x="6310004" y="2581157"/>
                  <a:pt x="6167260" y="2681347"/>
                </a:cubicBezTo>
                <a:cubicBezTo>
                  <a:pt x="5802320" y="2663966"/>
                  <a:pt x="5637094" y="2661422"/>
                  <a:pt x="5420336" y="2681347"/>
                </a:cubicBezTo>
                <a:cubicBezTo>
                  <a:pt x="5203578" y="2701272"/>
                  <a:pt x="5109233" y="2659718"/>
                  <a:pt x="4920103" y="2681347"/>
                </a:cubicBezTo>
                <a:cubicBezTo>
                  <a:pt x="4730973" y="2702976"/>
                  <a:pt x="4576492" y="2663141"/>
                  <a:pt x="4358197" y="2681347"/>
                </a:cubicBezTo>
                <a:cubicBezTo>
                  <a:pt x="4139902" y="2699553"/>
                  <a:pt x="3938456" y="2705956"/>
                  <a:pt x="3672946" y="2681347"/>
                </a:cubicBezTo>
                <a:cubicBezTo>
                  <a:pt x="3407436" y="2656738"/>
                  <a:pt x="3275431" y="2701607"/>
                  <a:pt x="3111040" y="2681347"/>
                </a:cubicBezTo>
                <a:cubicBezTo>
                  <a:pt x="2946649" y="2661087"/>
                  <a:pt x="2515236" y="2702544"/>
                  <a:pt x="2364116" y="2681347"/>
                </a:cubicBezTo>
                <a:cubicBezTo>
                  <a:pt x="2212996" y="2660150"/>
                  <a:pt x="1929537" y="2668758"/>
                  <a:pt x="1678865" y="2681347"/>
                </a:cubicBezTo>
                <a:cubicBezTo>
                  <a:pt x="1428193" y="2693936"/>
                  <a:pt x="1423647" y="2668940"/>
                  <a:pt x="1178632" y="2681347"/>
                </a:cubicBezTo>
                <a:cubicBezTo>
                  <a:pt x="933617" y="2693754"/>
                  <a:pt x="509069" y="2644046"/>
                  <a:pt x="0" y="2681347"/>
                </a:cubicBezTo>
                <a:cubicBezTo>
                  <a:pt x="-21156" y="2434734"/>
                  <a:pt x="-22322" y="2305613"/>
                  <a:pt x="0" y="2037824"/>
                </a:cubicBezTo>
                <a:cubicBezTo>
                  <a:pt x="22322" y="1770035"/>
                  <a:pt x="14173" y="1688401"/>
                  <a:pt x="0" y="1340674"/>
                </a:cubicBezTo>
                <a:cubicBezTo>
                  <a:pt x="-14173" y="992947"/>
                  <a:pt x="-29601" y="878117"/>
                  <a:pt x="0" y="723964"/>
                </a:cubicBezTo>
                <a:cubicBezTo>
                  <a:pt x="29601" y="569811"/>
                  <a:pt x="-23155" y="284030"/>
                  <a:pt x="0" y="0"/>
                </a:cubicBezTo>
                <a:cubicBezTo>
                  <a:pt x="239740" y="-29486"/>
                  <a:pt x="422991" y="3612"/>
                  <a:pt x="727558" y="0"/>
                </a:cubicBezTo>
                <a:cubicBezTo>
                  <a:pt x="1032125" y="-3612"/>
                  <a:pt x="1140007" y="-25539"/>
                  <a:pt x="1256690" y="0"/>
                </a:cubicBezTo>
                <a:cubicBezTo>
                  <a:pt x="1373373" y="25539"/>
                  <a:pt x="1606405" y="-4598"/>
                  <a:pt x="1719682" y="0"/>
                </a:cubicBezTo>
                <a:cubicBezTo>
                  <a:pt x="1832959" y="4598"/>
                  <a:pt x="2205171" y="-5958"/>
                  <a:pt x="2447239" y="0"/>
                </a:cubicBezTo>
                <a:cubicBezTo>
                  <a:pt x="2689307" y="5958"/>
                  <a:pt x="2758337" y="19016"/>
                  <a:pt x="2910230" y="0"/>
                </a:cubicBezTo>
                <a:cubicBezTo>
                  <a:pt x="3062123" y="-19016"/>
                  <a:pt x="3182252" y="-22629"/>
                  <a:pt x="3373222" y="0"/>
                </a:cubicBezTo>
                <a:cubicBezTo>
                  <a:pt x="3564192" y="22629"/>
                  <a:pt x="3730459" y="-15043"/>
                  <a:pt x="4034638" y="0"/>
                </a:cubicBezTo>
                <a:cubicBezTo>
                  <a:pt x="4338817" y="15043"/>
                  <a:pt x="4587892" y="-31721"/>
                  <a:pt x="4828337" y="0"/>
                </a:cubicBezTo>
                <a:cubicBezTo>
                  <a:pt x="5068782" y="31721"/>
                  <a:pt x="5300202" y="-33885"/>
                  <a:pt x="5622036" y="0"/>
                </a:cubicBezTo>
                <a:cubicBezTo>
                  <a:pt x="5943870" y="33885"/>
                  <a:pt x="6384929" y="-6602"/>
                  <a:pt x="6614160" y="0"/>
                </a:cubicBezTo>
                <a:cubicBezTo>
                  <a:pt x="6609740" y="281042"/>
                  <a:pt x="6588293" y="446784"/>
                  <a:pt x="6614160" y="580956"/>
                </a:cubicBezTo>
                <a:cubicBezTo>
                  <a:pt x="6640027" y="715128"/>
                  <a:pt x="6619881" y="974108"/>
                  <a:pt x="6614160" y="1184257"/>
                </a:cubicBezTo>
                <a:cubicBezTo>
                  <a:pt x="6608439" y="1394406"/>
                  <a:pt x="6600998" y="1524229"/>
                  <a:pt x="6614160" y="1698180"/>
                </a:cubicBezTo>
                <a:cubicBezTo>
                  <a:pt x="6627322" y="1872131"/>
                  <a:pt x="6639163" y="1974963"/>
                  <a:pt x="6614160" y="2234447"/>
                </a:cubicBezTo>
              </a:path>
            </a:pathLst>
          </a:custGeom>
          <a:solidFill>
            <a:srgbClr val="FFFFCC"/>
          </a:solidFill>
          <a:ln w="28575">
            <a:solidFill>
              <a:srgbClr val="FF0000"/>
            </a:solidFill>
            <a:prstDash val="dash"/>
            <a:extLst>
              <a:ext uri="{C807C97D-BFC1-408E-A445-0C87EB9F89A2}">
                <ask:lineSketchStyleProps xmlns:ask="http://schemas.microsoft.com/office/drawing/2018/sketchyshapes" xmlns="" sd="2094440380">
                  <a:prstGeom prst="foldedCorner">
                    <a:avLst/>
                  </a:prstGeom>
                  <ask:type>
                    <ask:lineSketchFreehand/>
                  </ask:type>
                </ask:lineSketchStyleProps>
              </a:ext>
            </a:extLst>
          </a:ln>
        </p:spPr>
        <p:txBody>
          <a:bodyPr wrap="square">
            <a:spAutoFit/>
          </a:bodyPr>
          <a:lstStyle/>
          <a:p>
            <a:pPr algn="just"/>
            <a:r>
              <a:rPr lang="en-US" sz="2800" b="0" i="0" dirty="0">
                <a:solidFill>
                  <a:srgbClr val="0070C0"/>
                </a:solidFill>
                <a:effectLst/>
                <a:latin typeface="Nunito Black" pitchFamily="2" charset="0"/>
              </a:rPr>
              <a:t>	</a:t>
            </a:r>
            <a:r>
              <a:rPr lang="vi-VN" sz="2800" b="0" i="0" dirty="0">
                <a:solidFill>
                  <a:srgbClr val="0070C0"/>
                </a:solidFill>
                <a:effectLst/>
                <a:latin typeface="Nunito Black" pitchFamily="2" charset="0"/>
              </a:rPr>
              <a:t>Bạn nhỏ thấy quang cảnh thư viện trông giống như một toa tàu điện đông đúc vì thư viện rất đông, có những bạn ngồi đọc sách, lại có cả những bạn đứng để đọc sách.</a:t>
            </a:r>
            <a:endParaRPr lang="en-US" sz="2800" dirty="0">
              <a:solidFill>
                <a:srgbClr val="0070C0"/>
              </a:solidFill>
              <a:latin typeface="Nunito Black" pitchFamily="2" charset="0"/>
            </a:endParaRPr>
          </a:p>
        </p:txBody>
      </p:sp>
    </p:spTree>
    <p:extLst>
      <p:ext uri="{BB962C8B-B14F-4D97-AF65-F5344CB8AC3E}">
        <p14:creationId xmlns:p14="http://schemas.microsoft.com/office/powerpoint/2010/main" val="22888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oàn Tàu Nhỏ Xíu ♫ Bài Hát Thiếu Nhi Vui Nhộn">
            <a:hlinkClick r:id="" action="ppaction://media"/>
          </p:cNvPr>
          <p:cNvPicPr>
            <a:picLocks noChangeAspect="1"/>
          </p:cNvPicPr>
          <p:nvPr>
            <a:videoFile r:link="rId1"/>
            <p:extLst>
              <p:ext uri="{DAA4B4D4-6D71-4841-9C94-3DE7FCFB9230}">
                <p14:media xmlns:p14="http://schemas.microsoft.com/office/powerpoint/2010/main" r:embed="rId2">
                  <p14:trim st="9036" end="13899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7926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D2CD-C8C3-8CC7-91ED-31D72F37CE2D}"/>
              </a:ext>
            </a:extLst>
          </p:cNvPr>
          <p:cNvPicPr>
            <a:picLocks noChangeAspect="1"/>
          </p:cNvPicPr>
          <p:nvPr/>
        </p:nvPicPr>
        <p:blipFill>
          <a:blip r:embed="rId3"/>
          <a:stretch>
            <a:fillRect/>
          </a:stretch>
        </p:blipFill>
        <p:spPr>
          <a:xfrm>
            <a:off x="203835" y="186690"/>
            <a:ext cx="781050" cy="723900"/>
          </a:xfrm>
          <a:prstGeom prst="rect">
            <a:avLst/>
          </a:prstGeom>
        </p:spPr>
      </p:pic>
      <p:sp>
        <p:nvSpPr>
          <p:cNvPr id="3" name="TextBox 2">
            <a:extLst>
              <a:ext uri="{FF2B5EF4-FFF2-40B4-BE49-F238E27FC236}">
                <a16:creationId xmlns:a16="http://schemas.microsoft.com/office/drawing/2014/main" id="{CDEE88A2-8F01-65D4-C629-3063FA1DEFFA}"/>
              </a:ext>
            </a:extLst>
          </p:cNvPr>
          <p:cNvSpPr txBox="1"/>
          <p:nvPr/>
        </p:nvSpPr>
        <p:spPr>
          <a:xfrm>
            <a:off x="1097280" y="264259"/>
            <a:ext cx="7103745" cy="523220"/>
          </a:xfrm>
          <a:prstGeom prst="rect">
            <a:avLst/>
          </a:prstGeom>
          <a:solidFill>
            <a:schemeClr val="bg2"/>
          </a:solidFill>
        </p:spPr>
        <p:txBody>
          <a:bodyPr wrap="square">
            <a:spAutoFit/>
          </a:bodyPr>
          <a:lstStyle/>
          <a:p>
            <a:r>
              <a:rPr lang="en-US" sz="2800" b="0" i="0">
                <a:solidFill>
                  <a:srgbClr val="0070C0"/>
                </a:solidFill>
                <a:effectLst/>
                <a:latin typeface="Nunito Black" pitchFamily="2" charset="0"/>
              </a:rPr>
              <a:t>Câu 4: </a:t>
            </a:r>
            <a:r>
              <a:rPr lang="vi-VN" sz="2800">
                <a:latin typeface="Nunito Black" pitchFamily="2" charset="0"/>
              </a:rPr>
              <a:t>Nói về thư viện mà em mơ ước.</a:t>
            </a:r>
            <a:endParaRPr lang="en-US" sz="2800">
              <a:latin typeface="Nunito Black" pitchFamily="2" charset="0"/>
            </a:endParaRPr>
          </a:p>
        </p:txBody>
      </p:sp>
      <p:pic>
        <p:nvPicPr>
          <p:cNvPr id="6146" name="Picture 2">
            <a:extLst>
              <a:ext uri="{FF2B5EF4-FFF2-40B4-BE49-F238E27FC236}">
                <a16:creationId xmlns:a16="http://schemas.microsoft.com/office/drawing/2014/main" id="{C7F45640-6186-4768-1D7C-51007E2E5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820" y="1036223"/>
            <a:ext cx="5566410" cy="5557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1E9653-BF44-8FF3-C346-D76FFB12B42B}"/>
              </a:ext>
            </a:extLst>
          </p:cNvPr>
          <p:cNvSpPr txBox="1"/>
          <p:nvPr/>
        </p:nvSpPr>
        <p:spPr>
          <a:xfrm>
            <a:off x="203835" y="2880360"/>
            <a:ext cx="4973076" cy="1532334"/>
          </a:xfrm>
          <a:prstGeom prst="wedgeRoundRectCallout">
            <a:avLst>
              <a:gd name="adj1" fmla="val -30681"/>
              <a:gd name="adj2" fmla="val 73753"/>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lvl="0" defTabSz="609539">
              <a:defRPr/>
            </a:pPr>
            <a:r>
              <a:rPr kumimoji="0" lang="vi-VN" sz="2800" b="1" i="0" u="none" strike="noStrike" kern="1200" cap="none" spc="0" normalizeH="0" baseline="0" noProof="0">
                <a:ln>
                  <a:noFill/>
                </a:ln>
                <a:solidFill>
                  <a:srgbClr val="000000"/>
                </a:solidFill>
                <a:effectLst/>
                <a:uLnTx/>
                <a:uFillTx/>
                <a:latin typeface="OpenSans"/>
              </a:rPr>
              <a:t>Gợi ý:</a:t>
            </a:r>
            <a:r>
              <a:rPr lang="en-US" sz="2800" b="1">
                <a:solidFill>
                  <a:srgbClr val="000000"/>
                </a:solidFill>
                <a:latin typeface="OpenSans"/>
              </a:rPr>
              <a:t> </a:t>
            </a:r>
            <a:r>
              <a:rPr lang="vi-VN" sz="2800"/>
              <a:t>Em suy nghĩ và nói lên mong muốn của mình về thư viện</a:t>
            </a:r>
            <a:r>
              <a:rPr lang="en-US" sz="2800"/>
              <a:t>.</a:t>
            </a:r>
            <a:endParaRPr kumimoji="0" lang="vi-VN" sz="2800" b="1" i="0" u="none" strike="noStrike" kern="1200" cap="none" spc="0" normalizeH="0" baseline="0" noProof="0">
              <a:ln>
                <a:noFill/>
              </a:ln>
              <a:solidFill>
                <a:srgbClr val="000000"/>
              </a:solidFill>
              <a:effectLst/>
              <a:uLnTx/>
              <a:uFillTx/>
              <a:latin typeface="OpenSans"/>
            </a:endParaRPr>
          </a:p>
        </p:txBody>
      </p:sp>
    </p:spTree>
    <p:extLst>
      <p:ext uri="{BB962C8B-B14F-4D97-AF65-F5344CB8AC3E}">
        <p14:creationId xmlns:p14="http://schemas.microsoft.com/office/powerpoint/2010/main" val="289379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04366-EAA8-E777-B5F9-8BBEF2CC950D}"/>
              </a:ext>
            </a:extLst>
          </p:cNvPr>
          <p:cNvPicPr>
            <a:picLocks noChangeAspect="1"/>
          </p:cNvPicPr>
          <p:nvPr/>
        </p:nvPicPr>
        <p:blipFill>
          <a:blip r:embed="rId3"/>
          <a:stretch>
            <a:fillRect/>
          </a:stretch>
        </p:blipFill>
        <p:spPr>
          <a:xfrm>
            <a:off x="76200" y="0"/>
            <a:ext cx="957155" cy="762066"/>
          </a:xfrm>
          <a:prstGeom prst="rect">
            <a:avLst/>
          </a:prstGeom>
        </p:spPr>
      </p:pic>
      <p:sp>
        <p:nvSpPr>
          <p:cNvPr id="3" name="TextBox 2">
            <a:extLst>
              <a:ext uri="{FF2B5EF4-FFF2-40B4-BE49-F238E27FC236}">
                <a16:creationId xmlns:a16="http://schemas.microsoft.com/office/drawing/2014/main" id="{B51636B2-1B83-783B-800D-537C537F7EEE}"/>
              </a:ext>
            </a:extLst>
          </p:cNvPr>
          <p:cNvSpPr txBox="1"/>
          <p:nvPr/>
        </p:nvSpPr>
        <p:spPr>
          <a:xfrm>
            <a:off x="1147997" y="0"/>
            <a:ext cx="2439265"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đọc lại</a:t>
            </a:r>
          </a:p>
        </p:txBody>
      </p:sp>
      <p:sp>
        <p:nvSpPr>
          <p:cNvPr id="4" name="TextBox 3">
            <a:extLst>
              <a:ext uri="{FF2B5EF4-FFF2-40B4-BE49-F238E27FC236}">
                <a16:creationId xmlns:a16="http://schemas.microsoft.com/office/drawing/2014/main" id="{8602BD8F-3A89-945A-7E1B-F133191802D1}"/>
              </a:ext>
            </a:extLst>
          </p:cNvPr>
          <p:cNvSpPr txBox="1"/>
          <p:nvPr/>
        </p:nvSpPr>
        <p:spPr>
          <a:xfrm>
            <a:off x="76200" y="609600"/>
            <a:ext cx="11887200" cy="4524315"/>
          </a:xfrm>
          <a:prstGeom prst="rect">
            <a:avLst/>
          </a:prstGeom>
          <a:solidFill>
            <a:srgbClr val="FEF2E4"/>
          </a:solidFill>
        </p:spPr>
        <p:txBody>
          <a:bodyPr wrap="square">
            <a:spAutoFit/>
          </a:bodyPr>
          <a:lstStyle/>
          <a:p>
            <a:pPr algn="just"/>
            <a:r>
              <a:rPr lang="en-US" sz="2200" b="0" i="0" dirty="0">
                <a:solidFill>
                  <a:srgbClr val="002060"/>
                </a:solidFill>
                <a:effectLst/>
                <a:latin typeface="Nunito Black" pitchFamily="2" charset="0"/>
              </a:rPr>
              <a:t>	</a:t>
            </a:r>
            <a:r>
              <a:rPr lang="vi-VN" sz="3600" b="0" i="0" dirty="0">
                <a:solidFill>
                  <a:srgbClr val="002060"/>
                </a:solidFill>
                <a:effectLst/>
                <a:latin typeface="Nunito Black" pitchFamily="2" charset="0"/>
              </a:rPr>
              <a:t>Thầy hiệu trưởng nói:</a:t>
            </a:r>
          </a:p>
          <a:p>
            <a:pPr algn="just"/>
            <a:r>
              <a:rPr lang="en-US" sz="3600" b="0" i="0" dirty="0">
                <a:solidFill>
                  <a:srgbClr val="002060"/>
                </a:solidFill>
                <a:effectLst/>
                <a:latin typeface="Nunito Black" pitchFamily="2" charset="0"/>
              </a:rPr>
              <a:t>	</a:t>
            </a:r>
            <a:r>
              <a:rPr lang="vi-VN" sz="3600" b="0" i="0" dirty="0">
                <a:solidFill>
                  <a:srgbClr val="002060"/>
                </a:solidFill>
                <a:effectLst/>
                <a:latin typeface="Nunito Black" pitchFamily="2"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r>
              <a:rPr lang="vi-VN" sz="3600" b="0" i="0" dirty="0" smtClean="0">
                <a:solidFill>
                  <a:srgbClr val="002060"/>
                </a:solidFill>
                <a:effectLst/>
                <a:latin typeface="Nunito Black" pitchFamily="2" charset="0"/>
              </a:rPr>
              <a:t>.</a:t>
            </a:r>
            <a:endParaRPr lang="en-US" sz="3600" b="0" i="0" dirty="0">
              <a:solidFill>
                <a:srgbClr val="002060"/>
              </a:solidFill>
              <a:effectLst/>
              <a:latin typeface="Nunito Black" pitchFamily="2" charset="0"/>
            </a:endParaRPr>
          </a:p>
        </p:txBody>
      </p:sp>
      <p:cxnSp>
        <p:nvCxnSpPr>
          <p:cNvPr id="6" name="Straight Connector 5"/>
          <p:cNvCxnSpPr/>
          <p:nvPr/>
        </p:nvCxnSpPr>
        <p:spPr>
          <a:xfrm>
            <a:off x="3056709" y="1658983"/>
            <a:ext cx="436299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9518469" y="1658983"/>
            <a:ext cx="2329542"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74172" y="2216331"/>
            <a:ext cx="4946468"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a:off x="7985760" y="2216331"/>
            <a:ext cx="2190206"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265045" y="2751909"/>
            <a:ext cx="2329542"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174172" y="3300549"/>
            <a:ext cx="1236617"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10175966" y="3300549"/>
            <a:ext cx="178743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4353745" y="3846500"/>
            <a:ext cx="168398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3587262" y="4424723"/>
            <a:ext cx="2225709"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76200" y="4969008"/>
            <a:ext cx="3413090"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a:off x="9923929" y="4416399"/>
            <a:ext cx="1924082" cy="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811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par>
                                <p:cTn id="56" presetID="22" presetClass="entr" presetSubtype="8"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09634" y="1599171"/>
            <a:ext cx="4792514" cy="5258829"/>
          </a:xfrm>
          <a:prstGeom prst="rect">
            <a:avLst/>
          </a:prstGeom>
        </p:spPr>
      </p:pic>
      <p:sp>
        <p:nvSpPr>
          <p:cNvPr id="4" name="TextBox 3">
            <a:extLst>
              <a:ext uri="{FF2B5EF4-FFF2-40B4-BE49-F238E27FC236}">
                <a16:creationId xmlns:a16="http://schemas.microsoft.com/office/drawing/2014/main" id="{D2298FD8-A958-DA8A-8B30-0E134102C9F2}"/>
              </a:ext>
            </a:extLst>
          </p:cNvPr>
          <p:cNvSpPr txBox="1"/>
          <p:nvPr/>
        </p:nvSpPr>
        <p:spPr>
          <a:xfrm>
            <a:off x="3143430" y="995571"/>
            <a:ext cx="6844520" cy="2123658"/>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uLnTx/>
                <a:uFillTx/>
                <a:latin typeface="Gluten" pitchFamily="2" charset="0"/>
                <a:ea typeface="+mn-ea"/>
                <a:cs typeface="+mn-cs"/>
              </a:rPr>
              <a:t>Hẹn</a:t>
            </a:r>
            <a:r>
              <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rPr>
              <a:t> </a:t>
            </a:r>
            <a:r>
              <a:rPr kumimoji="0" lang="en-US" sz="6600" b="1" i="0" u="none" strike="noStrike" kern="1200" cap="none" spc="0" normalizeH="0" baseline="0" noProof="0" dirty="0" err="1">
                <a:ln>
                  <a:noFill/>
                </a:ln>
                <a:solidFill>
                  <a:srgbClr val="FFFF00"/>
                </a:solidFill>
                <a:effectLst/>
                <a:uLnTx/>
                <a:uFillTx/>
                <a:latin typeface="Gluten" pitchFamily="2" charset="0"/>
                <a:ea typeface="+mn-ea"/>
                <a:cs typeface="+mn-cs"/>
              </a:rPr>
              <a:t>gặp</a:t>
            </a:r>
            <a:r>
              <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rPr>
              <a:t> </a:t>
            </a:r>
            <a:r>
              <a:rPr kumimoji="0" lang="en-US" sz="6600" b="1" i="0" u="none" strike="noStrike" kern="1200" cap="none" spc="0" normalizeH="0" baseline="0" noProof="0" dirty="0" err="1">
                <a:ln>
                  <a:noFill/>
                </a:ln>
                <a:solidFill>
                  <a:srgbClr val="FFFF00"/>
                </a:solidFill>
                <a:effectLst/>
                <a:uLnTx/>
                <a:uFillTx/>
                <a:latin typeface="Gluten" pitchFamily="2" charset="0"/>
                <a:ea typeface="+mn-ea"/>
                <a:cs typeface="+mn-cs"/>
              </a:rPr>
              <a:t>lại</a:t>
            </a:r>
            <a:endPar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rPr>
              <a:t> </a:t>
            </a:r>
            <a:r>
              <a:rPr kumimoji="0" lang="en-US" sz="6600" b="1" i="0" u="none" strike="noStrike" kern="1200" cap="none" spc="0" normalizeH="0" baseline="0" noProof="0" dirty="0" err="1">
                <a:ln>
                  <a:noFill/>
                </a:ln>
                <a:solidFill>
                  <a:srgbClr val="FFFF00"/>
                </a:solidFill>
                <a:effectLst/>
                <a:uLnTx/>
                <a:uFillTx/>
                <a:latin typeface="Gluten" pitchFamily="2" charset="0"/>
                <a:ea typeface="+mn-ea"/>
                <a:cs typeface="+mn-cs"/>
              </a:rPr>
              <a:t>các</a:t>
            </a:r>
            <a:r>
              <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rPr>
              <a:t> </a:t>
            </a:r>
            <a:r>
              <a:rPr kumimoji="0" lang="en-US" sz="6600" b="1" i="0" u="none" strike="noStrike" kern="1200" cap="none" spc="0" normalizeH="0" baseline="0" noProof="0" dirty="0" err="1">
                <a:ln>
                  <a:noFill/>
                </a:ln>
                <a:solidFill>
                  <a:srgbClr val="FFFF00"/>
                </a:solidFill>
                <a:effectLst/>
                <a:uLnTx/>
                <a:uFillTx/>
                <a:latin typeface="Gluten" pitchFamily="2" charset="0"/>
                <a:ea typeface="+mn-ea"/>
                <a:cs typeface="+mn-cs"/>
              </a:rPr>
              <a:t>em</a:t>
            </a:r>
            <a:r>
              <a:rPr kumimoji="0" lang="en-US" sz="6600" b="1" i="0" u="none" strike="noStrike" kern="1200" cap="none" spc="0" normalizeH="0" baseline="0" noProof="0" dirty="0">
                <a:ln>
                  <a:noFill/>
                </a:ln>
                <a:solidFill>
                  <a:srgbClr val="FFFF00"/>
                </a:solidFill>
                <a:effectLst/>
                <a:uLnTx/>
                <a:uFillTx/>
                <a:latin typeface="Gluten" pitchFamily="2" charset="0"/>
                <a:ea typeface="+mn-ea"/>
                <a:cs typeface="+mn-cs"/>
              </a:rPr>
              <a:t> !</a:t>
            </a:r>
          </a:p>
        </p:txBody>
      </p:sp>
    </p:spTree>
    <p:extLst>
      <p:ext uri="{BB962C8B-B14F-4D97-AF65-F5344CB8AC3E}">
        <p14:creationId xmlns:p14="http://schemas.microsoft.com/office/powerpoint/2010/main" val="664504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1" i="0" u="none" strike="noStrike" kern="1200" cap="none" spc="0" normalizeH="0" baseline="0" noProof="0">
                <a:ln>
                  <a:noFill/>
                </a:ln>
                <a:solidFill>
                  <a:srgbClr val="FF0000"/>
                </a:solidFill>
                <a:effectLst/>
                <a:uLnTx/>
                <a:uFillTx/>
                <a:latin typeface="Nunito Black" pitchFamily="2" charset="0"/>
                <a:ea typeface="+mn-ea"/>
                <a:cs typeface="+mn-cs"/>
              </a:rPr>
              <a:t>Khởi động</a:t>
            </a:r>
          </a:p>
          <a:p>
            <a:pPr marL="0" marR="0" lvl="0" indent="0"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676142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787EF-B18E-A646-A61E-28D759CC11CE}"/>
              </a:ext>
            </a:extLst>
          </p:cNvPr>
          <p:cNvPicPr>
            <a:picLocks noChangeAspect="1"/>
          </p:cNvPicPr>
          <p:nvPr/>
        </p:nvPicPr>
        <p:blipFill rotWithShape="1">
          <a:blip r:embed="rId3"/>
          <a:srcRect r="89231" b="3900"/>
          <a:stretch/>
        </p:blipFill>
        <p:spPr>
          <a:xfrm>
            <a:off x="152400" y="304800"/>
            <a:ext cx="1143000" cy="814999"/>
          </a:xfrm>
          <a:prstGeom prst="rect">
            <a:avLst/>
          </a:prstGeom>
        </p:spPr>
      </p:pic>
      <p:sp>
        <p:nvSpPr>
          <p:cNvPr id="7" name="TextBox 6">
            <a:extLst>
              <a:ext uri="{FF2B5EF4-FFF2-40B4-BE49-F238E27FC236}">
                <a16:creationId xmlns:a16="http://schemas.microsoft.com/office/drawing/2014/main" id="{69A71181-EADC-D713-EC4B-F1673F1A8873}"/>
              </a:ext>
            </a:extLst>
          </p:cNvPr>
          <p:cNvSpPr txBox="1"/>
          <p:nvPr/>
        </p:nvSpPr>
        <p:spPr>
          <a:xfrm>
            <a:off x="152400" y="4101465"/>
            <a:ext cx="3229961" cy="578882"/>
          </a:xfrm>
          <a:prstGeom prst="wedgeRoundRectCallout">
            <a:avLst>
              <a:gd name="adj1" fmla="val -37146"/>
              <a:gd name="adj2" fmla="val 74560"/>
              <a:gd name="adj3" fmla="val 16667"/>
            </a:avLst>
          </a:prstGeom>
          <a:solidFill>
            <a:schemeClr val="accent6">
              <a:lumMod val="20000"/>
              <a:lumOff val="80000"/>
            </a:schemeClr>
          </a:solidFill>
          <a:ln w="28575">
            <a:solidFill>
              <a:srgbClr val="C00000"/>
            </a:solidFill>
            <a:prstDash val="dash"/>
          </a:ln>
        </p:spPr>
        <p:txBody>
          <a:bodyPr wrap="square">
            <a:spAutoFit/>
          </a:bodyPr>
          <a:lstStyle/>
          <a:p>
            <a:r>
              <a:rPr lang="en-US" sz="2800">
                <a:latin typeface="Nunito Black" pitchFamily="2" charset="0"/>
              </a:rPr>
              <a:t>Bức tranh vẽ gì ?</a:t>
            </a:r>
            <a:endParaRPr lang="vi-VN" sz="2800">
              <a:latin typeface="Nunito Black" pitchFamily="2" charset="0"/>
            </a:endParaRPr>
          </a:p>
        </p:txBody>
      </p:sp>
      <p:pic>
        <p:nvPicPr>
          <p:cNvPr id="6" name="Picture 5">
            <a:extLst>
              <a:ext uri="{FF2B5EF4-FFF2-40B4-BE49-F238E27FC236}">
                <a16:creationId xmlns:a16="http://schemas.microsoft.com/office/drawing/2014/main" id="{1B101D7F-2BFF-CED1-98D0-E721003103A1}"/>
              </a:ext>
            </a:extLst>
          </p:cNvPr>
          <p:cNvPicPr>
            <a:picLocks noChangeAspect="1"/>
          </p:cNvPicPr>
          <p:nvPr/>
        </p:nvPicPr>
        <p:blipFill>
          <a:blip r:embed="rId4"/>
          <a:stretch>
            <a:fillRect/>
          </a:stretch>
        </p:blipFill>
        <p:spPr>
          <a:xfrm>
            <a:off x="3713420" y="1356360"/>
            <a:ext cx="8048625" cy="3857625"/>
          </a:xfrm>
          <a:prstGeom prst="rect">
            <a:avLst/>
          </a:prstGeom>
        </p:spPr>
      </p:pic>
    </p:spTree>
    <p:extLst>
      <p:ext uri="{BB962C8B-B14F-4D97-AF65-F5344CB8AC3E}">
        <p14:creationId xmlns:p14="http://schemas.microsoft.com/office/powerpoint/2010/main" val="17356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7F27FF3D-ED3F-D0F7-B58F-118489064008}"/>
              </a:ext>
            </a:extLst>
          </p:cNvPr>
          <p:cNvSpPr txBox="1"/>
          <p:nvPr/>
        </p:nvSpPr>
        <p:spPr>
          <a:xfrm>
            <a:off x="1140884" y="3835400"/>
            <a:ext cx="6455833" cy="2203869"/>
          </a:xfrm>
          <a:prstGeom prst="rect">
            <a:avLst/>
          </a:prstGeom>
        </p:spPr>
        <p:txBody>
          <a:bodyPr vert="horz" lIns="60960" tIns="30480" rIns="60960" bIns="30480" rtlCol="0" anchor="t">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1" i="0" u="none" strike="noStrike" kern="1200" cap="none" spc="0" normalizeH="0" baseline="0" noProof="0">
                <a:ln>
                  <a:noFill/>
                </a:ln>
                <a:solidFill>
                  <a:srgbClr val="FF0000"/>
                </a:solidFill>
                <a:effectLst/>
                <a:uLnTx/>
                <a:uFillTx/>
                <a:latin typeface="Nunito Black" pitchFamily="2" charset="0"/>
                <a:ea typeface="+mn-ea"/>
                <a:cs typeface="+mn-cs"/>
              </a:rPr>
              <a:t>Đọc văn bản</a:t>
            </a:r>
          </a:p>
          <a:p>
            <a:pPr marL="0" marR="0" lvl="0" indent="0"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2245621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7A203437-703A-4E00-A8C0-91D328D6C7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CD84038B-4A56-439B-A184-79B2D45066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46" name="Rectangle 1045">
            <a:extLst>
              <a:ext uri="{FF2B5EF4-FFF2-40B4-BE49-F238E27FC236}">
                <a16:creationId xmlns:a16="http://schemas.microsoft.com/office/drawing/2014/main" id="{4F96EE13-2C4D-4262-812E-DDE5FC35F0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2" name="TextBox 11">
            <a:extLst>
              <a:ext uri="{FF2B5EF4-FFF2-40B4-BE49-F238E27FC236}">
                <a16:creationId xmlns:a16="http://schemas.microsoft.com/office/drawing/2014/main" id="{8AD91FB0-7BC5-D7A2-853B-1D13F555852B}"/>
              </a:ext>
            </a:extLst>
          </p:cNvPr>
          <p:cNvSpPr txBox="1"/>
          <p:nvPr/>
        </p:nvSpPr>
        <p:spPr>
          <a:xfrm>
            <a:off x="168387" y="0"/>
            <a:ext cx="5742432" cy="2344708"/>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600" b="0" i="0" u="none" strike="noStrike" cap="none" spc="0" normalizeH="0" baseline="0" noProof="0">
                <a:ln>
                  <a:noFill/>
                </a:ln>
                <a:solidFill>
                  <a:srgbClr val="FF0000"/>
                </a:solidFill>
                <a:effectLst/>
                <a:uLnTx/>
                <a:uFillTx/>
                <a:latin typeface="Nunito Black" panose="00000A00000000000000" pitchFamily="2" charset="0"/>
              </a:rPr>
              <a:t>Từ ngữ: Tàu</a:t>
            </a:r>
            <a:r>
              <a:rPr kumimoji="0" lang="en-US" sz="3600" b="0" i="0" u="none" strike="noStrike" cap="none" spc="0" normalizeH="0" noProof="0">
                <a:ln>
                  <a:noFill/>
                </a:ln>
                <a:solidFill>
                  <a:srgbClr val="FF0000"/>
                </a:solidFill>
                <a:effectLst/>
                <a:uLnTx/>
                <a:uFillTx/>
                <a:latin typeface="Nunito Black" panose="00000A00000000000000" pitchFamily="2" charset="0"/>
              </a:rPr>
              <a:t> điện</a:t>
            </a:r>
            <a:endParaRPr kumimoji="0" lang="en-US" sz="3600" b="0" i="0" u="none" strike="noStrike" cap="none" spc="0" normalizeH="0" baseline="0" noProof="0">
              <a:ln>
                <a:noFill/>
              </a:ln>
              <a:solidFill>
                <a:srgbClr val="FF0000"/>
              </a:solidFill>
              <a:effectLst/>
              <a:uLnTx/>
              <a:uFillTx/>
              <a:latin typeface="Nunito Black" panose="00000A00000000000000" pitchFamily="2" charset="0"/>
            </a:endParaRPr>
          </a:p>
        </p:txBody>
      </p:sp>
      <p:sp>
        <p:nvSpPr>
          <p:cNvPr id="13" name="TextBox 12">
            <a:extLst>
              <a:ext uri="{FF2B5EF4-FFF2-40B4-BE49-F238E27FC236}">
                <a16:creationId xmlns:a16="http://schemas.microsoft.com/office/drawing/2014/main" id="{B0BBFDC3-5734-85B7-F26F-D6D35104BE2F}"/>
              </a:ext>
            </a:extLst>
          </p:cNvPr>
          <p:cNvSpPr txBox="1"/>
          <p:nvPr/>
        </p:nvSpPr>
        <p:spPr>
          <a:xfrm>
            <a:off x="7153648" y="3297854"/>
            <a:ext cx="4432734" cy="206210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Nunito Black" pitchFamily="2" charset="0"/>
                <a:ea typeface="+mn-ea"/>
                <a:cs typeface="+mn-cs"/>
              </a:rPr>
              <a:t>Một loại</a:t>
            </a:r>
            <a:r>
              <a:rPr kumimoji="0" lang="en-US" sz="3200" b="0" i="0" u="none" strike="noStrike" kern="1200" cap="none" spc="0" normalizeH="0" noProof="0">
                <a:ln>
                  <a:noFill/>
                </a:ln>
                <a:solidFill>
                  <a:srgbClr val="00B0F0"/>
                </a:solidFill>
                <a:effectLst/>
                <a:uLnTx/>
                <a:uFillTx/>
                <a:latin typeface="Nunito Black" pitchFamily="2" charset="0"/>
                <a:ea typeface="+mn-ea"/>
                <a:cs typeface="+mn-cs"/>
              </a:rPr>
              <a:t> phương tiện giao thông công cộng, chạy bằng điện, chia thành nhiều toa</a:t>
            </a:r>
            <a:endParaRPr kumimoji="0" lang="en-US" sz="3200" b="0" i="0" u="none" strike="noStrike" kern="1200" cap="none" spc="0" normalizeH="0" baseline="0" noProof="0">
              <a:ln>
                <a:noFill/>
              </a:ln>
              <a:solidFill>
                <a:srgbClr val="00B0F0"/>
              </a:solidFill>
              <a:effectLst/>
              <a:uLnTx/>
              <a:uFillTx/>
              <a:latin typeface="Nunito Black" pitchFamily="2" charset="0"/>
              <a:ea typeface="+mn-ea"/>
              <a:cs typeface="+mn-cs"/>
            </a:endParaRPr>
          </a:p>
        </p:txBody>
      </p:sp>
      <p:pic>
        <p:nvPicPr>
          <p:cNvPr id="1028" name="Picture 4" descr="Tàu điện Cát Linh - Hà Đông vận hành như thế nào? - VnExpress">
            <a:extLst>
              <a:ext uri="{FF2B5EF4-FFF2-40B4-BE49-F238E27FC236}">
                <a16:creationId xmlns:a16="http://schemas.microsoft.com/office/drawing/2014/main" id="{DB32946A-2FB6-6627-1C16-C9255B39A5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80" r="4836" b="-3"/>
          <a:stretch/>
        </p:blipFill>
        <p:spPr bwMode="auto">
          <a:xfrm>
            <a:off x="127719" y="2609860"/>
            <a:ext cx="4565779" cy="4031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Kiến nghị đầu tư hơn 8 tỷ đồng lắp tường chắn ke ga đường sắt đô thị Cát  Linh - Hà Đông - Hànộimới">
            <a:extLst>
              <a:ext uri="{FF2B5EF4-FFF2-40B4-BE49-F238E27FC236}">
                <a16:creationId xmlns:a16="http://schemas.microsoft.com/office/drawing/2014/main" id="{B5F4879F-DCF7-7F9D-82E2-FCC5C1E30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08" b="22409"/>
          <a:stretch/>
        </p:blipFill>
        <p:spPr bwMode="auto">
          <a:xfrm>
            <a:off x="4555236" y="43546"/>
            <a:ext cx="7636763" cy="27627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C3EF89-D90C-4EF9-2C00-E07333E9A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133" y="2122863"/>
            <a:ext cx="7016260" cy="3944815"/>
          </a:xfrm>
          <a:prstGeom prst="rect">
            <a:avLst/>
          </a:prstGeom>
        </p:spPr>
      </p:pic>
      <p:pic>
        <p:nvPicPr>
          <p:cNvPr id="6" name="Picture 5" descr="A picture containing toy, LEGO&#10;&#10;Description automatically generated">
            <a:extLst>
              <a:ext uri="{FF2B5EF4-FFF2-40B4-BE49-F238E27FC236}">
                <a16:creationId xmlns:a16="http://schemas.microsoft.com/office/drawing/2014/main" id="{12F637D7-07E4-83AE-388C-7EB085A247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232"/>
          <a:stretch/>
        </p:blipFill>
        <p:spPr>
          <a:xfrm>
            <a:off x="4355122" y="3897923"/>
            <a:ext cx="3658267" cy="3235440"/>
          </a:xfrm>
          <a:prstGeom prst="rect">
            <a:avLst/>
          </a:prstGeom>
        </p:spPr>
      </p:pic>
    </p:spTree>
    <p:extLst>
      <p:ext uri="{BB962C8B-B14F-4D97-AF65-F5344CB8AC3E}">
        <p14:creationId xmlns:p14="http://schemas.microsoft.com/office/powerpoint/2010/main" val="23079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AF3A0-76AA-178B-49B9-27DADD24BCCF}"/>
              </a:ext>
            </a:extLst>
          </p:cNvPr>
          <p:cNvSpPr txBox="1"/>
          <p:nvPr/>
        </p:nvSpPr>
        <p:spPr>
          <a:xfrm>
            <a:off x="1263159" y="272673"/>
            <a:ext cx="2385815"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Luyện câu dài</a:t>
            </a:r>
          </a:p>
        </p:txBody>
      </p:sp>
      <p:sp>
        <p:nvSpPr>
          <p:cNvPr id="8" name="TextBox 7">
            <a:extLst>
              <a:ext uri="{FF2B5EF4-FFF2-40B4-BE49-F238E27FC236}">
                <a16:creationId xmlns:a16="http://schemas.microsoft.com/office/drawing/2014/main" id="{B058D78B-E62C-7C09-D894-9BDC64548AEE}"/>
              </a:ext>
            </a:extLst>
          </p:cNvPr>
          <p:cNvSpPr txBox="1"/>
          <p:nvPr/>
        </p:nvSpPr>
        <p:spPr>
          <a:xfrm>
            <a:off x="586421" y="2095882"/>
            <a:ext cx="11079480" cy="1384995"/>
          </a:xfrm>
          <a:prstGeom prst="rect">
            <a:avLst/>
          </a:prstGeom>
          <a:solidFill>
            <a:schemeClr val="accent6">
              <a:lumMod val="20000"/>
              <a:lumOff val="80000"/>
            </a:schemeClr>
          </a:solidFill>
        </p:spPr>
        <p:txBody>
          <a:bodyPr wrap="square">
            <a:spAutoFit/>
          </a:bodyPr>
          <a:lstStyle/>
          <a:p>
            <a:pPr defTabSz="609539"/>
            <a:r>
              <a:rPr lang="vi-VN" sz="2800" b="0" i="0" dirty="0">
                <a:solidFill>
                  <a:srgbClr val="002060"/>
                </a:solidFill>
                <a:effectLst/>
                <a:latin typeface="Nunito Black" pitchFamily="2" charset="0"/>
              </a:rPr>
              <a:t>Quang cảnh thư viện lúc này</a:t>
            </a:r>
            <a:r>
              <a:rPr lang="en-US" sz="2800" b="0" i="0" dirty="0">
                <a:solidFill>
                  <a:srgbClr val="FF0000"/>
                </a:solidFill>
                <a:effectLst/>
                <a:latin typeface="Nunito Black" pitchFamily="2" charset="0"/>
              </a:rPr>
              <a:t>/</a:t>
            </a:r>
            <a:r>
              <a:rPr lang="vi-VN" sz="2800" b="0" i="0" dirty="0">
                <a:solidFill>
                  <a:srgbClr val="002060"/>
                </a:solidFill>
                <a:effectLst/>
                <a:latin typeface="Nunito Black" pitchFamily="2" charset="0"/>
              </a:rPr>
              <a:t> hệt như một toa tàu điện đông đúc</a:t>
            </a:r>
            <a:r>
              <a:rPr lang="en-US" sz="2800" b="0" i="0" dirty="0">
                <a:solidFill>
                  <a:srgbClr val="FF0000"/>
                </a:solidFill>
                <a:effectLst/>
                <a:latin typeface="Nunito Black" pitchFamily="2" charset="0"/>
              </a:rPr>
              <a:t>/</a:t>
            </a:r>
            <a:r>
              <a:rPr lang="vi-VN" sz="2800" b="0" i="0" dirty="0">
                <a:solidFill>
                  <a:srgbClr val="002060"/>
                </a:solidFill>
                <a:effectLst/>
                <a:latin typeface="Nunito Black" pitchFamily="2" charset="0"/>
              </a:rPr>
              <a:t> với những hành khách đứng ngồi để đọc sách,</a:t>
            </a:r>
            <a:r>
              <a:rPr lang="en-US" sz="2800" b="0" i="0" dirty="0">
                <a:solidFill>
                  <a:srgbClr val="FF0000"/>
                </a:solidFill>
                <a:effectLst/>
                <a:latin typeface="Nunito Black" pitchFamily="2" charset="0"/>
              </a:rPr>
              <a:t>/</a:t>
            </a:r>
            <a:r>
              <a:rPr lang="vi-VN" sz="2800" b="0" i="0" dirty="0">
                <a:solidFill>
                  <a:srgbClr val="002060"/>
                </a:solidFill>
                <a:effectLst/>
                <a:latin typeface="Nunito Black" pitchFamily="2" charset="0"/>
              </a:rPr>
              <a:t> trông đến là ngộ.</a:t>
            </a:r>
            <a:r>
              <a:rPr lang="en-US" sz="2800" b="0" i="0" dirty="0">
                <a:solidFill>
                  <a:srgbClr val="FF0000"/>
                </a:solidFill>
                <a:effectLst/>
                <a:latin typeface="Nunito Black" pitchFamily="2" charset="0"/>
              </a:rPr>
              <a:t>//</a:t>
            </a:r>
            <a:endParaRPr lang="vi-VN" sz="2800" b="0" i="0" dirty="0">
              <a:solidFill>
                <a:srgbClr val="002060"/>
              </a:solidFill>
              <a:effectLst/>
              <a:latin typeface="Nunito Black" pitchFamily="2" charset="0"/>
            </a:endParaRPr>
          </a:p>
        </p:txBody>
      </p:sp>
      <p:pic>
        <p:nvPicPr>
          <p:cNvPr id="9" name="Picture 8" descr="A picture containing clipart&#10;&#10;Description automatically generated">
            <a:extLst>
              <a:ext uri="{FF2B5EF4-FFF2-40B4-BE49-F238E27FC236}">
                <a16:creationId xmlns:a16="http://schemas.microsoft.com/office/drawing/2014/main" id="{E5658C1C-3227-325A-DB6E-9483834F29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7903845" y="3690610"/>
            <a:ext cx="3891915" cy="3113532"/>
          </a:xfrm>
          <a:prstGeom prst="rect">
            <a:avLst/>
          </a:prstGeom>
        </p:spPr>
      </p:pic>
      <p:pic>
        <p:nvPicPr>
          <p:cNvPr id="10" name="Picture 9">
            <a:extLst>
              <a:ext uri="{FF2B5EF4-FFF2-40B4-BE49-F238E27FC236}">
                <a16:creationId xmlns:a16="http://schemas.microsoft.com/office/drawing/2014/main" id="{9F18DDDD-C298-4105-06EB-26B7FA62B166}"/>
              </a:ext>
            </a:extLst>
          </p:cNvPr>
          <p:cNvPicPr>
            <a:picLocks noChangeAspect="1"/>
          </p:cNvPicPr>
          <p:nvPr/>
        </p:nvPicPr>
        <p:blipFill>
          <a:blip r:embed="rId5"/>
          <a:stretch>
            <a:fillRect/>
          </a:stretch>
        </p:blipFill>
        <p:spPr>
          <a:xfrm>
            <a:off x="203638" y="182880"/>
            <a:ext cx="957155" cy="762066"/>
          </a:xfrm>
          <a:prstGeom prst="rect">
            <a:avLst/>
          </a:prstGeom>
        </p:spPr>
      </p:pic>
    </p:spTree>
    <p:extLst>
      <p:ext uri="{BB962C8B-B14F-4D97-AF65-F5344CB8AC3E}">
        <p14:creationId xmlns:p14="http://schemas.microsoft.com/office/powerpoint/2010/main" val="28653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6326C-8CA5-B477-D693-78812B10C913}"/>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47D514A2-1E83-B989-CD44-BC2F55951171}"/>
              </a:ext>
            </a:extLst>
          </p:cNvPr>
          <p:cNvSpPr txBox="1"/>
          <p:nvPr/>
        </p:nvSpPr>
        <p:spPr>
          <a:xfrm>
            <a:off x="1160793" y="366064"/>
            <a:ext cx="2717500"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Chia đoạn</a:t>
            </a:r>
          </a:p>
        </p:txBody>
      </p:sp>
      <p:sp>
        <p:nvSpPr>
          <p:cNvPr id="4" name="TextBox 3">
            <a:extLst>
              <a:ext uri="{FF2B5EF4-FFF2-40B4-BE49-F238E27FC236}">
                <a16:creationId xmlns:a16="http://schemas.microsoft.com/office/drawing/2014/main" id="{D08EC8C9-1D8D-9EDF-8F0C-FC4F4A123BB0}"/>
              </a:ext>
            </a:extLst>
          </p:cNvPr>
          <p:cNvSpPr txBox="1"/>
          <p:nvPr/>
        </p:nvSpPr>
        <p:spPr>
          <a:xfrm>
            <a:off x="1160793" y="1249975"/>
            <a:ext cx="8516607"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Đoạn 1: Từ đầu đến </a:t>
            </a:r>
            <a:r>
              <a:rPr kumimoji="0" lang="en-US" sz="3200" b="0" i="0" u="none" strike="noStrike" kern="1200" cap="none" spc="0" normalizeH="0" baseline="0" noProof="0">
                <a:ln>
                  <a:noFill/>
                </a:ln>
                <a:solidFill>
                  <a:srgbClr val="FF0000"/>
                </a:solidFill>
                <a:effectLst/>
                <a:uLnTx/>
                <a:uFillTx/>
                <a:latin typeface="Baloo 2 SemiBold" pitchFamily="2" charset="0"/>
                <a:ea typeface="+mn-ea"/>
                <a:cs typeface="Baloo 2 SemiBold" pitchFamily="2" charset="0"/>
              </a:rPr>
              <a:t>ngay tại</a:t>
            </a:r>
            <a:r>
              <a:rPr kumimoji="0" lang="en-US" sz="3200" b="0" i="0" u="none" strike="noStrike" kern="1200" cap="none" spc="0" normalizeH="0" noProof="0">
                <a:ln>
                  <a:noFill/>
                </a:ln>
                <a:solidFill>
                  <a:srgbClr val="FF0000"/>
                </a:solidFill>
                <a:effectLst/>
                <a:uLnTx/>
                <a:uFillTx/>
                <a:latin typeface="Baloo 2 SemiBold" pitchFamily="2" charset="0"/>
                <a:ea typeface="+mn-ea"/>
                <a:cs typeface="Baloo 2 SemiBold" pitchFamily="2" charset="0"/>
              </a:rPr>
              <a:t> đó nữa.</a:t>
            </a:r>
            <a:endParaRPr kumimoji="0" lang="en-US" sz="3200" b="0" i="0" u="none" strike="noStrike" kern="1200" cap="none" spc="0" normalizeH="0" baseline="0" noProof="0">
              <a:ln>
                <a:noFill/>
              </a:ln>
              <a:solidFill>
                <a:srgbClr val="FF0000"/>
              </a:solidFill>
              <a:effectLst/>
              <a:uLnTx/>
              <a:uFillTx/>
              <a:latin typeface="Baloo 2 SemiBold" pitchFamily="2" charset="0"/>
              <a:ea typeface="+mn-ea"/>
              <a:cs typeface="Baloo 2 SemiBold" pitchFamily="2" charset="0"/>
            </a:endParaRPr>
          </a:p>
        </p:txBody>
      </p:sp>
      <p:sp>
        <p:nvSpPr>
          <p:cNvPr id="5" name="TextBox 4">
            <a:extLst>
              <a:ext uri="{FF2B5EF4-FFF2-40B4-BE49-F238E27FC236}">
                <a16:creationId xmlns:a16="http://schemas.microsoft.com/office/drawing/2014/main" id="{9DB80D81-350B-95EE-4BAC-0F350BEB649B}"/>
              </a:ext>
            </a:extLst>
          </p:cNvPr>
          <p:cNvSpPr txBox="1"/>
          <p:nvPr/>
        </p:nvSpPr>
        <p:spPr>
          <a:xfrm>
            <a:off x="2209800" y="2363950"/>
            <a:ext cx="9677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Đoạn 2: Tiếp theo đến </a:t>
            </a:r>
            <a:r>
              <a:rPr kumimoji="0" lang="en-US" sz="3200" b="0" i="0" u="none" strike="noStrike" kern="1200" cap="none" spc="0" normalizeH="0" baseline="0" noProof="0">
                <a:ln>
                  <a:noFill/>
                </a:ln>
                <a:solidFill>
                  <a:srgbClr val="FF0000"/>
                </a:solidFill>
                <a:effectLst/>
                <a:uLnTx/>
                <a:uFillTx/>
                <a:latin typeface="Baloo 2 SemiBold" pitchFamily="2" charset="0"/>
                <a:ea typeface="+mn-ea"/>
                <a:cs typeface="Baloo 2 SemiBold" pitchFamily="2" charset="0"/>
              </a:rPr>
              <a:t>thật</a:t>
            </a:r>
            <a:r>
              <a:rPr kumimoji="0" lang="en-US" sz="3200" b="0" i="0" u="none" strike="noStrike" kern="1200" cap="none" spc="0" normalizeH="0" noProof="0">
                <a:ln>
                  <a:noFill/>
                </a:ln>
                <a:solidFill>
                  <a:srgbClr val="FF0000"/>
                </a:solidFill>
                <a:effectLst/>
                <a:uLnTx/>
                <a:uFillTx/>
                <a:latin typeface="Baloo 2 SemiBold" pitchFamily="2" charset="0"/>
                <a:ea typeface="+mn-ea"/>
                <a:cs typeface="Baloo 2 SemiBold" pitchFamily="2" charset="0"/>
              </a:rPr>
              <a:t> nhiều sách vào.</a:t>
            </a:r>
            <a:endParaRPr kumimoji="0" lang="en-US" sz="3200" b="0" i="0" u="none" strike="noStrike" kern="1200" cap="none" spc="0" normalizeH="0" baseline="0" noProof="0">
              <a:ln>
                <a:noFill/>
              </a:ln>
              <a:solidFill>
                <a:srgbClr val="FF0000"/>
              </a:solidFill>
              <a:effectLst/>
              <a:uLnTx/>
              <a:uFillTx/>
              <a:latin typeface="Baloo 2 SemiBold" pitchFamily="2" charset="0"/>
              <a:ea typeface="+mn-ea"/>
              <a:cs typeface="Baloo 2 SemiBold" pitchFamily="2" charset="0"/>
            </a:endParaRPr>
          </a:p>
        </p:txBody>
      </p:sp>
      <p:sp>
        <p:nvSpPr>
          <p:cNvPr id="6" name="TextBox 5">
            <a:extLst>
              <a:ext uri="{FF2B5EF4-FFF2-40B4-BE49-F238E27FC236}">
                <a16:creationId xmlns:a16="http://schemas.microsoft.com/office/drawing/2014/main" id="{D1DBF8D0-FC71-5096-21E1-9E4916EF2FFE}"/>
              </a:ext>
            </a:extLst>
          </p:cNvPr>
          <p:cNvSpPr txBox="1"/>
          <p:nvPr/>
        </p:nvSpPr>
        <p:spPr>
          <a:xfrm>
            <a:off x="3657600" y="3429000"/>
            <a:ext cx="56388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79646">
                    <a:lumMod val="50000"/>
                  </a:srgbClr>
                </a:solidFill>
                <a:effectLst/>
                <a:uLnTx/>
                <a:uFillTx/>
                <a:latin typeface="Baloo 2 SemiBold" pitchFamily="2" charset="0"/>
                <a:ea typeface="+mn-ea"/>
                <a:cs typeface="Baloo 2 SemiBold" pitchFamily="2" charset="0"/>
              </a:rPr>
              <a:t>Đoạn 3: Còn lại</a:t>
            </a:r>
          </a:p>
        </p:txBody>
      </p:sp>
      <p:pic>
        <p:nvPicPr>
          <p:cNvPr id="7" name="Picture 6" descr="A picture containing clipart&#10;&#10;Description automatically generated">
            <a:extLst>
              <a:ext uri="{FF2B5EF4-FFF2-40B4-BE49-F238E27FC236}">
                <a16:creationId xmlns:a16="http://schemas.microsoft.com/office/drawing/2014/main" id="{E92C747D-1303-CC53-1219-A2E3E90D38E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195094" y="4117675"/>
            <a:ext cx="3181566" cy="2545253"/>
          </a:xfrm>
          <a:prstGeom prst="rect">
            <a:avLst/>
          </a:prstGeom>
        </p:spPr>
      </p:pic>
    </p:spTree>
    <p:extLst>
      <p:ext uri="{BB962C8B-B14F-4D97-AF65-F5344CB8AC3E}">
        <p14:creationId xmlns:p14="http://schemas.microsoft.com/office/powerpoint/2010/main" val="33532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7F27FF3D-ED3F-D0F7-B58F-118489064008}"/>
              </a:ext>
            </a:extLst>
          </p:cNvPr>
          <p:cNvSpPr txBox="1"/>
          <p:nvPr/>
        </p:nvSpPr>
        <p:spPr>
          <a:xfrm>
            <a:off x="681369" y="3429000"/>
            <a:ext cx="6346300" cy="2203869"/>
          </a:xfrm>
          <a:prstGeom prst="rect">
            <a:avLst/>
          </a:prstGeom>
        </p:spPr>
        <p:txBody>
          <a:bodyPr vert="horz" lIns="60960" tIns="30480" rIns="60960" bIns="30480" rtlCol="0" anchor="t">
            <a:normAutofit lnSpcReduction="10000"/>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Sigmar One" panose="00000500000000000000" pitchFamily="2" charset="0"/>
              </a:rPr>
              <a:t>Trả</a:t>
            </a:r>
            <a:r>
              <a:rPr kumimoji="0" lang="en-US" sz="8000" b="1" i="0" u="none" strike="noStrike" kern="1200" cap="none" spc="0" normalizeH="0" baseline="0" noProof="0" dirty="0">
                <a:ln>
                  <a:noFill/>
                </a:ln>
                <a:solidFill>
                  <a:srgbClr val="FF0000"/>
                </a:solidFill>
                <a:effectLst/>
                <a:uLnTx/>
                <a:uFillTx/>
                <a:latin typeface="Sigmar One" panose="00000500000000000000" pitchFamily="2" charset="0"/>
              </a:rPr>
              <a:t> </a:t>
            </a:r>
            <a:r>
              <a:rPr kumimoji="0" lang="en-US" sz="8000" b="1" i="0" u="none" strike="noStrike" kern="1200" cap="none" spc="0" normalizeH="0" baseline="0" noProof="0" dirty="0" err="1">
                <a:ln>
                  <a:noFill/>
                </a:ln>
                <a:solidFill>
                  <a:srgbClr val="FF0000"/>
                </a:solidFill>
                <a:effectLst/>
                <a:uLnTx/>
                <a:uFillTx/>
                <a:latin typeface="Sigmar One" panose="00000500000000000000" pitchFamily="2" charset="0"/>
              </a:rPr>
              <a:t>lời</a:t>
            </a:r>
            <a:r>
              <a:rPr kumimoji="0" lang="en-US" sz="8000" b="1" i="0" u="none" strike="noStrike" kern="1200" cap="none" spc="0" normalizeH="0" baseline="0" noProof="0" dirty="0">
                <a:ln>
                  <a:noFill/>
                </a:ln>
                <a:solidFill>
                  <a:srgbClr val="FF0000"/>
                </a:solidFill>
                <a:effectLst/>
                <a:uLnTx/>
                <a:uFillTx/>
                <a:latin typeface="Sigmar One" panose="00000500000000000000" pitchFamily="2" charset="0"/>
              </a:rPr>
              <a:t> </a:t>
            </a:r>
            <a:r>
              <a:rPr kumimoji="0" lang="en-US" sz="8000" b="1" i="0" u="none" strike="noStrike" kern="1200" cap="none" spc="0" normalizeH="0" baseline="0" noProof="0" dirty="0" err="1">
                <a:ln>
                  <a:noFill/>
                </a:ln>
                <a:solidFill>
                  <a:srgbClr val="FF0000"/>
                </a:solidFill>
                <a:effectLst/>
                <a:uLnTx/>
                <a:uFillTx/>
                <a:latin typeface="Sigmar One" panose="00000500000000000000" pitchFamily="2" charset="0"/>
              </a:rPr>
              <a:t>câu</a:t>
            </a:r>
            <a:r>
              <a:rPr kumimoji="0" lang="en-US" sz="8000" b="1" i="0" u="none" strike="noStrike" kern="1200" cap="none" spc="0" normalizeH="0" baseline="0" noProof="0" dirty="0">
                <a:ln>
                  <a:noFill/>
                </a:ln>
                <a:solidFill>
                  <a:srgbClr val="FF0000"/>
                </a:solidFill>
                <a:effectLst/>
                <a:uLnTx/>
                <a:uFillTx/>
                <a:latin typeface="Sigmar One" panose="00000500000000000000" pitchFamily="2" charset="0"/>
              </a:rPr>
              <a:t> </a:t>
            </a:r>
            <a:r>
              <a:rPr kumimoji="0" lang="en-US" sz="8000" b="1" i="0" u="none" strike="noStrike" kern="1200" cap="none" spc="0" normalizeH="0" baseline="0" noProof="0" dirty="0" err="1">
                <a:ln>
                  <a:noFill/>
                </a:ln>
                <a:solidFill>
                  <a:srgbClr val="FF0000"/>
                </a:solidFill>
                <a:effectLst/>
                <a:uLnTx/>
                <a:uFillTx/>
                <a:latin typeface="Sigmar One" panose="00000500000000000000" pitchFamily="2" charset="0"/>
              </a:rPr>
              <a:t>hỏi</a:t>
            </a:r>
            <a:endParaRPr kumimoji="0" lang="en-US" sz="8000" b="1" i="0" u="none" strike="noStrike" kern="1200" cap="none" spc="0" normalizeH="0" baseline="0" noProof="0" dirty="0">
              <a:ln>
                <a:noFill/>
              </a:ln>
              <a:solidFill>
                <a:srgbClr val="FF0000"/>
              </a:solidFill>
              <a:effectLst/>
              <a:uLnTx/>
              <a:uFillTx/>
              <a:latin typeface="Sigmar One" panose="00000500000000000000" pitchFamily="2" charset="0"/>
            </a:endParaRPr>
          </a:p>
          <a:p>
            <a:pPr marL="0" marR="0" lvl="0" indent="0"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4275262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E4DD7-ACEC-D27B-118D-095C1C0832DD}"/>
              </a:ext>
            </a:extLst>
          </p:cNvPr>
          <p:cNvPicPr>
            <a:picLocks noChangeAspect="1"/>
          </p:cNvPicPr>
          <p:nvPr/>
        </p:nvPicPr>
        <p:blipFill>
          <a:blip r:embed="rId3"/>
          <a:stretch>
            <a:fillRect/>
          </a:stretch>
        </p:blipFill>
        <p:spPr>
          <a:xfrm>
            <a:off x="203835" y="186690"/>
            <a:ext cx="781050" cy="723900"/>
          </a:xfrm>
          <a:prstGeom prst="rect">
            <a:avLst/>
          </a:prstGeom>
        </p:spPr>
      </p:pic>
      <p:sp>
        <p:nvSpPr>
          <p:cNvPr id="5" name="TextBox 4">
            <a:extLst>
              <a:ext uri="{FF2B5EF4-FFF2-40B4-BE49-F238E27FC236}">
                <a16:creationId xmlns:a16="http://schemas.microsoft.com/office/drawing/2014/main" id="{1A57EB00-AFDF-B9B2-2A7D-4027A25C6C54}"/>
              </a:ext>
            </a:extLst>
          </p:cNvPr>
          <p:cNvSpPr txBox="1"/>
          <p:nvPr/>
        </p:nvSpPr>
        <p:spPr>
          <a:xfrm>
            <a:off x="1097280" y="264259"/>
            <a:ext cx="9951720" cy="954107"/>
          </a:xfrm>
          <a:prstGeom prst="rect">
            <a:avLst/>
          </a:prstGeom>
          <a:solidFill>
            <a:schemeClr val="bg2"/>
          </a:solidFill>
        </p:spPr>
        <p:txBody>
          <a:bodyPr wrap="square">
            <a:spAutoFit/>
          </a:bodyPr>
          <a:lstStyle/>
          <a:p>
            <a:r>
              <a:rPr lang="en-US" sz="2800" b="0" i="0">
                <a:solidFill>
                  <a:srgbClr val="0070C0"/>
                </a:solidFill>
                <a:effectLst/>
                <a:latin typeface="Nunito Black" pitchFamily="2" charset="0"/>
              </a:rPr>
              <a:t>Câu 2: </a:t>
            </a:r>
            <a:r>
              <a:rPr lang="vi-VN" sz="2800" b="0" i="0">
                <a:solidFill>
                  <a:srgbClr val="000000"/>
                </a:solidFill>
                <a:effectLst/>
                <a:latin typeface="Nunito Black" pitchFamily="2" charset="0"/>
              </a:rPr>
              <a:t>Thầy hiệu trưởng đã dặn các bạn học sinh làm những việc gì?</a:t>
            </a:r>
            <a:endParaRPr lang="en-US" sz="2800">
              <a:latin typeface="Nunito Black" pitchFamily="2" charset="0"/>
            </a:endParaRPr>
          </a:p>
        </p:txBody>
      </p:sp>
      <p:pic>
        <p:nvPicPr>
          <p:cNvPr id="4" name="Picture 3">
            <a:extLst>
              <a:ext uri="{FF2B5EF4-FFF2-40B4-BE49-F238E27FC236}">
                <a16:creationId xmlns:a16="http://schemas.microsoft.com/office/drawing/2014/main" id="{813857B8-454F-206D-4AB2-D38244B8BDF5}"/>
              </a:ext>
            </a:extLst>
          </p:cNvPr>
          <p:cNvPicPr>
            <a:picLocks noChangeAspect="1"/>
          </p:cNvPicPr>
          <p:nvPr/>
        </p:nvPicPr>
        <p:blipFill rotWithShape="1">
          <a:blip r:embed="rId4"/>
          <a:srcRect r="68228" b="54027"/>
          <a:stretch/>
        </p:blipFill>
        <p:spPr>
          <a:xfrm>
            <a:off x="1325880" y="1426040"/>
            <a:ext cx="2629853" cy="1913573"/>
          </a:xfrm>
          <a:prstGeom prst="rect">
            <a:avLst/>
          </a:prstGeom>
        </p:spPr>
      </p:pic>
      <p:pic>
        <p:nvPicPr>
          <p:cNvPr id="11" name="Picture 10">
            <a:extLst>
              <a:ext uri="{FF2B5EF4-FFF2-40B4-BE49-F238E27FC236}">
                <a16:creationId xmlns:a16="http://schemas.microsoft.com/office/drawing/2014/main" id="{6DC046CF-9B36-9DA1-2B8A-F25F0166EC58}"/>
              </a:ext>
            </a:extLst>
          </p:cNvPr>
          <p:cNvPicPr>
            <a:picLocks noChangeAspect="1"/>
          </p:cNvPicPr>
          <p:nvPr/>
        </p:nvPicPr>
        <p:blipFill rotWithShape="1">
          <a:blip r:embed="rId4"/>
          <a:srcRect l="35638" r="34350" b="52547"/>
          <a:stretch/>
        </p:blipFill>
        <p:spPr>
          <a:xfrm>
            <a:off x="4698208" y="1426040"/>
            <a:ext cx="2484120" cy="1975187"/>
          </a:xfrm>
          <a:prstGeom prst="rect">
            <a:avLst/>
          </a:prstGeom>
        </p:spPr>
      </p:pic>
      <p:pic>
        <p:nvPicPr>
          <p:cNvPr id="13" name="Picture 12">
            <a:extLst>
              <a:ext uri="{FF2B5EF4-FFF2-40B4-BE49-F238E27FC236}">
                <a16:creationId xmlns:a16="http://schemas.microsoft.com/office/drawing/2014/main" id="{AFA5D520-2F83-463D-07F7-E2BCAA19DF50}"/>
              </a:ext>
            </a:extLst>
          </p:cNvPr>
          <p:cNvPicPr>
            <a:picLocks noChangeAspect="1"/>
          </p:cNvPicPr>
          <p:nvPr/>
        </p:nvPicPr>
        <p:blipFill rotWithShape="1">
          <a:blip r:embed="rId4"/>
          <a:srcRect l="69989" b="54027"/>
          <a:stretch/>
        </p:blipFill>
        <p:spPr>
          <a:xfrm>
            <a:off x="7961947" y="1534954"/>
            <a:ext cx="2484120" cy="1913573"/>
          </a:xfrm>
          <a:prstGeom prst="rect">
            <a:avLst/>
          </a:prstGeom>
        </p:spPr>
      </p:pic>
      <p:pic>
        <p:nvPicPr>
          <p:cNvPr id="15" name="Picture 14">
            <a:extLst>
              <a:ext uri="{FF2B5EF4-FFF2-40B4-BE49-F238E27FC236}">
                <a16:creationId xmlns:a16="http://schemas.microsoft.com/office/drawing/2014/main" id="{A30E5D5F-4BD2-1DCE-A070-50509BF54E51}"/>
              </a:ext>
            </a:extLst>
          </p:cNvPr>
          <p:cNvPicPr>
            <a:picLocks noChangeAspect="1"/>
          </p:cNvPicPr>
          <p:nvPr/>
        </p:nvPicPr>
        <p:blipFill rotWithShape="1">
          <a:blip r:embed="rId4"/>
          <a:srcRect t="54028" r="68228"/>
          <a:stretch/>
        </p:blipFill>
        <p:spPr>
          <a:xfrm>
            <a:off x="1957387" y="3977638"/>
            <a:ext cx="2629853" cy="1913573"/>
          </a:xfrm>
          <a:prstGeom prst="rect">
            <a:avLst/>
          </a:prstGeom>
        </p:spPr>
      </p:pic>
      <p:pic>
        <p:nvPicPr>
          <p:cNvPr id="17" name="Picture 16">
            <a:extLst>
              <a:ext uri="{FF2B5EF4-FFF2-40B4-BE49-F238E27FC236}">
                <a16:creationId xmlns:a16="http://schemas.microsoft.com/office/drawing/2014/main" id="{A52D5E55-FB78-9053-8F6C-9AA35EB98085}"/>
              </a:ext>
            </a:extLst>
          </p:cNvPr>
          <p:cNvPicPr>
            <a:picLocks noChangeAspect="1"/>
          </p:cNvPicPr>
          <p:nvPr/>
        </p:nvPicPr>
        <p:blipFill rotWithShape="1">
          <a:blip r:embed="rId4"/>
          <a:srcRect l="34983" t="54028" r="33245"/>
          <a:stretch/>
        </p:blipFill>
        <p:spPr>
          <a:xfrm>
            <a:off x="5383053" y="4190999"/>
            <a:ext cx="2629853" cy="1913573"/>
          </a:xfrm>
          <a:prstGeom prst="rect">
            <a:avLst/>
          </a:prstGeom>
        </p:spPr>
      </p:pic>
      <p:pic>
        <p:nvPicPr>
          <p:cNvPr id="19" name="Picture 18">
            <a:extLst>
              <a:ext uri="{FF2B5EF4-FFF2-40B4-BE49-F238E27FC236}">
                <a16:creationId xmlns:a16="http://schemas.microsoft.com/office/drawing/2014/main" id="{74BDDE6D-CE92-4961-93DA-C912CC066D0F}"/>
              </a:ext>
            </a:extLst>
          </p:cNvPr>
          <p:cNvPicPr>
            <a:picLocks noChangeAspect="1"/>
          </p:cNvPicPr>
          <p:nvPr/>
        </p:nvPicPr>
        <p:blipFill rotWithShape="1">
          <a:blip r:embed="rId4"/>
          <a:srcRect l="68228" t="54028"/>
          <a:stretch/>
        </p:blipFill>
        <p:spPr>
          <a:xfrm>
            <a:off x="8610599" y="3875662"/>
            <a:ext cx="2629853" cy="1913573"/>
          </a:xfrm>
          <a:prstGeom prst="rect">
            <a:avLst/>
          </a:prstGeom>
        </p:spPr>
      </p:pic>
      <p:sp>
        <p:nvSpPr>
          <p:cNvPr id="22" name="Freeform: Shape 21">
            <a:extLst>
              <a:ext uri="{FF2B5EF4-FFF2-40B4-BE49-F238E27FC236}">
                <a16:creationId xmlns:a16="http://schemas.microsoft.com/office/drawing/2014/main" id="{5474775C-5A9C-0EC6-8570-056A70507E43}"/>
              </a:ext>
            </a:extLst>
          </p:cNvPr>
          <p:cNvSpPr/>
          <p:nvPr/>
        </p:nvSpPr>
        <p:spPr>
          <a:xfrm>
            <a:off x="4403326" y="1167541"/>
            <a:ext cx="3017520" cy="2190247"/>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4DCDFF30-D49E-D55A-E252-C0033842019C}"/>
              </a:ext>
            </a:extLst>
          </p:cNvPr>
          <p:cNvSpPr/>
          <p:nvPr/>
        </p:nvSpPr>
        <p:spPr>
          <a:xfrm rot="19148347">
            <a:off x="7791930" y="1384933"/>
            <a:ext cx="3017520"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9B20C9B-B2EB-C4D2-0394-26FA78F7449C}"/>
              </a:ext>
            </a:extLst>
          </p:cNvPr>
          <p:cNvSpPr/>
          <p:nvPr/>
        </p:nvSpPr>
        <p:spPr>
          <a:xfrm>
            <a:off x="1687868" y="3905724"/>
            <a:ext cx="3017520"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F65F138A-0AFD-5304-2F31-AD9B15572CC2}"/>
              </a:ext>
            </a:extLst>
          </p:cNvPr>
          <p:cNvSpPr/>
          <p:nvPr/>
        </p:nvSpPr>
        <p:spPr>
          <a:xfrm>
            <a:off x="8416765" y="3833811"/>
            <a:ext cx="3017520" cy="2057400"/>
          </a:xfrm>
          <a:custGeom>
            <a:avLst/>
            <a:gdLst>
              <a:gd name="connsiteX0" fmla="*/ 2286000 w 3017520"/>
              <a:gd name="connsiteY0" fmla="*/ 106680 h 2057400"/>
              <a:gd name="connsiteX1" fmla="*/ 701040 w 3017520"/>
              <a:gd name="connsiteY1" fmla="*/ 182880 h 2057400"/>
              <a:gd name="connsiteX2" fmla="*/ 304800 w 3017520"/>
              <a:gd name="connsiteY2" fmla="*/ 198120 h 2057400"/>
              <a:gd name="connsiteX3" fmla="*/ 228600 w 3017520"/>
              <a:gd name="connsiteY3" fmla="*/ 259080 h 2057400"/>
              <a:gd name="connsiteX4" fmla="*/ 121920 w 3017520"/>
              <a:gd name="connsiteY4" fmla="*/ 411480 h 2057400"/>
              <a:gd name="connsiteX5" fmla="*/ 30480 w 3017520"/>
              <a:gd name="connsiteY5" fmla="*/ 563880 h 2057400"/>
              <a:gd name="connsiteX6" fmla="*/ 0 w 3017520"/>
              <a:gd name="connsiteY6" fmla="*/ 883920 h 2057400"/>
              <a:gd name="connsiteX7" fmla="*/ 15240 w 3017520"/>
              <a:gd name="connsiteY7" fmla="*/ 1173480 h 2057400"/>
              <a:gd name="connsiteX8" fmla="*/ 45720 w 3017520"/>
              <a:gd name="connsiteY8" fmla="*/ 1325880 h 2057400"/>
              <a:gd name="connsiteX9" fmla="*/ 396240 w 3017520"/>
              <a:gd name="connsiteY9" fmla="*/ 1783080 h 2057400"/>
              <a:gd name="connsiteX10" fmla="*/ 518160 w 3017520"/>
              <a:gd name="connsiteY10" fmla="*/ 1874520 h 2057400"/>
              <a:gd name="connsiteX11" fmla="*/ 670560 w 3017520"/>
              <a:gd name="connsiteY11" fmla="*/ 1920240 h 2057400"/>
              <a:gd name="connsiteX12" fmla="*/ 1097280 w 3017520"/>
              <a:gd name="connsiteY12" fmla="*/ 2011680 h 2057400"/>
              <a:gd name="connsiteX13" fmla="*/ 1539240 w 3017520"/>
              <a:gd name="connsiteY13" fmla="*/ 2057400 h 2057400"/>
              <a:gd name="connsiteX14" fmla="*/ 2301240 w 3017520"/>
              <a:gd name="connsiteY14" fmla="*/ 2011680 h 2057400"/>
              <a:gd name="connsiteX15" fmla="*/ 2758440 w 3017520"/>
              <a:gd name="connsiteY15" fmla="*/ 1996440 h 2057400"/>
              <a:gd name="connsiteX16" fmla="*/ 2819400 w 3017520"/>
              <a:gd name="connsiteY16" fmla="*/ 1859280 h 2057400"/>
              <a:gd name="connsiteX17" fmla="*/ 3017520 w 3017520"/>
              <a:gd name="connsiteY17" fmla="*/ 1432560 h 2057400"/>
              <a:gd name="connsiteX18" fmla="*/ 2987040 w 3017520"/>
              <a:gd name="connsiteY18" fmla="*/ 594360 h 2057400"/>
              <a:gd name="connsiteX19" fmla="*/ 2926080 w 3017520"/>
              <a:gd name="connsiteY19" fmla="*/ 472440 h 2057400"/>
              <a:gd name="connsiteX20" fmla="*/ 2834640 w 3017520"/>
              <a:gd name="connsiteY20" fmla="*/ 335280 h 2057400"/>
              <a:gd name="connsiteX21" fmla="*/ 2514600 w 3017520"/>
              <a:gd name="connsiteY21" fmla="*/ 137160 h 2057400"/>
              <a:gd name="connsiteX22" fmla="*/ 2179320 w 3017520"/>
              <a:gd name="connsiteY22" fmla="*/ 15240 h 2057400"/>
              <a:gd name="connsiteX23" fmla="*/ 2072640 w 3017520"/>
              <a:gd name="connsiteY23" fmla="*/ 0 h 2057400"/>
              <a:gd name="connsiteX24" fmla="*/ 1752600 w 3017520"/>
              <a:gd name="connsiteY24" fmla="*/ 30480 h 2057400"/>
              <a:gd name="connsiteX25" fmla="*/ 1630680 w 3017520"/>
              <a:gd name="connsiteY25" fmla="*/ 137160 h 2057400"/>
              <a:gd name="connsiteX26" fmla="*/ 1584960 w 3017520"/>
              <a:gd name="connsiteY26" fmla="*/ 198120 h 2057400"/>
              <a:gd name="connsiteX27" fmla="*/ 1508760 w 3017520"/>
              <a:gd name="connsiteY27" fmla="*/ 22860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7520" h="2057400">
                <a:moveTo>
                  <a:pt x="2286000" y="106680"/>
                </a:moveTo>
                <a:cubicBezTo>
                  <a:pt x="1886794" y="585727"/>
                  <a:pt x="2262508" y="182880"/>
                  <a:pt x="701040" y="182880"/>
                </a:cubicBezTo>
                <a:cubicBezTo>
                  <a:pt x="568862" y="182880"/>
                  <a:pt x="436880" y="193040"/>
                  <a:pt x="304800" y="198120"/>
                </a:cubicBezTo>
                <a:cubicBezTo>
                  <a:pt x="279400" y="218440"/>
                  <a:pt x="251601" y="236079"/>
                  <a:pt x="228600" y="259080"/>
                </a:cubicBezTo>
                <a:cubicBezTo>
                  <a:pt x="157388" y="330292"/>
                  <a:pt x="176861" y="332993"/>
                  <a:pt x="121920" y="411480"/>
                </a:cubicBezTo>
                <a:cubicBezTo>
                  <a:pt x="30862" y="541563"/>
                  <a:pt x="83981" y="430128"/>
                  <a:pt x="30480" y="563880"/>
                </a:cubicBezTo>
                <a:cubicBezTo>
                  <a:pt x="14124" y="678375"/>
                  <a:pt x="0" y="759325"/>
                  <a:pt x="0" y="883920"/>
                </a:cubicBezTo>
                <a:cubicBezTo>
                  <a:pt x="0" y="980574"/>
                  <a:pt x="5294" y="1077339"/>
                  <a:pt x="15240" y="1173480"/>
                </a:cubicBezTo>
                <a:cubicBezTo>
                  <a:pt x="20571" y="1225011"/>
                  <a:pt x="22552" y="1279543"/>
                  <a:pt x="45720" y="1325880"/>
                </a:cubicBezTo>
                <a:cubicBezTo>
                  <a:pt x="173820" y="1582081"/>
                  <a:pt x="214606" y="1633499"/>
                  <a:pt x="396240" y="1783080"/>
                </a:cubicBezTo>
                <a:cubicBezTo>
                  <a:pt x="435454" y="1815374"/>
                  <a:pt x="472723" y="1851802"/>
                  <a:pt x="518160" y="1874520"/>
                </a:cubicBezTo>
                <a:cubicBezTo>
                  <a:pt x="565598" y="1898239"/>
                  <a:pt x="618951" y="1908017"/>
                  <a:pt x="670560" y="1920240"/>
                </a:cubicBezTo>
                <a:cubicBezTo>
                  <a:pt x="812113" y="1953766"/>
                  <a:pt x="952533" y="1997205"/>
                  <a:pt x="1097280" y="2011680"/>
                </a:cubicBezTo>
                <a:lnTo>
                  <a:pt x="1539240" y="2057400"/>
                </a:lnTo>
                <a:lnTo>
                  <a:pt x="2301240" y="2011680"/>
                </a:lnTo>
                <a:cubicBezTo>
                  <a:pt x="2453534" y="2004065"/>
                  <a:pt x="2612151" y="2039466"/>
                  <a:pt x="2758440" y="1996440"/>
                </a:cubicBezTo>
                <a:cubicBezTo>
                  <a:pt x="2806439" y="1982323"/>
                  <a:pt x="2796257" y="1903638"/>
                  <a:pt x="2819400" y="1859280"/>
                </a:cubicBezTo>
                <a:cubicBezTo>
                  <a:pt x="3008861" y="1496145"/>
                  <a:pt x="2886044" y="1800694"/>
                  <a:pt x="3017520" y="1432560"/>
                </a:cubicBezTo>
                <a:cubicBezTo>
                  <a:pt x="3007360" y="1153160"/>
                  <a:pt x="3013547" y="872685"/>
                  <a:pt x="2987040" y="594360"/>
                </a:cubicBezTo>
                <a:cubicBezTo>
                  <a:pt x="2982732" y="549128"/>
                  <a:pt x="2949117" y="511604"/>
                  <a:pt x="2926080" y="472440"/>
                </a:cubicBezTo>
                <a:cubicBezTo>
                  <a:pt x="2898220" y="425078"/>
                  <a:pt x="2872300" y="375294"/>
                  <a:pt x="2834640" y="335280"/>
                </a:cubicBezTo>
                <a:cubicBezTo>
                  <a:pt x="2727115" y="221034"/>
                  <a:pt x="2653900" y="196860"/>
                  <a:pt x="2514600" y="137160"/>
                </a:cubicBezTo>
                <a:cubicBezTo>
                  <a:pt x="2423979" y="98322"/>
                  <a:pt x="2271481" y="39493"/>
                  <a:pt x="2179320" y="15240"/>
                </a:cubicBezTo>
                <a:cubicBezTo>
                  <a:pt x="2144582" y="6098"/>
                  <a:pt x="2108200" y="5080"/>
                  <a:pt x="2072640" y="0"/>
                </a:cubicBezTo>
                <a:cubicBezTo>
                  <a:pt x="1965960" y="10160"/>
                  <a:pt x="1857018" y="6383"/>
                  <a:pt x="1752600" y="30480"/>
                </a:cubicBezTo>
                <a:cubicBezTo>
                  <a:pt x="1734623" y="34629"/>
                  <a:pt x="1649672" y="115003"/>
                  <a:pt x="1630680" y="137160"/>
                </a:cubicBezTo>
                <a:cubicBezTo>
                  <a:pt x="1614150" y="156445"/>
                  <a:pt x="1605280" y="182880"/>
                  <a:pt x="1584960" y="198120"/>
                </a:cubicBezTo>
                <a:cubicBezTo>
                  <a:pt x="1563075" y="214534"/>
                  <a:pt x="1508760" y="228600"/>
                  <a:pt x="1508760" y="228600"/>
                </a:cubicBez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1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200</Words>
  <Application>Microsoft Office PowerPoint</Application>
  <PresentationFormat>Widescreen</PresentationFormat>
  <Paragraphs>26</Paragraphs>
  <Slides>14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Baloo 2 SemiBold</vt:lpstr>
      <vt:lpstr>Calibri</vt:lpstr>
      <vt:lpstr>Gluten</vt:lpstr>
      <vt:lpstr>Nunito Black</vt:lpstr>
      <vt:lpstr>OpenSans</vt:lpstr>
      <vt:lpstr>Sigmar One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17</cp:revision>
  <dcterms:created xsi:type="dcterms:W3CDTF">2022-06-28T02:36:37Z</dcterms:created>
  <dcterms:modified xsi:type="dcterms:W3CDTF">2022-10-18T13:51:50Z</dcterms:modified>
</cp:coreProperties>
</file>