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60" d="100"/>
          <a:sy n="60" d="100"/>
        </p:scale>
        <p:origin x="90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2023/4/8</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2023/4/8</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2023/4/8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2023/4/8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2023/4/8</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7.png"/><Relationship Id="rId11" Type="http://schemas.openxmlformats.org/officeDocument/2006/relationships/image" Target="../media/image25.png"/><Relationship Id="rId5" Type="http://schemas.openxmlformats.org/officeDocument/2006/relationships/image" Target="../media/image66.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gif"/><Relationship Id="rId10" Type="http://schemas.openxmlformats.org/officeDocument/2006/relationships/image" Target="../media/image19.png"/><Relationship Id="rId4" Type="http://schemas.openxmlformats.org/officeDocument/2006/relationships/image" Target="../media/image14.gif"/><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4.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0.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1.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24.sv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6.wdp"/><Relationship Id="rId18" Type="http://schemas.openxmlformats.org/officeDocument/2006/relationships/image" Target="../media/image33.png"/><Relationship Id="rId26" Type="http://schemas.openxmlformats.org/officeDocument/2006/relationships/image" Target="../media/image36.png"/><Relationship Id="rId3" Type="http://schemas.openxmlformats.org/officeDocument/2006/relationships/image" Target="../media/image20.gif"/><Relationship Id="rId21" Type="http://schemas.openxmlformats.org/officeDocument/2006/relationships/image" Target="../media/image34.png"/><Relationship Id="rId7" Type="http://schemas.microsoft.com/office/2007/relationships/hdphoto" Target="../media/hdphoto3.wdp"/><Relationship Id="rId12" Type="http://schemas.openxmlformats.org/officeDocument/2006/relationships/image" Target="../media/image30.png"/><Relationship Id="rId17" Type="http://schemas.microsoft.com/office/2007/relationships/hdphoto" Target="../media/hdphoto8.wdp"/><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slide" Target="slide6.xml"/><Relationship Id="rId29"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5.wdp"/><Relationship Id="rId24" Type="http://schemas.openxmlformats.org/officeDocument/2006/relationships/image" Target="../media/image35.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openxmlformats.org/officeDocument/2006/relationships/image" Target="../media/image38.png"/><Relationship Id="rId10" Type="http://schemas.openxmlformats.org/officeDocument/2006/relationships/image" Target="../media/image29.png"/><Relationship Id="rId19" Type="http://schemas.microsoft.com/office/2007/relationships/hdphoto" Target="../media/hdphoto9.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1.png"/><Relationship Id="rId22" Type="http://schemas.microsoft.com/office/2007/relationships/hdphoto" Target="../media/hdphoto10.wdp"/><Relationship Id="rId27" Type="http://schemas.openxmlformats.org/officeDocument/2006/relationships/image" Target="../media/image37.png"/><Relationship Id="rId30"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gif"/><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1.png"/><Relationship Id="rId10" Type="http://schemas.microsoft.com/office/2007/relationships/hdphoto" Target="../media/hdphoto11.wdp"/><Relationship Id="rId4" Type="http://schemas.openxmlformats.org/officeDocument/2006/relationships/slide" Target="slide5.xml"/><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4.jpeg"/><Relationship Id="rId7" Type="http://schemas.openxmlformats.org/officeDocument/2006/relationships/image" Target="../media/image32.png"/><Relationship Id="rId2" Type="http://schemas.openxmlformats.org/officeDocument/2006/relationships/image" Target="../media/image41.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5.jpeg"/><Relationship Id="rId7" Type="http://schemas.openxmlformats.org/officeDocument/2006/relationships/image" Target="../media/image33.png"/><Relationship Id="rId2" Type="http://schemas.openxmlformats.org/officeDocument/2006/relationships/image" Target="../media/image41.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smtClean="0">
                <a:latin typeface="Calibri" panose="020F0502020204030204" pitchFamily="34" charset="0"/>
                <a:cs typeface="Calibri" panose="020F0502020204030204" pitchFamily="34" charset="0"/>
              </a:rPr>
              <a:t>Thứ</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Tư</a:t>
            </a:r>
            <a:r>
              <a:rPr lang="en-US" sz="3200" dirty="0" smtClean="0">
                <a:latin typeface="Calibri" panose="020F0502020204030204" pitchFamily="34" charset="0"/>
                <a:cs typeface="Calibri" panose="020F0502020204030204" pitchFamily="34" charset="0"/>
              </a:rPr>
              <a:t> ngày15 </a:t>
            </a:r>
            <a:r>
              <a:rPr lang="en-US" sz="3200" dirty="0" err="1" smtClean="0">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2 </a:t>
            </a:r>
            <a:r>
              <a:rPr lang="en-US" sz="3200" dirty="0" err="1" smtClean="0">
                <a:latin typeface="Calibri" panose="020F0502020204030204" pitchFamily="34" charset="0"/>
                <a:cs typeface="Calibri" panose="020F0502020204030204" pitchFamily="34" charset="0"/>
              </a:rPr>
              <a:t>năm</a:t>
            </a:r>
            <a:r>
              <a:rPr lang="en-US" sz="3200" dirty="0" smtClean="0">
                <a:latin typeface="Calibri" panose="020F0502020204030204" pitchFamily="34" charset="0"/>
                <a:cs typeface="Calibri" panose="020F0502020204030204" pitchFamily="34" charset="0"/>
              </a:rPr>
              <a:t> 2023</a:t>
            </a:r>
            <a:endParaRPr lang="en-US" sz="3200" dirty="0">
              <a:latin typeface="Calibri" panose="020F0502020204030204" pitchFamily="34" charset="0"/>
              <a:cs typeface="Calibri" panose="020F0502020204030204" pitchFamily="34" charset="0"/>
            </a:endParaRP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
        <p:nvSpPr>
          <p:cNvPr id="10" name="TextBox 9"/>
          <p:cNvSpPr txBox="1"/>
          <p:nvPr/>
        </p:nvSpPr>
        <p:spPr>
          <a:xfrm>
            <a:off x="4348716" y="5061098"/>
            <a:ext cx="4614531" cy="369332"/>
          </a:xfrm>
          <a:prstGeom prst="rect">
            <a:avLst/>
          </a:prstGeom>
          <a:noFill/>
        </p:spPr>
        <p:txBody>
          <a:bodyPr wrap="square" rtlCol="0">
            <a:spAutoFit/>
          </a:bodyPr>
          <a:lstStyle/>
          <a:p>
            <a:r>
              <a:rPr lang="en-US" dirty="0" err="1" smtClean="0"/>
              <a:t>Gv</a:t>
            </a:r>
            <a:r>
              <a:rPr lang="en-US" dirty="0" smtClean="0"/>
              <a:t>: </a:t>
            </a:r>
            <a:r>
              <a:rPr lang="en-US" dirty="0" err="1" smtClean="0"/>
              <a:t>Nguy</a:t>
            </a:r>
            <a:r>
              <a:rPr lang="vi-VN" dirty="0" smtClean="0"/>
              <a:t>ễn Thị Dinh – Lớp: 3A</a:t>
            </a:r>
            <a:endParaRPr lang="en-US" dirty="0"/>
          </a:p>
        </p:txBody>
      </p:sp>
    </p:spTree>
    <p:extLst>
      <p:ext uri="{BB962C8B-B14F-4D97-AF65-F5344CB8AC3E}">
        <p14:creationId xmlns:p14="http://schemas.microsoft.com/office/powerpoint/2010/main" val="2156958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TotalTime>
  <Words>2389</Words>
  <Application>Microsoft Office PowerPoint</Application>
  <PresentationFormat>Widescreen</PresentationFormat>
  <Paragraphs>167</Paragraphs>
  <Slides>35</Slides>
  <Notes>18</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微软雅黑</vt:lpstr>
      <vt:lpstr>宋体</vt:lpstr>
      <vt:lpstr>Arial</vt:lpstr>
      <vt:lpstr>Arial-Rounded</vt:lpstr>
      <vt:lpstr>Calibri</vt:lpstr>
      <vt:lpstr>等线</vt:lpstr>
      <vt:lpstr>UTM Duepuntozero</vt:lpstr>
      <vt:lpstr>UVN Banh Mi</vt:lpstr>
      <vt:lpstr>方正卡通简体</vt:lpstr>
      <vt:lpstr>方正正中黑简体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67</cp:revision>
  <dcterms:created xsi:type="dcterms:W3CDTF">2022-11-09T12:10:43Z</dcterms:created>
  <dcterms:modified xsi:type="dcterms:W3CDTF">2023-04-08T08:04:50Z</dcterms:modified>
</cp:coreProperties>
</file>