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308" r:id="rId3"/>
    <p:sldId id="257" r:id="rId4"/>
    <p:sldId id="292" r:id="rId5"/>
    <p:sldId id="293" r:id="rId6"/>
    <p:sldId id="264" r:id="rId7"/>
    <p:sldId id="265" r:id="rId8"/>
    <p:sldId id="294" r:id="rId9"/>
    <p:sldId id="284" r:id="rId10"/>
    <p:sldId id="267" r:id="rId11"/>
    <p:sldId id="296" r:id="rId12"/>
    <p:sldId id="295" r:id="rId13"/>
    <p:sldId id="297" r:id="rId14"/>
    <p:sldId id="298" r:id="rId15"/>
    <p:sldId id="299" r:id="rId16"/>
    <p:sldId id="300" r:id="rId17"/>
    <p:sldId id="302" r:id="rId18"/>
    <p:sldId id="301" r:id="rId19"/>
    <p:sldId id="303" r:id="rId20"/>
    <p:sldId id="268" r:id="rId21"/>
    <p:sldId id="270" r:id="rId22"/>
    <p:sldId id="304" r:id="rId23"/>
    <p:sldId id="305" r:id="rId24"/>
    <p:sldId id="306" r:id="rId25"/>
    <p:sldId id="280" r:id="rId26"/>
    <p:sldId id="260" r:id="rId27"/>
    <p:sldId id="288" r:id="rId28"/>
    <p:sldId id="307"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5" indent="0" algn="ctr">
              <a:buNone/>
              <a:defRPr/>
            </a:lvl2pPr>
            <a:lvl3pPr marL="1076229" indent="0" algn="ctr">
              <a:buNone/>
              <a:defRPr/>
            </a:lvl3pPr>
            <a:lvl4pPr marL="1614344" indent="0" algn="ctr">
              <a:buNone/>
              <a:defRPr/>
            </a:lvl4pPr>
            <a:lvl5pPr marL="2152458" indent="0" algn="ctr">
              <a:buNone/>
              <a:defRPr/>
            </a:lvl5pPr>
            <a:lvl6pPr marL="2690573" indent="0" algn="ctr">
              <a:buNone/>
              <a:defRPr/>
            </a:lvl6pPr>
            <a:lvl7pPr marL="3228687" indent="0" algn="ctr">
              <a:buNone/>
              <a:defRPr/>
            </a:lvl7pPr>
            <a:lvl8pPr marL="3766803" indent="0" algn="ctr">
              <a:buNone/>
              <a:defRPr/>
            </a:lvl8pPr>
            <a:lvl9pPr marL="43049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EB01423-D198-4896-B996-AF6CD71AA325}"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85310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F100BA3F-51CF-473C-BBC7-9F80CB3FD932}"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0935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9"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2"/>
            </a:lvl1pPr>
            <a:lvl2pPr marL="538115" indent="0">
              <a:buNone/>
              <a:defRPr sz="2097"/>
            </a:lvl2pPr>
            <a:lvl3pPr marL="1076229" indent="0">
              <a:buNone/>
              <a:defRPr sz="1873"/>
            </a:lvl3pPr>
            <a:lvl4pPr marL="1614344" indent="0">
              <a:buNone/>
              <a:defRPr sz="1648"/>
            </a:lvl4pPr>
            <a:lvl5pPr marL="2152458" indent="0">
              <a:buNone/>
              <a:defRPr sz="1648"/>
            </a:lvl5pPr>
            <a:lvl6pPr marL="2690573" indent="0">
              <a:buNone/>
              <a:defRPr sz="1648"/>
            </a:lvl6pPr>
            <a:lvl7pPr marL="3228687" indent="0">
              <a:buNone/>
              <a:defRPr sz="1648"/>
            </a:lvl7pPr>
            <a:lvl8pPr marL="3766803" indent="0">
              <a:buNone/>
              <a:defRPr sz="1648"/>
            </a:lvl8pPr>
            <a:lvl9pPr marL="4304917" indent="0">
              <a:buNone/>
              <a:defRPr sz="1648"/>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E5E9DFC9-E0D6-4E70-95EC-EE956DA6257B}"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9760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6"/>
            </a:lvl1pPr>
            <a:lvl2pPr>
              <a:defRPr sz="2846"/>
            </a:lvl2pPr>
            <a:lvl3pPr>
              <a:defRPr sz="2322"/>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EEE0E17-1536-48C6-87E3-A861F0C00F0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63648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38115" indent="0">
              <a:buNone/>
              <a:defRPr sz="2322" b="1"/>
            </a:lvl2pPr>
            <a:lvl3pPr marL="1076229" indent="0">
              <a:buNone/>
              <a:defRPr sz="2097" b="1"/>
            </a:lvl3pPr>
            <a:lvl4pPr marL="1614344" indent="0">
              <a:buNone/>
              <a:defRPr sz="1873" b="1"/>
            </a:lvl4pPr>
            <a:lvl5pPr marL="2152458" indent="0">
              <a:buNone/>
              <a:defRPr sz="1873" b="1"/>
            </a:lvl5pPr>
            <a:lvl6pPr marL="2690573" indent="0">
              <a:buNone/>
              <a:defRPr sz="1873" b="1"/>
            </a:lvl6pPr>
            <a:lvl7pPr marL="3228687" indent="0">
              <a:buNone/>
              <a:defRPr sz="1873" b="1"/>
            </a:lvl7pPr>
            <a:lvl8pPr marL="3766803" indent="0">
              <a:buNone/>
              <a:defRPr sz="1873" b="1"/>
            </a:lvl8pPr>
            <a:lvl9pPr marL="4304917"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22"/>
            </a:lvl2pPr>
            <a:lvl3pPr>
              <a:defRPr sz="2097"/>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8830A47B-B3AA-4408-B89E-78641CC5715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0535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58D8FA65-B14B-4883-88C7-F7A3A55E9A2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08175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23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2"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6"/>
            </a:lvl2pPr>
            <a:lvl3pPr>
              <a:defRPr sz="2846"/>
            </a:lvl3pPr>
            <a:lvl4pPr>
              <a:defRPr sz="2322"/>
            </a:lvl4pPr>
            <a:lvl5pPr>
              <a:defRPr sz="2322"/>
            </a:lvl5pPr>
            <a:lvl6pPr>
              <a:defRPr sz="2322"/>
            </a:lvl6pPr>
            <a:lvl7pPr>
              <a:defRPr sz="2322"/>
            </a:lvl7pPr>
            <a:lvl8pPr>
              <a:defRPr sz="2322"/>
            </a:lvl8pPr>
            <a:lvl9pPr>
              <a:defRPr sz="23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0C99C05A-73D7-488D-87AE-9FA1D515BA90}"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20648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2"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8115" indent="0">
              <a:buNone/>
              <a:defRPr sz="3296"/>
            </a:lvl2pPr>
            <a:lvl3pPr marL="1076229" indent="0">
              <a:buNone/>
              <a:defRPr sz="2846"/>
            </a:lvl3pPr>
            <a:lvl4pPr marL="1614344" indent="0">
              <a:buNone/>
              <a:defRPr sz="2322"/>
            </a:lvl4pPr>
            <a:lvl5pPr marL="2152458" indent="0">
              <a:buNone/>
              <a:defRPr sz="2322"/>
            </a:lvl5pPr>
            <a:lvl6pPr marL="2690573" indent="0">
              <a:buNone/>
              <a:defRPr sz="2322"/>
            </a:lvl6pPr>
            <a:lvl7pPr marL="3228687" indent="0">
              <a:buNone/>
              <a:defRPr sz="2322"/>
            </a:lvl7pPr>
            <a:lvl8pPr marL="3766803" indent="0">
              <a:buNone/>
              <a:defRPr sz="2322"/>
            </a:lvl8pPr>
            <a:lvl9pPr marL="4304917" indent="0">
              <a:buNone/>
              <a:defRPr sz="2322"/>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38115" indent="0">
              <a:buNone/>
              <a:defRPr sz="1423"/>
            </a:lvl2pPr>
            <a:lvl3pPr marL="1076229" indent="0">
              <a:buNone/>
              <a:defRPr sz="1198"/>
            </a:lvl3pPr>
            <a:lvl4pPr marL="1614344" indent="0">
              <a:buNone/>
              <a:defRPr sz="1049"/>
            </a:lvl4pPr>
            <a:lvl5pPr marL="2152458" indent="0">
              <a:buNone/>
              <a:defRPr sz="1049"/>
            </a:lvl5pPr>
            <a:lvl6pPr marL="2690573" indent="0">
              <a:buNone/>
              <a:defRPr sz="1049"/>
            </a:lvl6pPr>
            <a:lvl7pPr marL="3228687" indent="0">
              <a:buNone/>
              <a:defRPr sz="1049"/>
            </a:lvl7pPr>
            <a:lvl8pPr marL="3766803" indent="0">
              <a:buNone/>
              <a:defRPr sz="1049"/>
            </a:lvl8pPr>
            <a:lvl9pPr marL="4304917" indent="0">
              <a:buNone/>
              <a:defRPr sz="104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2090DF4-68DF-4AAF-98F9-EB3836BAB8B4}"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853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29D28DD1-89CB-4A9B-8160-1008CEEB8C29}"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88279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774A9502-423E-4957-ACD4-EFEAFA456813}"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63293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xmlns="" id="{2311E63F-BFE8-4762-AD8A-1A50BD4741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defTabSz="684886"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defTabSz="684886" fontAlgn="base">
              <a:spcBef>
                <a:spcPct val="0"/>
              </a:spcBef>
              <a:spcAft>
                <a:spcPct val="0"/>
              </a:spcAft>
              <a:defRPr/>
            </a:pPr>
            <a:fld id="{F4264759-E7CE-4A8C-955C-20DA2A50E45F}"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30342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0.em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0.em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0572" y="1202976"/>
            <a:ext cx="9246561" cy="1751762"/>
          </a:xfrm>
          <a:prstGeom prst="rect">
            <a:avLst/>
          </a:prstGeom>
          <a:noFill/>
        </p:spPr>
        <p:txBody>
          <a:bodyPr wrap="square" rtlCol="0">
            <a:spAutoFit/>
          </a:bodyPr>
          <a:lstStyle/>
          <a:p>
            <a:pPr defTabSz="684886" eaLnBrk="0" fontAlgn="base" hangingPunct="0">
              <a:spcBef>
                <a:spcPct val="0"/>
              </a:spcBef>
              <a:spcAft>
                <a:spcPct val="0"/>
              </a:spcAft>
              <a:defRPr/>
            </a:pPr>
            <a:r>
              <a:rPr lang="en-US" sz="2696">
                <a:solidFill>
                  <a:srgbClr val="000000"/>
                </a:solidFill>
                <a:latin typeface="Times New Roman" panose="02020603050405020304" pitchFamily="18" charset="0"/>
                <a:cs typeface="Times New Roman" panose="02020603050405020304" pitchFamily="18" charset="0"/>
              </a:rPr>
              <a:t>Bài giảng điện tử ( </a:t>
            </a:r>
            <a:r>
              <a:rPr lang="en-US" sz="2696" smtClean="0">
                <a:solidFill>
                  <a:srgbClr val="000000"/>
                </a:solidFill>
                <a:latin typeface="Times New Roman" panose="02020603050405020304" pitchFamily="18" charset="0"/>
                <a:cs typeface="Times New Roman" panose="02020603050405020304" pitchFamily="18" charset="0"/>
              </a:rPr>
              <a:t>20/2/2023)</a:t>
            </a:r>
            <a:endParaRPr lang="en-US" sz="2696">
              <a:solidFill>
                <a:srgbClr val="000000"/>
              </a:solidFill>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defRPr/>
            </a:pPr>
            <a:r>
              <a:rPr lang="en-US" sz="2696">
                <a:solidFill>
                  <a:srgbClr val="000000"/>
                </a:solidFill>
                <a:latin typeface="Times New Roman" panose="02020603050405020304" pitchFamily="18" charset="0"/>
                <a:cs typeface="Times New Roman" panose="02020603050405020304" pitchFamily="18" charset="0"/>
              </a:rPr>
              <a:t>Môn :            Tiếng Việt                                     Lớp: </a:t>
            </a:r>
            <a:r>
              <a:rPr lang="en-US" sz="2696" smtClean="0">
                <a:solidFill>
                  <a:srgbClr val="000000"/>
                </a:solidFill>
                <a:latin typeface="Times New Roman" panose="02020603050405020304" pitchFamily="18" charset="0"/>
                <a:cs typeface="Times New Roman" panose="02020603050405020304" pitchFamily="18" charset="0"/>
              </a:rPr>
              <a:t>3B</a:t>
            </a:r>
            <a:endParaRPr lang="en-US" sz="2696">
              <a:solidFill>
                <a:srgbClr val="000000"/>
              </a:solidFill>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defRPr/>
            </a:pPr>
            <a:r>
              <a:rPr lang="en-US" sz="2696">
                <a:solidFill>
                  <a:srgbClr val="000000"/>
                </a:solidFill>
                <a:latin typeface="Times New Roman" panose="02020603050405020304" pitchFamily="18" charset="0"/>
                <a:cs typeface="Times New Roman" panose="02020603050405020304" pitchFamily="18" charset="0"/>
              </a:rPr>
              <a:t>Bài :           </a:t>
            </a:r>
            <a:r>
              <a:rPr lang="en-US" sz="2696" smtClean="0">
                <a:solidFill>
                  <a:srgbClr val="000000"/>
                </a:solidFill>
                <a:latin typeface="Times New Roman" panose="02020603050405020304" pitchFamily="18" charset="0"/>
                <a:cs typeface="Times New Roman" panose="02020603050405020304" pitchFamily="18" charset="0"/>
              </a:rPr>
              <a:t>Lời kêu gọi toàn dân tập thể dục</a:t>
            </a:r>
            <a:endParaRPr lang="en-US" sz="2696">
              <a:solidFill>
                <a:srgbClr val="000000"/>
              </a:solidFill>
              <a:latin typeface="Times New Roman" panose="02020603050405020304" pitchFamily="18" charset="0"/>
              <a:cs typeface="Times New Roman" panose="02020603050405020304" pitchFamily="18" charset="0"/>
            </a:endParaRPr>
          </a:p>
          <a:p>
            <a:pPr defTabSz="684886" eaLnBrk="0" fontAlgn="base" hangingPunct="0">
              <a:spcBef>
                <a:spcPct val="0"/>
              </a:spcBef>
              <a:spcAft>
                <a:spcPct val="0"/>
              </a:spcAft>
              <a:defRPr/>
            </a:pPr>
            <a:r>
              <a:rPr lang="en-US" sz="2696">
                <a:solidFill>
                  <a:srgbClr val="000000"/>
                </a:solidFill>
                <a:latin typeface="Times New Roman" panose="02020603050405020304" pitchFamily="18" charset="0"/>
                <a:cs typeface="Times New Roman" panose="02020603050405020304" pitchFamily="18" charset="0"/>
              </a:rPr>
              <a:t>Giáo viên:     Nguyễn Thị </a:t>
            </a:r>
            <a:r>
              <a:rPr lang="en-US" sz="2696" smtClean="0">
                <a:solidFill>
                  <a:srgbClr val="000000"/>
                </a:solidFill>
                <a:latin typeface="Times New Roman" panose="02020603050405020304" pitchFamily="18" charset="0"/>
                <a:cs typeface="Times New Roman" panose="02020603050405020304" pitchFamily="18" charset="0"/>
              </a:rPr>
              <a:t>Mỵ</a:t>
            </a:r>
            <a:endParaRPr lang="en-US" sz="2696">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6775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xmlns=""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xmlns=""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xmlns=""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xmlns=""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xmlns=""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xmlns=""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xmlns=""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xmlns=""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xmlns=""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xmlns=""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xmlns=""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xmlns=""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xmlns=""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xmlns=""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xmlns=""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xmlns=""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xmlns=""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xmlns=""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xmlns=""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xmlns=""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xmlns=""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xmlns=""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xmlns=""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xmlns=""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xmlns=""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xmlns=""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xmlns=""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xmlns=""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xmlns=""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xmlns=""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xmlns=""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xmlns=""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xmlns=""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xmlns=""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xmlns=""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xmlns=""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xmlns=""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xmlns=""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xmlns=""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xmlns=""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xmlns=""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xmlns=""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xmlns=""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xmlns=""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xmlns=""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xmlns=""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xmlns=""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xmlns=""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xmlns=""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xmlns=""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419395" y="395898"/>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xmlns="" id="{197B6B59-F405-4A49-B1F2-FF6392DCB8A3}"/>
              </a:ext>
            </a:extLst>
          </p:cNvPr>
          <p:cNvPicPr>
            <a:picLocks noChangeAspect="1"/>
          </p:cNvPicPr>
          <p:nvPr/>
        </p:nvPicPr>
        <p:blipFill>
          <a:blip r:embed="rId6"/>
          <a:stretch>
            <a:fillRect/>
          </a:stretch>
        </p:blipFill>
        <p:spPr>
          <a:xfrm>
            <a:off x="4041226" y="1225104"/>
            <a:ext cx="2639797" cy="774259"/>
          </a:xfrm>
          <a:prstGeom prst="rect">
            <a:avLst/>
          </a:prstGeom>
        </p:spPr>
      </p:pic>
      <p:pic>
        <p:nvPicPr>
          <p:cNvPr id="10" name="Picture 9">
            <a:extLst>
              <a:ext uri="{FF2B5EF4-FFF2-40B4-BE49-F238E27FC236}">
                <a16:creationId xmlns:a16="http://schemas.microsoft.com/office/drawing/2014/main" xmlns="" id="{00476E9C-64C2-4A89-BD5D-2AE2728DD62E}"/>
              </a:ext>
            </a:extLst>
          </p:cNvPr>
          <p:cNvPicPr>
            <a:picLocks noChangeAspect="1"/>
          </p:cNvPicPr>
          <p:nvPr/>
        </p:nvPicPr>
        <p:blipFill>
          <a:blip r:embed="rId7"/>
          <a:stretch>
            <a:fillRect/>
          </a:stretch>
        </p:blipFill>
        <p:spPr>
          <a:xfrm>
            <a:off x="914163" y="2454291"/>
            <a:ext cx="8846063" cy="168264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xmlns=""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xmlns=""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xmlns=""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xmlns=""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xmlns=""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D966A7B8-CA18-4810-8B0A-2D7AEADCC6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xmlns=""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xmlns=""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xmlns=""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xmlns=""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xmlns=""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xmlns=""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xmlns=""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xmlns=""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xmlns=""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xmlns=""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xmlns=""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 bổ</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61954" y="3653644"/>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5133132" y="1133114"/>
            <a:ext cx="3657599" cy="3448032"/>
            <a:chOff x="4223602" y="1205470"/>
            <a:chExt cx="3657599" cy="3448032"/>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21" name="TextBox 20"/>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2" name="Group 21"/>
          <p:cNvGrpSpPr/>
          <p:nvPr/>
        </p:nvGrpSpPr>
        <p:grpSpPr>
          <a:xfrm>
            <a:off x="2188849" y="3655622"/>
            <a:ext cx="3657600" cy="3448032"/>
            <a:chOff x="2287461" y="3646657"/>
            <a:chExt cx="3657600" cy="3448032"/>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24" name="TextBox 23"/>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xmlns=""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xmlns=""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xmlns=""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xmlns=""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xmlns=""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xmlns="" id="{E7FEAB0E-E687-41A1-B084-A7233DCDD543}"/>
              </a:ext>
            </a:extLst>
          </p:cNvPr>
          <p:cNvSpPr txBox="1">
            <a:spLocks noChangeArrowheads="1"/>
          </p:cNvSpPr>
          <p:nvPr/>
        </p:nvSpPr>
        <p:spPr bwMode="auto">
          <a:xfrm>
            <a:off x="676599" y="1803474"/>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Times New Roman" panose="02020603050405020304" pitchFamily="18" charset="0"/>
                <a:ea typeface="Arial-Rounded" panose="020B0500000000000000" pitchFamily="34" charset="0"/>
                <a:cs typeface="Times New Roman" panose="02020603050405020304" pitchFamily="18" charset="0"/>
              </a:rPr>
              <a:t>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iữ gìn dân chủ,</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xây dựng nước nhà,</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gây đời sống mới,</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việc gì </a:t>
            </a:r>
            <a:r>
              <a:rPr lang="en-US" altLang="en-US" sz="3600" b="1" dirty="0" err="1">
                <a:latin typeface="Times New Roman" panose="02020603050405020304" pitchFamily="18" charset="0"/>
                <a:ea typeface="Arial-Rounded" panose="020B0500000000000000" pitchFamily="34" charset="0"/>
                <a:cs typeface="Times New Roman" panose="02020603050405020304" pitchFamily="18" charset="0"/>
              </a:rPr>
              <a:t>cũng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cần có sức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mới làm thành công</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3C65947-E0C0-4FFB-AD77-093AC14EEB3B}"/>
              </a:ext>
            </a:extLst>
          </p:cNvPr>
          <p:cNvPicPr>
            <a:picLocks noChangeAspect="1"/>
          </p:cNvPicPr>
          <p:nvPr/>
        </p:nvPicPr>
        <p:blipFill>
          <a:blip r:embed="rId2"/>
          <a:stretch>
            <a:fillRect/>
          </a:stretch>
        </p:blipFill>
        <p:spPr>
          <a:xfrm>
            <a:off x="2290307" y="411621"/>
            <a:ext cx="7919390" cy="877900"/>
          </a:xfrm>
          <a:prstGeom prst="rect">
            <a:avLst/>
          </a:prstGeom>
        </p:spPr>
      </p:pic>
      <p:sp>
        <p:nvSpPr>
          <p:cNvPr id="24" name="Text Box 6">
            <a:extLst>
              <a:ext uri="{FF2B5EF4-FFF2-40B4-BE49-F238E27FC236}">
                <a16:creationId xmlns:a16="http://schemas.microsoft.com/office/drawing/2014/main" xmlns=""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mj-lt"/>
                <a:ea typeface="Arial-Rounded" panose="020B0500000000000000" pitchFamily="34" charset="0"/>
                <a:cs typeface="Arial-Rounded" panose="020B0500000000000000" pitchFamily="34" charset="0"/>
              </a:rPr>
              <a:t>Mỗi một người dân yếu ớt</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tức là cả nước yếu ớt,</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mỗi một người dân mạnh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là cả nước mạnh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endParaRPr lang="en-US" alt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xmlns=""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mj-lt"/>
                <a:ea typeface="Arial-Rounded" panose="020B0500000000000000" pitchFamily="34" charset="0"/>
                <a:cs typeface="Arial-Rounded" panose="020B0500000000000000" pitchFamily="34" charset="0"/>
              </a:rPr>
              <a:t>Ngày nào cũng tập</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thì khí huyết lưu thông,</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tinh thần đầy đủ,</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 như vậy là sức khỏe.</a:t>
            </a:r>
            <a:r>
              <a:rPr lang="vi-VN" altLang="en-US" sz="3600" b="1" dirty="0">
                <a:solidFill>
                  <a:srgbClr val="FF0000"/>
                </a:solidFill>
                <a:latin typeface="+mj-lt"/>
                <a:ea typeface="Arial-Rounded" panose="020B0500000000000000" pitchFamily="34" charset="0"/>
                <a:cs typeface="Arial-Rounded" panose="020B0500000000000000" pitchFamily="34" charset="0"/>
              </a:rPr>
              <a:t>//</a:t>
            </a:r>
            <a:r>
              <a:rPr lang="vi-VN" altLang="en-US" sz="3600" b="1" dirty="0">
                <a:latin typeface="+mj-lt"/>
                <a:ea typeface="Arial-Rounded" panose="020B0500000000000000" pitchFamily="34" charset="0"/>
                <a:cs typeface="Arial-Rounded" panose="020B0500000000000000" pitchFamily="34" charset="0"/>
              </a:rPr>
              <a:t>.</a:t>
            </a:r>
            <a:endParaRPr lang="en-US" altLang="en-US" sz="3600" b="1" dirty="0">
              <a:solidFill>
                <a:srgbClr val="FF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xmlns=""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xmlns=""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xmlns=""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592</Words>
  <Application>Microsoft Office PowerPoint</Application>
  <PresentationFormat>Custom</PresentationFormat>
  <Paragraphs>74</Paragraphs>
  <Slides>28</Slides>
  <Notes>17</Notes>
  <HiddenSlides>0</HiddenSlides>
  <MMClips>1</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cp:lastModifiedBy>
  <cp:revision>50</cp:revision>
  <dcterms:created xsi:type="dcterms:W3CDTF">2022-11-12T13:14:48Z</dcterms:created>
  <dcterms:modified xsi:type="dcterms:W3CDTF">2023-04-08T12:36:17Z</dcterms:modified>
</cp:coreProperties>
</file>