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19"/>
  </p:notesMasterIdLst>
  <p:sldIdLst>
    <p:sldId id="257" r:id="rId8"/>
    <p:sldId id="277" r:id="rId9"/>
    <p:sldId id="276" r:id="rId10"/>
    <p:sldId id="262" r:id="rId11"/>
    <p:sldId id="259" r:id="rId12"/>
    <p:sldId id="260" r:id="rId13"/>
    <p:sldId id="264" r:id="rId14"/>
    <p:sldId id="272" r:id="rId15"/>
    <p:sldId id="268" r:id="rId16"/>
    <p:sldId id="274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E0B38-2E28-4418-BC30-61780A59ED15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CFDCD-693E-49D2-BD4A-3668E7884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6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ơi giữ chỗ cho Hình ảnh của Bản chiế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9" name="Nơi giữ chỗ cho Ghi chú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9700" name="Nơi giữ chỗ cho Số hiệu Bản chiế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1pPr>
            <a:lvl2pPr marL="742950" indent="-28575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2pPr>
            <a:lvl3pPr marL="1143000" indent="-22860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3pPr>
            <a:lvl4pPr marL="1600200" indent="-22860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4pPr>
            <a:lvl5pPr marL="2057400" indent="-228600" eaLnBrk="0" hangingPunct="0">
              <a:defRPr sz="3600">
                <a:solidFill>
                  <a:schemeClr val="bg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3600">
                <a:solidFill>
                  <a:schemeClr val="bg2"/>
                </a:solidFill>
                <a:latin typeface=".VnTime" pitchFamily="34" charset="0"/>
              </a:defRPr>
            </a:lvl9pPr>
          </a:lstStyle>
          <a:p>
            <a:pPr eaLnBrk="1" hangingPunct="1">
              <a:buClr>
                <a:srgbClr val="0000FF"/>
              </a:buClr>
            </a:pPr>
            <a:fld id="{14058FE2-0D7B-4E6F-AF02-1F6204112607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>
                <a:buClr>
                  <a:srgbClr val="0000FF"/>
                </a:buClr>
              </a:pPr>
              <a:t>7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5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81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00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6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10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35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8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67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30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9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943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25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9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40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3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58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1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60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343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16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4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09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82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3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2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89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24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52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85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26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834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011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11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98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39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684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91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97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82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6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12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3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822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82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1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1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14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337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29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454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071CBED-3DA2-4218-BD49-35E8E1B86F7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0796CCF1-AF2F-4461-8341-545354EC6FB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29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D90573D-7CC5-43C4-9606-563CB273A3C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2AC5CB6-F65F-446D-A29B-AE9D8E28D00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92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37204897-7076-43E4-BDC7-B2915465605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9C2DFA7-B4D1-4720-867F-2DC9D5D835A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596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4D5A4FA-F632-46ED-95E6-17B39E19464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BD97BCD-4311-4A4B-87E9-8EA34DEA13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9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71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8E3788B-044F-46C0-9970-EA8D32E7859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3E0F95F-20E6-4CF9-A0C6-8298646091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77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02EDD5B-43E3-431A-AA59-6A008C41777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52B2F38B-2206-4B81-B319-241FEC60F4C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8586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40D22ED7-F7F4-47BB-8657-7288CB5015BB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7BB1F5FB-19E4-4CD9-A318-5A9F942CF24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710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F2F796-54A9-4539-9037-6208D5CE0E5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B8B47A1-F3E9-4277-9A9D-D3D8993D078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67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6A1C2549-EB4B-4AE6-9281-CC1CFE17273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C706CF40-BF38-449A-9A87-B695A7A1FFA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7812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B224A64C-956E-48E7-930B-B83FC1EBD43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1C6F0644-EA99-4F87-8D9B-B6FD67F75F8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229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8482495E-A9CF-43DB-B00E-5BAB1F2C7DE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FF"/>
              </a:buClr>
              <a:defRPr/>
            </a:pPr>
            <a:fld id="{F46D024F-6FEC-40F3-874C-C8CF99BEF6A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0000FF"/>
                </a:buCl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094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980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6652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11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761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557580"/>
            <a:ext cx="35640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60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96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2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095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295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503379"/>
            <a:ext cx="354615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9333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92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85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392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80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80"/>
            <a:ext cx="35640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6590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656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40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3084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3892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647225"/>
            <a:ext cx="3363662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9148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970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10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9"/>
            <a:ext cx="2794086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034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8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522375"/>
            <a:ext cx="3388523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648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089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468552"/>
            <a:ext cx="338612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70310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7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20304-A939-4801-A4C2-2B4EE8771BA6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4AB9E-3308-4849-A6F5-C7E0BF3C2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0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20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74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17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67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67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8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13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63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130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8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11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457200" y="27516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F0CC9570-F89E-43A7-BAF5-2FA3AACF03C0}" type="datetimeFigureOut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08/04/2023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fld id="{21EFF125-005C-4CD2-8E83-71C44DDF29A1}" type="slidenum">
              <a:rPr lang="vi-VN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519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4185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5.wav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4.wav"/><Relationship Id="rId11" Type="http://schemas.openxmlformats.org/officeDocument/2006/relationships/image" Target="../media/image12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5.wav"/><Relationship Id="rId11" Type="http://schemas.openxmlformats.org/officeDocument/2006/relationships/image" Target="../media/image12.gif"/><Relationship Id="rId5" Type="http://schemas.openxmlformats.org/officeDocument/2006/relationships/audio" Target="../media/audio4.wav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 - Ca Khúc Vui Nhộn [Official Full 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228600"/>
            <a:ext cx="7543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09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5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 3 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7411" name="Group 51"/>
          <p:cNvGrpSpPr>
            <a:grpSpLocks/>
          </p:cNvGrpSpPr>
          <p:nvPr/>
        </p:nvGrpSpPr>
        <p:grpSpPr bwMode="auto">
          <a:xfrm>
            <a:off x="228605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5159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13" y="4000503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1" y="5484293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1" y="5219709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81037" y="5304368"/>
            <a:ext cx="81756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787413" y="54165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052638" y="5207000"/>
            <a:ext cx="5738812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3" y="4152909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9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076709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4" y="4076709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27432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3" y="3001442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2781309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2876560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4" y="29527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4</a:t>
            </a:r>
          </a:p>
        </p:txBody>
      </p:sp>
      <p:sp>
        <p:nvSpPr>
          <p:cNvPr id="17429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743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75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467600" y="4362459"/>
            <a:ext cx="1752600" cy="1178983"/>
            <a:chOff x="4320" y="2928"/>
            <a:chExt cx="1104" cy="1104"/>
          </a:xfrm>
        </p:grpSpPr>
        <p:sp>
          <p:nvSpPr>
            <p:cNvPr id="515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744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7443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3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02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6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2 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8435" name="Group 51"/>
          <p:cNvGrpSpPr>
            <a:grpSpLocks/>
          </p:cNvGrpSpPr>
          <p:nvPr/>
        </p:nvGrpSpPr>
        <p:grpSpPr bwMode="auto">
          <a:xfrm>
            <a:off x="228603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6184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03" y="4343402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6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1" y="3464986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2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3285068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6" y="33972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905003" y="3048000"/>
            <a:ext cx="5738813" cy="1066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4495802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2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419600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16" y="441960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54864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5715002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1" y="5486402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5562602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16" y="5638802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5</a:t>
            </a:r>
          </a:p>
        </p:txBody>
      </p:sp>
      <p:sp>
        <p:nvSpPr>
          <p:cNvPr id="18453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8454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626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69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205663" y="4362453"/>
            <a:ext cx="1752600" cy="1178983"/>
            <a:chOff x="4320" y="2928"/>
            <a:chExt cx="1104" cy="1104"/>
          </a:xfrm>
        </p:grpSpPr>
        <p:sp>
          <p:nvSpPr>
            <p:cNvPr id="618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84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8468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7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20">
            <a:extLst>
              <a:ext uri="{FF2B5EF4-FFF2-40B4-BE49-F238E27FC236}">
                <a16:creationId xmlns="" xmlns:a16="http://schemas.microsoft.com/office/drawing/2014/main" id="{31D5813C-A6BD-4D2E-8541-A8D97476A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290115"/>
              </p:ext>
            </p:extLst>
          </p:nvPr>
        </p:nvGraphicFramePr>
        <p:xfrm>
          <a:off x="633137" y="4387713"/>
          <a:ext cx="334175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87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167087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38090" y="379829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6710593" y="568966"/>
            <a:ext cx="1795364" cy="1170468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=""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Vậy có bao nhiêu quả bơ?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418833" y="1364627"/>
            <a:ext cx="180022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32 –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972771"/>
              </p:ext>
            </p:extLst>
          </p:nvPr>
        </p:nvGraphicFramePr>
        <p:xfrm>
          <a:off x="633137" y="2213880"/>
          <a:ext cx="334175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87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167087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68580" marR="68580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078" y="2791235"/>
            <a:ext cx="30135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=""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098695" y="2853712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=""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2939083" y="2853712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=""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2602835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=""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2500219" y="4911309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4237664" y="3341023"/>
            <a:ext cx="1004921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4443410" y="3357880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32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4254858" y="386855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–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4679855" y="422071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4340535" y="5051713"/>
            <a:ext cx="79917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4684251" y="507775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4434327" y="507244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5439247" y="3352531"/>
            <a:ext cx="2918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2 không trừ được 7, lấy 12 trừ 7 bằng 5, viết 5,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3 trừ 1 bằng 2, viết 2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5997544" y="5352888"/>
            <a:ext cx="180022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35 – 7 = </a:t>
            </a:r>
            <a:r>
              <a:rPr lang="vi-VN" sz="2800" dirty="0">
                <a:solidFill>
                  <a:srgbClr val="FF0000"/>
                </a:solidFill>
              </a:rPr>
              <a:t>25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441646-B886-482C-98C8-1E97B3F14B5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42" y="1077712"/>
            <a:ext cx="2690696" cy="24656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3338771" y="656118"/>
            <a:ext cx="1631733" cy="1138447"/>
            <a:chOff x="2461083" y="1127778"/>
            <a:chExt cx="2175644" cy="1138447"/>
          </a:xfrm>
        </p:grpSpPr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51781"/>
                <a:gd name="adj2" fmla="val 5292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>
                <a:solidFill>
                  <a:prstClr val="white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Có 32 quả </a:t>
              </a:r>
            </a:p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dưa hấu và bơ.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4967973" y="650065"/>
            <a:ext cx="1777498" cy="846462"/>
            <a:chOff x="2574258" y="2918249"/>
            <a:chExt cx="2369997" cy="846462"/>
          </a:xfrm>
        </p:grpSpPr>
        <p:sp>
          <p:nvSpPr>
            <p:cNvPr id="9" name="Speech Bubble: Oval 8">
              <a:extLst>
                <a:ext uri="{FF2B5EF4-FFF2-40B4-BE49-F238E27FC236}">
                  <a16:creationId xmlns=""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25595"/>
                <a:gd name="adj2" fmla="val 7926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solidFill>
                    <a:prstClr val="black"/>
                  </a:solidFill>
                  <a:cs typeface="Arial" panose="020B0604020202020204" pitchFamily="34" charset="0"/>
                </a:rPr>
                <a:t>Có 7 quả dưa hấu.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5237" y="1807032"/>
            <a:ext cx="857911" cy="149722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755" y="2791235"/>
            <a:ext cx="301352" cy="11719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8861" y="2791235"/>
            <a:ext cx="301352" cy="117196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1661077" y="2752146"/>
            <a:ext cx="401480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CF369F30-68E0-43BA-9F75-43CD304E5F86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062557" y="3377220"/>
            <a:ext cx="471491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07" y="4961940"/>
            <a:ext cx="301352" cy="117196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886" y="4961940"/>
            <a:ext cx="301352" cy="1171968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="" xmlns:a16="http://schemas.microsoft.com/office/drawing/2014/main" id="{472CFADA-CBDF-4093-89B2-D0BF3F7AA79F}"/>
              </a:ext>
            </a:extLst>
          </p:cNvPr>
          <p:cNvSpPr/>
          <p:nvPr/>
        </p:nvSpPr>
        <p:spPr>
          <a:xfrm>
            <a:off x="2166356" y="3951138"/>
            <a:ext cx="235978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65" name="Can 33">
            <a:extLst>
              <a:ext uri="{FF2B5EF4-FFF2-40B4-BE49-F238E27FC236}">
                <a16:creationId xmlns="" xmlns:a16="http://schemas.microsoft.com/office/drawing/2014/main" id="{E063F833-9FB0-4245-8A88-8E9B2DC5D3AA}"/>
              </a:ext>
            </a:extLst>
          </p:cNvPr>
          <p:cNvSpPr/>
          <p:nvPr/>
        </p:nvSpPr>
        <p:spPr>
          <a:xfrm>
            <a:off x="2402334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Can 33">
            <a:extLst>
              <a:ext uri="{FF2B5EF4-FFF2-40B4-BE49-F238E27FC236}">
                <a16:creationId xmlns="" xmlns:a16="http://schemas.microsoft.com/office/drawing/2014/main" id="{1D139671-82BF-490F-AFF9-17ACD1F2A7EF}"/>
              </a:ext>
            </a:extLst>
          </p:cNvPr>
          <p:cNvSpPr/>
          <p:nvPr/>
        </p:nvSpPr>
        <p:spPr>
          <a:xfrm>
            <a:off x="2700566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Can 33">
            <a:extLst>
              <a:ext uri="{FF2B5EF4-FFF2-40B4-BE49-F238E27FC236}">
                <a16:creationId xmlns="" xmlns:a16="http://schemas.microsoft.com/office/drawing/2014/main" id="{D3AD480D-90B9-4BD5-9134-42DCCBEA6561}"/>
              </a:ext>
            </a:extLst>
          </p:cNvPr>
          <p:cNvSpPr/>
          <p:nvPr/>
        </p:nvSpPr>
        <p:spPr>
          <a:xfrm>
            <a:off x="2798297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Can 33">
            <a:extLst>
              <a:ext uri="{FF2B5EF4-FFF2-40B4-BE49-F238E27FC236}">
                <a16:creationId xmlns="" xmlns:a16="http://schemas.microsoft.com/office/drawing/2014/main" id="{2D9E0EC7-7D44-4C5A-8628-F1C4541E6B49}"/>
              </a:ext>
            </a:extLst>
          </p:cNvPr>
          <p:cNvSpPr/>
          <p:nvPr/>
        </p:nvSpPr>
        <p:spPr>
          <a:xfrm>
            <a:off x="2896028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Can 33">
            <a:extLst>
              <a:ext uri="{FF2B5EF4-FFF2-40B4-BE49-F238E27FC236}">
                <a16:creationId xmlns="" xmlns:a16="http://schemas.microsoft.com/office/drawing/2014/main" id="{CCE41F82-B81C-4E42-A698-13856F855707}"/>
              </a:ext>
            </a:extLst>
          </p:cNvPr>
          <p:cNvSpPr/>
          <p:nvPr/>
        </p:nvSpPr>
        <p:spPr>
          <a:xfrm>
            <a:off x="2993759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Can 33">
            <a:extLst>
              <a:ext uri="{FF2B5EF4-FFF2-40B4-BE49-F238E27FC236}">
                <a16:creationId xmlns="" xmlns:a16="http://schemas.microsoft.com/office/drawing/2014/main" id="{E40C3E69-D9DE-4BD6-9B9B-74EA49FC0309}"/>
              </a:ext>
            </a:extLst>
          </p:cNvPr>
          <p:cNvSpPr/>
          <p:nvPr/>
        </p:nvSpPr>
        <p:spPr>
          <a:xfrm>
            <a:off x="3091490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Can 33">
            <a:extLst>
              <a:ext uri="{FF2B5EF4-FFF2-40B4-BE49-F238E27FC236}">
                <a16:creationId xmlns="" xmlns:a16="http://schemas.microsoft.com/office/drawing/2014/main" id="{03920ECC-D26A-4B2F-9D46-5BA47B700C25}"/>
              </a:ext>
            </a:extLst>
          </p:cNvPr>
          <p:cNvSpPr/>
          <p:nvPr/>
        </p:nvSpPr>
        <p:spPr>
          <a:xfrm>
            <a:off x="3189221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Can 33">
            <a:extLst>
              <a:ext uri="{FF2B5EF4-FFF2-40B4-BE49-F238E27FC236}">
                <a16:creationId xmlns="" xmlns:a16="http://schemas.microsoft.com/office/drawing/2014/main" id="{D06B11EE-3027-4490-BF3F-317E18771822}"/>
              </a:ext>
            </a:extLst>
          </p:cNvPr>
          <p:cNvSpPr/>
          <p:nvPr/>
        </p:nvSpPr>
        <p:spPr>
          <a:xfrm>
            <a:off x="3286952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Can 33">
            <a:extLst>
              <a:ext uri="{FF2B5EF4-FFF2-40B4-BE49-F238E27FC236}">
                <a16:creationId xmlns="" xmlns:a16="http://schemas.microsoft.com/office/drawing/2014/main" id="{797447C3-62B9-4CBB-96CB-D9329C6AF944}"/>
              </a:ext>
            </a:extLst>
          </p:cNvPr>
          <p:cNvSpPr/>
          <p:nvPr/>
        </p:nvSpPr>
        <p:spPr>
          <a:xfrm>
            <a:off x="3574520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Can 33">
            <a:extLst>
              <a:ext uri="{FF2B5EF4-FFF2-40B4-BE49-F238E27FC236}">
                <a16:creationId xmlns="" xmlns:a16="http://schemas.microsoft.com/office/drawing/2014/main" id="{7754A54F-2952-4982-8589-55CFA06E596B}"/>
              </a:ext>
            </a:extLst>
          </p:cNvPr>
          <p:cNvSpPr/>
          <p:nvPr/>
        </p:nvSpPr>
        <p:spPr>
          <a:xfrm>
            <a:off x="3672251" y="4911297"/>
            <a:ext cx="3428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E9081473-CD11-4E4E-BA95-505DD9A2F5AC}"/>
              </a:ext>
            </a:extLst>
          </p:cNvPr>
          <p:cNvCxnSpPr/>
          <p:nvPr/>
        </p:nvCxnSpPr>
        <p:spPr>
          <a:xfrm flipV="1">
            <a:off x="2357045" y="5000197"/>
            <a:ext cx="709103" cy="1045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56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1119 0.3085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 animBg="1"/>
      <p:bldP spid="32" grpId="0" animBg="1"/>
      <p:bldP spid="44" grpId="0" animBg="1"/>
      <p:bldP spid="45" grpId="0" animBg="1"/>
      <p:bldP spid="53" grpId="0" animBg="1"/>
      <p:bldP spid="50" grpId="0"/>
      <p:bldP spid="55" grpId="0"/>
      <p:bldP spid="56" grpId="0"/>
      <p:bldP spid="59" grpId="0"/>
      <p:bldP spid="60" grpId="0" build="p"/>
      <p:bldP spid="62" grpId="0" build="p"/>
      <p:bldP spid="63" grpId="0" animBg="1"/>
      <p:bldP spid="24" grpId="0" animBg="1"/>
      <p:bldP spid="1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25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869119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 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6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28 </a:t>
            </a:r>
            <a:r>
              <a:rPr lang="en-US" sz="36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tháng 10 năm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2200" y="1817657"/>
            <a:ext cx="285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7432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Phép cộng trong phạm vi10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3)</a:t>
            </a:r>
          </a:p>
          <a:p>
            <a:pPr algn="ctr"/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 vào thì bằng mấy</a:t>
            </a:r>
            <a:endParaRPr lang="en-US" sz="4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97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57"/>
            <a:ext cx="9144000" cy="5827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5020988"/>
            <a:ext cx="83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6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4876828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6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8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33"/>
            <a:ext cx="9144000" cy="6607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4762" y="2574694"/>
            <a:ext cx="518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.VnArial" pitchFamily="34" charset="0"/>
                <a:cs typeface="Times New Roman" pitchFamily="18" charset="0"/>
              </a:rPr>
              <a:t>2</a:t>
            </a:r>
            <a:endParaRPr lang="en-US" sz="6000">
              <a:latin typeface=".VnArial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2574694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.VnArial" pitchFamily="34" charset="0"/>
                <a:cs typeface="Times New Roman" pitchFamily="18" charset="0"/>
              </a:rPr>
              <a:t>6</a:t>
            </a:r>
            <a:endParaRPr lang="en-US" sz="6000">
              <a:latin typeface=".VnArial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2173" y="5562628"/>
            <a:ext cx="484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.VnArial" pitchFamily="34" charset="0"/>
                <a:cs typeface="Times New Roman" pitchFamily="18" charset="0"/>
              </a:rPr>
              <a:t>3</a:t>
            </a:r>
            <a:endParaRPr lang="en-US" sz="6000">
              <a:latin typeface=".VnArial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5546412"/>
            <a:ext cx="114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.VnArial" pitchFamily="34" charset="0"/>
              </a:rPr>
              <a:t>6</a:t>
            </a:r>
            <a:endParaRPr lang="en-US" sz="6000">
              <a:latin typeface=".Vn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8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21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2 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228605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5159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23" y="4000503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9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1" y="5484305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4" y="5219721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81037" y="5304368"/>
            <a:ext cx="817563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787429" y="54165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862138" y="5219700"/>
            <a:ext cx="5738812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10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" y="4152921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21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076721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4" y="407672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27432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" y="3001454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2781321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2876572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4" y="29527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1</a:t>
            </a:r>
          </a:p>
        </p:txBody>
      </p:sp>
      <p:sp>
        <p:nvSpPr>
          <p:cNvPr id="14357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4358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84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467600" y="4362471"/>
            <a:ext cx="1752600" cy="1178983"/>
            <a:chOff x="4320" y="2928"/>
            <a:chExt cx="1104" cy="1104"/>
          </a:xfrm>
        </p:grpSpPr>
        <p:sp>
          <p:nvSpPr>
            <p:cNvPr id="5156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437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4371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Hình Chữ nhật 51"/>
          <p:cNvSpPr/>
          <p:nvPr/>
        </p:nvSpPr>
        <p:spPr>
          <a:xfrm>
            <a:off x="9463525" y="3027767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7666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981200" y="990618"/>
            <a:ext cx="5410200" cy="136101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4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+ </a:t>
            </a: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4 = 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?</a:t>
            </a:r>
          </a:p>
        </p:txBody>
      </p:sp>
      <p:grpSp>
        <p:nvGrpSpPr>
          <p:cNvPr id="15363" name="Group 51"/>
          <p:cNvGrpSpPr>
            <a:grpSpLocks/>
          </p:cNvGrpSpPr>
          <p:nvPr/>
        </p:nvGrpSpPr>
        <p:grpSpPr bwMode="auto">
          <a:xfrm>
            <a:off x="228605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6184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905023" y="4343403"/>
            <a:ext cx="5719763" cy="876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10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4" y="3464996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18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3285068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90" y="33972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905003" y="3048000"/>
            <a:ext cx="5738813" cy="1066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" y="4495818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18"/>
            <a:ext cx="1500188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419600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4" y="4419618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905000" y="5486400"/>
            <a:ext cx="5715000" cy="8382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7" y="5715018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5486418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5562618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4" y="5638818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 2</a:t>
            </a:r>
          </a:p>
        </p:txBody>
      </p:sp>
      <p:sp>
        <p:nvSpPr>
          <p:cNvPr id="15381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5382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626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748588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7914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75811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748588" y="3234284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743825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205663" y="4362469"/>
            <a:ext cx="1752600" cy="1178983"/>
            <a:chOff x="4320" y="2928"/>
            <a:chExt cx="1104" cy="1104"/>
          </a:xfrm>
        </p:grpSpPr>
        <p:sp>
          <p:nvSpPr>
            <p:cNvPr id="618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539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5396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0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0.00556 L -4.44444E-6 -0.06667 " pathEditMode="relative" rAng="0" ptsTypes="AA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752600" y="4495800"/>
            <a:ext cx="3810000" cy="685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8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438400" y="982133"/>
            <a:ext cx="4876800" cy="13800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4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7 +  2 =</a:t>
            </a:r>
            <a:endParaRPr 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6388" name="Group 51"/>
          <p:cNvGrpSpPr>
            <a:grpSpLocks/>
          </p:cNvGrpSpPr>
          <p:nvPr/>
        </p:nvGrpSpPr>
        <p:grpSpPr bwMode="auto">
          <a:xfrm>
            <a:off x="228605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endParaRPr>
            </a:p>
          </p:txBody>
        </p:sp>
        <p:sp>
          <p:nvSpPr>
            <p:cNvPr id="7208" name="Rectangle 10"/>
            <p:cNvSpPr>
              <a:spLocks noChangeArrowheads="1"/>
            </p:cNvSpPr>
            <p:nvPr/>
          </p:nvSpPr>
          <p:spPr bwMode="auto">
            <a:xfrm>
              <a:off x="238653" y="-322943"/>
              <a:ext cx="229210" cy="7165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200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en-US" sz="2000">
                <a:solidFill>
                  <a:srgbClr val="EEECE1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816100" y="3164418"/>
            <a:ext cx="3657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10</a:t>
            </a:r>
            <a:endParaRPr lang="en-US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4" y="3464996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8" y="3210984"/>
            <a:ext cx="150018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3285068"/>
            <a:ext cx="817562" cy="611717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84" y="3397252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828800" y="5602817"/>
            <a:ext cx="3733800" cy="6858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r>
              <a:rPr lang="en-US" sz="3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                </a:t>
            </a:r>
            <a:r>
              <a:rPr lang="en-US" sz="3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itchFamily="34" charset="0"/>
              </a:rPr>
              <a:t>9</a:t>
            </a:r>
            <a:endParaRPr lang="en-US" sz="3200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9" y="4758281"/>
            <a:ext cx="593725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4470414"/>
            <a:ext cx="150018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544487"/>
            <a:ext cx="817562" cy="611716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24" y="4656681"/>
            <a:ext cx="460375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9" y="5954198"/>
            <a:ext cx="593725" cy="34924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49" y="5729817"/>
            <a:ext cx="1500187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5759465"/>
            <a:ext cx="817562" cy="61383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20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24" y="5916084"/>
            <a:ext cx="460375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895350" y="990603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defRPr/>
            </a:pPr>
            <a:endParaRPr lang="vi-VN" sz="360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276350" y="1356784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b="1" kern="1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 3</a:t>
            </a:r>
          </a:p>
        </p:txBody>
      </p:sp>
      <p:sp>
        <p:nvSpPr>
          <p:cNvPr id="16405" name="WordArt 30"/>
          <p:cNvSpPr>
            <a:spLocks noChangeArrowheads="1" noChangeShapeType="1" noTextEdit="1"/>
          </p:cNvSpPr>
          <p:nvPr/>
        </p:nvSpPr>
        <p:spPr bwMode="auto">
          <a:xfrm>
            <a:off x="1638303" y="-14817"/>
            <a:ext cx="5973763" cy="76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AI NHANH AI ĐÚNG</a:t>
            </a:r>
          </a:p>
        </p:txBody>
      </p:sp>
      <p:pic>
        <p:nvPicPr>
          <p:cNvPr id="16406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596265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7172325" y="3219452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7215188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7181850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7172325" y="3234281"/>
            <a:ext cx="666750" cy="7429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7167563" y="3249084"/>
            <a:ext cx="66675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629400" y="4362465"/>
            <a:ext cx="1752600" cy="1178983"/>
            <a:chOff x="4320" y="2928"/>
            <a:chExt cx="1104" cy="1104"/>
          </a:xfrm>
        </p:grpSpPr>
        <p:sp>
          <p:nvSpPr>
            <p:cNvPr id="720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  <a:defRPr/>
              </a:pPr>
              <a:endParaRPr lang="vi-VN" sz="6000" b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HelvetInsH" pitchFamily="34" charset="0"/>
              </a:endParaRPr>
            </a:p>
          </p:txBody>
        </p:sp>
        <p:sp>
          <p:nvSpPr>
            <p:cNvPr id="1642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Clr>
                  <a:srgbClr val="0000FF"/>
                </a:buClr>
                <a:buSzPct val="70000"/>
                <a:buFont typeface="Wingdings" pitchFamily="2" charset="2"/>
                <a:buNone/>
              </a:pPr>
              <a:r>
                <a:rPr lang="en-US" sz="3600" kern="1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>
                    <a:outerShdw dist="38100" dir="2700000" algn="tl" rotWithShape="0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Hết giờ</a:t>
              </a:r>
            </a:p>
          </p:txBody>
        </p:sp>
      </p:grpSp>
      <p:pic>
        <p:nvPicPr>
          <p:cNvPr id="16420" name="Picture 29" descr="Picture1"/>
          <p:cNvPicPr>
            <a:picLocks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721784"/>
            <a:ext cx="9144000" cy="9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8412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258</Words>
  <Application>Microsoft Office PowerPoint</Application>
  <PresentationFormat>On-screen Show (4:3)</PresentationFormat>
  <Paragraphs>135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Office Theme</vt:lpstr>
      <vt:lpstr>Chủ đề của Office</vt:lpstr>
      <vt:lpstr>1_Chủ đề của Office</vt:lpstr>
      <vt:lpstr>2_Chủ đề của Office</vt:lpstr>
      <vt:lpstr>3_Chủ đề của Office</vt:lpstr>
      <vt:lpstr>4_Chủ đề của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45</cp:revision>
  <dcterms:created xsi:type="dcterms:W3CDTF">2020-10-27T17:04:24Z</dcterms:created>
  <dcterms:modified xsi:type="dcterms:W3CDTF">2023-04-08T08:21:12Z</dcterms:modified>
</cp:coreProperties>
</file>