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58" r:id="rId9"/>
    <p:sldMasterId id="2147483772" r:id="rId10"/>
  </p:sldMasterIdLst>
  <p:notesMasterIdLst>
    <p:notesMasterId r:id="rId23"/>
  </p:notesMasterIdLst>
  <p:sldIdLst>
    <p:sldId id="258" r:id="rId11"/>
    <p:sldId id="285" r:id="rId12"/>
    <p:sldId id="262" r:id="rId13"/>
    <p:sldId id="264" r:id="rId14"/>
    <p:sldId id="272" r:id="rId15"/>
    <p:sldId id="268" r:id="rId16"/>
    <p:sldId id="274" r:id="rId17"/>
    <p:sldId id="270" r:id="rId18"/>
    <p:sldId id="277" r:id="rId19"/>
    <p:sldId id="279" r:id="rId20"/>
    <p:sldId id="281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E0B38-2E28-4418-BC30-61780A59ED1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CFDCD-693E-49D2-BD4A-3668E788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6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9" name="Nơi giữ chỗ cho Ghi chú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9700" name="Nơi giữ chỗ cho Số hiệu Bản chiế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1pPr>
            <a:lvl2pPr marL="742950" indent="-28575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2pPr>
            <a:lvl3pPr marL="1143000" indent="-22860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3pPr>
            <a:lvl4pPr marL="1600200" indent="-22860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4pPr>
            <a:lvl5pPr marL="2057400" indent="-22860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9pPr>
          </a:lstStyle>
          <a:p>
            <a:pPr eaLnBrk="1" hangingPunct="1">
              <a:buClr>
                <a:srgbClr val="0000FF"/>
              </a:buClr>
            </a:pPr>
            <a:fld id="{14058FE2-0D7B-4E6F-AF02-1F620411260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>
                <a:buClr>
                  <a:srgbClr val="0000FF"/>
                </a:buClr>
              </a:pPr>
              <a:t>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5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42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2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6" y="1522380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648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836083" y="1468560"/>
            <a:ext cx="338612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70310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744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525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768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11"/>
            <a:ext cx="77724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299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6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6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047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7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304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42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9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7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36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05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818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9688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9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3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862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063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021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842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9701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617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787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513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04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DBF5F9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16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656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081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730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702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398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37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233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981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07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4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DBF5F9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67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56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8" y="185976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77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08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2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6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6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4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62"/>
            <a:ext cx="609600" cy="365125"/>
          </a:xfrm>
        </p:spPr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5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0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08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14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00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63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10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35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8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67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3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09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9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90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6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25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9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40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3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58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1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60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43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1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01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45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9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82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6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3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2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89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48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24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52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85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269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3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822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1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11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9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98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6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39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846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918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97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824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66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1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71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38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9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82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4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148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337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292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544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29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921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5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761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90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77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586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710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67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1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81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22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9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094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7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8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64" y="626469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3" y="618147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4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64" y="1491606"/>
            <a:ext cx="7400615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30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2" y="641801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143231" y="562681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980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22" y="358809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250583" y="1572174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665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80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2669136" y="1522380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2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1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2711998" y="1557590"/>
            <a:ext cx="35640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60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96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7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8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64" y="626469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3" y="618147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4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64" y="1491606"/>
            <a:ext cx="7400615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30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2" y="641801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31" y="562681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2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22" y="358809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74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095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2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6" y="1522380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295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32040" y="1503389"/>
            <a:ext cx="354615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9333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928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7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8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64" y="626469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3" y="618147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4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64" y="1491606"/>
            <a:ext cx="7400615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30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2" y="641801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31" y="562681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85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22" y="358809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74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392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089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2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6" y="1522380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03172" y="1596490"/>
            <a:ext cx="35640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6590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656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7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8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64" y="626469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3" y="618147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4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64" y="1491606"/>
            <a:ext cx="7400615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30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2" y="641801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31" y="562681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40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22" y="358809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74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308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2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6" y="1522380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892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79174" y="1647234"/>
            <a:ext cx="33636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9148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970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7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104338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64" y="626469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3" y="618147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519234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64" y="1491606"/>
            <a:ext cx="7400615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360830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2" y="641801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31" y="562681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10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21953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6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8" y="98942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9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200" y="917947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13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5" y="160331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6" y="156141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6" y="153183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5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20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81" y="221719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93" y="217529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13" y="214571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8" y="283107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9" y="278916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20" y="275959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33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5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6" y="340304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7" y="337347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40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602" y="40588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13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33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2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7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8" y="46727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20" y="463080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9" y="460123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54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5" y="52865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6" y="524468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7" y="52151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60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22" y="59004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33" y="585856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54" y="582898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9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92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3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6" y="503865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71487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3888536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8" y="554150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22" y="358809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572174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03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0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4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2DDCD1-63C9-4A69-AB46-0973AAF5A6ED}" type="datetimeFigureOut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08/04/2023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62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6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CF2D8AB-5A64-4CAF-96B9-8D7370976C6A}" type="slidenum">
              <a:rPr lang="vi-VN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vi-VN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6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25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74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25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77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77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77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8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15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7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73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7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30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15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11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519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4185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6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62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62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62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1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gif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4.wav"/><Relationship Id="rId11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5.wav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0" Type="http://schemas.openxmlformats.org/officeDocument/2006/relationships/image" Target="../media/image13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audio" Target="../media/audio5.wav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0" Type="http://schemas.openxmlformats.org/officeDocument/2006/relationships/image" Target="../media/image13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audio" Target="../media/audio5.wav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0" Type="http://schemas.openxmlformats.org/officeDocument/2006/relationships/image" Target="../media/image13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hinh nen ppt\131111hinh-nen-lo-hoa-dep-ben-dong-sach-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3" y="30135"/>
            <a:ext cx="9525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832168"/>
              </p:ext>
            </p:extLst>
          </p:nvPr>
        </p:nvGraphicFramePr>
        <p:xfrm>
          <a:off x="52469" y="2499375"/>
          <a:ext cx="1676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Clip" r:id="rId4" imgW="1060704" imgH="1335024" progId="MS_ClipArt_Gallery.2">
                  <p:embed/>
                </p:oleObj>
              </mc:Choice>
              <mc:Fallback>
                <p:oleObj name="Clip" r:id="rId4" imgW="1060704" imgH="13350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69" y="2499375"/>
                        <a:ext cx="16764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8" name="Group 5"/>
          <p:cNvGrpSpPr>
            <a:grpSpLocks noChangeAspect="1"/>
          </p:cNvGrpSpPr>
          <p:nvPr/>
        </p:nvGrpSpPr>
        <p:grpSpPr bwMode="auto">
          <a:xfrm rot="2157314">
            <a:off x="15877" y="74613"/>
            <a:ext cx="1081088" cy="950912"/>
            <a:chOff x="4944" y="658"/>
            <a:chExt cx="624" cy="553"/>
          </a:xfrm>
        </p:grpSpPr>
        <p:sp>
          <p:nvSpPr>
            <p:cNvPr id="6155" name="AutoShape 6"/>
            <p:cNvSpPr>
              <a:spLocks noChangeAspect="1" noChangeArrowheads="1"/>
            </p:cNvSpPr>
            <p:nvPr/>
          </p:nvSpPr>
          <p:spPr bwMode="auto">
            <a:xfrm>
              <a:off x="4944" y="658"/>
              <a:ext cx="624" cy="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56" name="Freeform 7"/>
            <p:cNvSpPr>
              <a:spLocks/>
            </p:cNvSpPr>
            <p:nvPr/>
          </p:nvSpPr>
          <p:spPr bwMode="auto">
            <a:xfrm>
              <a:off x="5092" y="824"/>
              <a:ext cx="124" cy="126"/>
            </a:xfrm>
            <a:custGeom>
              <a:avLst/>
              <a:gdLst>
                <a:gd name="T0" fmla="*/ 1 w 248"/>
                <a:gd name="T1" fmla="*/ 0 h 253"/>
                <a:gd name="T2" fmla="*/ 1 w 248"/>
                <a:gd name="T3" fmla="*/ 0 h 253"/>
                <a:gd name="T4" fmla="*/ 1 w 248"/>
                <a:gd name="T5" fmla="*/ 0 h 253"/>
                <a:gd name="T6" fmla="*/ 1 w 248"/>
                <a:gd name="T7" fmla="*/ 0 h 253"/>
                <a:gd name="T8" fmla="*/ 1 w 248"/>
                <a:gd name="T9" fmla="*/ 0 h 253"/>
                <a:gd name="T10" fmla="*/ 1 w 248"/>
                <a:gd name="T11" fmla="*/ 0 h 253"/>
                <a:gd name="T12" fmla="*/ 1 w 248"/>
                <a:gd name="T13" fmla="*/ 0 h 253"/>
                <a:gd name="T14" fmla="*/ 1 w 248"/>
                <a:gd name="T15" fmla="*/ 0 h 253"/>
                <a:gd name="T16" fmla="*/ 1 w 248"/>
                <a:gd name="T17" fmla="*/ 0 h 253"/>
                <a:gd name="T18" fmla="*/ 1 w 248"/>
                <a:gd name="T19" fmla="*/ 0 h 253"/>
                <a:gd name="T20" fmla="*/ 0 w 248"/>
                <a:gd name="T21" fmla="*/ 0 h 253"/>
                <a:gd name="T22" fmla="*/ 1 w 248"/>
                <a:gd name="T23" fmla="*/ 0 h 253"/>
                <a:gd name="T24" fmla="*/ 1 w 248"/>
                <a:gd name="T25" fmla="*/ 0 h 253"/>
                <a:gd name="T26" fmla="*/ 1 w 248"/>
                <a:gd name="T27" fmla="*/ 0 h 253"/>
                <a:gd name="T28" fmla="*/ 1 w 248"/>
                <a:gd name="T29" fmla="*/ 0 h 253"/>
                <a:gd name="T30" fmla="*/ 1 w 248"/>
                <a:gd name="T31" fmla="*/ 0 h 253"/>
                <a:gd name="T32" fmla="*/ 1 w 248"/>
                <a:gd name="T33" fmla="*/ 0 h 253"/>
                <a:gd name="T34" fmla="*/ 1 w 248"/>
                <a:gd name="T35" fmla="*/ 0 h 253"/>
                <a:gd name="T36" fmla="*/ 1 w 248"/>
                <a:gd name="T37" fmla="*/ 0 h 253"/>
                <a:gd name="T38" fmla="*/ 1 w 248"/>
                <a:gd name="T39" fmla="*/ 0 h 253"/>
                <a:gd name="T40" fmla="*/ 1 w 248"/>
                <a:gd name="T41" fmla="*/ 0 h 253"/>
                <a:gd name="T42" fmla="*/ 1 w 248"/>
                <a:gd name="T43" fmla="*/ 0 h 253"/>
                <a:gd name="T44" fmla="*/ 1 w 248"/>
                <a:gd name="T45" fmla="*/ 0 h 253"/>
                <a:gd name="T46" fmla="*/ 1 w 248"/>
                <a:gd name="T47" fmla="*/ 0 h 253"/>
                <a:gd name="T48" fmla="*/ 1 w 248"/>
                <a:gd name="T49" fmla="*/ 0 h 253"/>
                <a:gd name="T50" fmla="*/ 1 w 248"/>
                <a:gd name="T51" fmla="*/ 0 h 253"/>
                <a:gd name="T52" fmla="*/ 1 w 248"/>
                <a:gd name="T53" fmla="*/ 0 h 253"/>
                <a:gd name="T54" fmla="*/ 1 w 248"/>
                <a:gd name="T55" fmla="*/ 0 h 253"/>
                <a:gd name="T56" fmla="*/ 1 w 248"/>
                <a:gd name="T57" fmla="*/ 0 h 253"/>
                <a:gd name="T58" fmla="*/ 1 w 248"/>
                <a:gd name="T59" fmla="*/ 0 h 253"/>
                <a:gd name="T60" fmla="*/ 1 w 248"/>
                <a:gd name="T61" fmla="*/ 0 h 253"/>
                <a:gd name="T62" fmla="*/ 1 w 248"/>
                <a:gd name="T63" fmla="*/ 0 h 253"/>
                <a:gd name="T64" fmla="*/ 1 w 248"/>
                <a:gd name="T65" fmla="*/ 0 h 253"/>
                <a:gd name="T66" fmla="*/ 1 w 248"/>
                <a:gd name="T67" fmla="*/ 0 h 253"/>
                <a:gd name="T68" fmla="*/ 1 w 248"/>
                <a:gd name="T69" fmla="*/ 0 h 253"/>
                <a:gd name="T70" fmla="*/ 1 w 248"/>
                <a:gd name="T71" fmla="*/ 0 h 253"/>
                <a:gd name="T72" fmla="*/ 1 w 248"/>
                <a:gd name="T73" fmla="*/ 0 h 253"/>
                <a:gd name="T74" fmla="*/ 1 w 248"/>
                <a:gd name="T75" fmla="*/ 0 h 253"/>
                <a:gd name="T76" fmla="*/ 1 w 248"/>
                <a:gd name="T77" fmla="*/ 0 h 253"/>
                <a:gd name="T78" fmla="*/ 1 w 248"/>
                <a:gd name="T79" fmla="*/ 0 h 253"/>
                <a:gd name="T80" fmla="*/ 1 w 248"/>
                <a:gd name="T81" fmla="*/ 0 h 253"/>
                <a:gd name="T82" fmla="*/ 1 w 248"/>
                <a:gd name="T83" fmla="*/ 0 h 253"/>
                <a:gd name="T84" fmla="*/ 1 w 248"/>
                <a:gd name="T85" fmla="*/ 0 h 253"/>
                <a:gd name="T86" fmla="*/ 1 w 248"/>
                <a:gd name="T87" fmla="*/ 0 h 253"/>
                <a:gd name="T88" fmla="*/ 1 w 248"/>
                <a:gd name="T89" fmla="*/ 0 h 253"/>
                <a:gd name="T90" fmla="*/ 1 w 248"/>
                <a:gd name="T91" fmla="*/ 0 h 253"/>
                <a:gd name="T92" fmla="*/ 1 w 248"/>
                <a:gd name="T93" fmla="*/ 0 h 253"/>
                <a:gd name="T94" fmla="*/ 1 w 248"/>
                <a:gd name="T95" fmla="*/ 0 h 253"/>
                <a:gd name="T96" fmla="*/ 1 w 248"/>
                <a:gd name="T97" fmla="*/ 0 h 253"/>
                <a:gd name="T98" fmla="*/ 1 w 248"/>
                <a:gd name="T99" fmla="*/ 0 h 253"/>
                <a:gd name="T100" fmla="*/ 1 w 248"/>
                <a:gd name="T101" fmla="*/ 0 h 253"/>
                <a:gd name="T102" fmla="*/ 1 w 248"/>
                <a:gd name="T103" fmla="*/ 0 h 253"/>
                <a:gd name="T104" fmla="*/ 1 w 248"/>
                <a:gd name="T105" fmla="*/ 0 h 253"/>
                <a:gd name="T106" fmla="*/ 1 w 248"/>
                <a:gd name="T107" fmla="*/ 0 h 253"/>
                <a:gd name="T108" fmla="*/ 1 w 248"/>
                <a:gd name="T109" fmla="*/ 0 h 253"/>
                <a:gd name="T110" fmla="*/ 1 w 248"/>
                <a:gd name="T111" fmla="*/ 0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8"/>
                <a:gd name="T169" fmla="*/ 0 h 253"/>
                <a:gd name="T170" fmla="*/ 248 w 248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8" h="253">
                  <a:moveTo>
                    <a:pt x="60" y="57"/>
                  </a:moveTo>
                  <a:lnTo>
                    <a:pt x="52" y="59"/>
                  </a:lnTo>
                  <a:lnTo>
                    <a:pt x="43" y="62"/>
                  </a:lnTo>
                  <a:lnTo>
                    <a:pt x="34" y="66"/>
                  </a:lnTo>
                  <a:lnTo>
                    <a:pt x="28" y="74"/>
                  </a:lnTo>
                  <a:lnTo>
                    <a:pt x="21" y="82"/>
                  </a:lnTo>
                  <a:lnTo>
                    <a:pt x="20" y="93"/>
                  </a:lnTo>
                  <a:lnTo>
                    <a:pt x="23" y="105"/>
                  </a:lnTo>
                  <a:lnTo>
                    <a:pt x="31" y="119"/>
                  </a:lnTo>
                  <a:lnTo>
                    <a:pt x="38" y="123"/>
                  </a:lnTo>
                  <a:lnTo>
                    <a:pt x="48" y="123"/>
                  </a:lnTo>
                  <a:lnTo>
                    <a:pt x="55" y="122"/>
                  </a:lnTo>
                  <a:lnTo>
                    <a:pt x="60" y="119"/>
                  </a:lnTo>
                  <a:lnTo>
                    <a:pt x="66" y="125"/>
                  </a:lnTo>
                  <a:lnTo>
                    <a:pt x="74" y="129"/>
                  </a:lnTo>
                  <a:lnTo>
                    <a:pt x="80" y="136"/>
                  </a:lnTo>
                  <a:lnTo>
                    <a:pt x="85" y="142"/>
                  </a:lnTo>
                  <a:lnTo>
                    <a:pt x="88" y="146"/>
                  </a:lnTo>
                  <a:lnTo>
                    <a:pt x="86" y="148"/>
                  </a:lnTo>
                  <a:lnTo>
                    <a:pt x="81" y="148"/>
                  </a:lnTo>
                  <a:lnTo>
                    <a:pt x="74" y="146"/>
                  </a:lnTo>
                  <a:lnTo>
                    <a:pt x="65" y="145"/>
                  </a:lnTo>
                  <a:lnTo>
                    <a:pt x="58" y="143"/>
                  </a:lnTo>
                  <a:lnTo>
                    <a:pt x="54" y="142"/>
                  </a:lnTo>
                  <a:lnTo>
                    <a:pt x="52" y="139"/>
                  </a:lnTo>
                  <a:lnTo>
                    <a:pt x="49" y="134"/>
                  </a:lnTo>
                  <a:lnTo>
                    <a:pt x="43" y="131"/>
                  </a:lnTo>
                  <a:lnTo>
                    <a:pt x="34" y="128"/>
                  </a:lnTo>
                  <a:lnTo>
                    <a:pt x="23" y="129"/>
                  </a:lnTo>
                  <a:lnTo>
                    <a:pt x="12" y="134"/>
                  </a:lnTo>
                  <a:lnTo>
                    <a:pt x="4" y="143"/>
                  </a:lnTo>
                  <a:lnTo>
                    <a:pt x="0" y="154"/>
                  </a:lnTo>
                  <a:lnTo>
                    <a:pt x="0" y="166"/>
                  </a:lnTo>
                  <a:lnTo>
                    <a:pt x="1" y="174"/>
                  </a:lnTo>
                  <a:lnTo>
                    <a:pt x="3" y="180"/>
                  </a:lnTo>
                  <a:lnTo>
                    <a:pt x="6" y="185"/>
                  </a:lnTo>
                  <a:lnTo>
                    <a:pt x="9" y="189"/>
                  </a:lnTo>
                  <a:lnTo>
                    <a:pt x="15" y="193"/>
                  </a:lnTo>
                  <a:lnTo>
                    <a:pt x="21" y="196"/>
                  </a:lnTo>
                  <a:lnTo>
                    <a:pt x="29" y="197"/>
                  </a:lnTo>
                  <a:lnTo>
                    <a:pt x="37" y="197"/>
                  </a:lnTo>
                  <a:lnTo>
                    <a:pt x="43" y="196"/>
                  </a:lnTo>
                  <a:lnTo>
                    <a:pt x="51" y="194"/>
                  </a:lnTo>
                  <a:lnTo>
                    <a:pt x="55" y="191"/>
                  </a:lnTo>
                  <a:lnTo>
                    <a:pt x="58" y="188"/>
                  </a:lnTo>
                  <a:lnTo>
                    <a:pt x="65" y="182"/>
                  </a:lnTo>
                  <a:lnTo>
                    <a:pt x="72" y="182"/>
                  </a:lnTo>
                  <a:lnTo>
                    <a:pt x="78" y="183"/>
                  </a:lnTo>
                  <a:lnTo>
                    <a:pt x="85" y="185"/>
                  </a:lnTo>
                  <a:lnTo>
                    <a:pt x="71" y="197"/>
                  </a:lnTo>
                  <a:lnTo>
                    <a:pt x="60" y="214"/>
                  </a:lnTo>
                  <a:lnTo>
                    <a:pt x="54" y="231"/>
                  </a:lnTo>
                  <a:lnTo>
                    <a:pt x="58" y="245"/>
                  </a:lnTo>
                  <a:lnTo>
                    <a:pt x="65" y="249"/>
                  </a:lnTo>
                  <a:lnTo>
                    <a:pt x="71" y="251"/>
                  </a:lnTo>
                  <a:lnTo>
                    <a:pt x="78" y="253"/>
                  </a:lnTo>
                  <a:lnTo>
                    <a:pt x="86" y="253"/>
                  </a:lnTo>
                  <a:lnTo>
                    <a:pt x="92" y="251"/>
                  </a:lnTo>
                  <a:lnTo>
                    <a:pt x="100" y="248"/>
                  </a:lnTo>
                  <a:lnTo>
                    <a:pt x="105" y="243"/>
                  </a:lnTo>
                  <a:lnTo>
                    <a:pt x="109" y="239"/>
                  </a:lnTo>
                  <a:lnTo>
                    <a:pt x="114" y="226"/>
                  </a:lnTo>
                  <a:lnTo>
                    <a:pt x="115" y="214"/>
                  </a:lnTo>
                  <a:lnTo>
                    <a:pt x="114" y="202"/>
                  </a:lnTo>
                  <a:lnTo>
                    <a:pt x="109" y="193"/>
                  </a:lnTo>
                  <a:lnTo>
                    <a:pt x="105" y="186"/>
                  </a:lnTo>
                  <a:lnTo>
                    <a:pt x="105" y="182"/>
                  </a:lnTo>
                  <a:lnTo>
                    <a:pt x="108" y="179"/>
                  </a:lnTo>
                  <a:lnTo>
                    <a:pt x="112" y="177"/>
                  </a:lnTo>
                  <a:lnTo>
                    <a:pt x="115" y="179"/>
                  </a:lnTo>
                  <a:lnTo>
                    <a:pt x="118" y="183"/>
                  </a:lnTo>
                  <a:lnTo>
                    <a:pt x="120" y="191"/>
                  </a:lnTo>
                  <a:lnTo>
                    <a:pt x="122" y="199"/>
                  </a:lnTo>
                  <a:lnTo>
                    <a:pt x="125" y="206"/>
                  </a:lnTo>
                  <a:lnTo>
                    <a:pt x="132" y="214"/>
                  </a:lnTo>
                  <a:lnTo>
                    <a:pt x="145" y="217"/>
                  </a:lnTo>
                  <a:lnTo>
                    <a:pt x="162" y="208"/>
                  </a:lnTo>
                  <a:lnTo>
                    <a:pt x="168" y="214"/>
                  </a:lnTo>
                  <a:lnTo>
                    <a:pt x="177" y="219"/>
                  </a:lnTo>
                  <a:lnTo>
                    <a:pt x="186" y="222"/>
                  </a:lnTo>
                  <a:lnTo>
                    <a:pt x="197" y="222"/>
                  </a:lnTo>
                  <a:lnTo>
                    <a:pt x="208" y="220"/>
                  </a:lnTo>
                  <a:lnTo>
                    <a:pt x="217" y="214"/>
                  </a:lnTo>
                  <a:lnTo>
                    <a:pt x="226" y="205"/>
                  </a:lnTo>
                  <a:lnTo>
                    <a:pt x="232" y="191"/>
                  </a:lnTo>
                  <a:lnTo>
                    <a:pt x="232" y="189"/>
                  </a:lnTo>
                  <a:lnTo>
                    <a:pt x="232" y="186"/>
                  </a:lnTo>
                  <a:lnTo>
                    <a:pt x="231" y="185"/>
                  </a:lnTo>
                  <a:lnTo>
                    <a:pt x="229" y="183"/>
                  </a:lnTo>
                  <a:lnTo>
                    <a:pt x="228" y="177"/>
                  </a:lnTo>
                  <a:lnTo>
                    <a:pt x="222" y="168"/>
                  </a:lnTo>
                  <a:lnTo>
                    <a:pt x="209" y="160"/>
                  </a:lnTo>
                  <a:lnTo>
                    <a:pt x="194" y="162"/>
                  </a:lnTo>
                  <a:lnTo>
                    <a:pt x="185" y="163"/>
                  </a:lnTo>
                  <a:lnTo>
                    <a:pt x="177" y="160"/>
                  </a:lnTo>
                  <a:lnTo>
                    <a:pt x="171" y="156"/>
                  </a:lnTo>
                  <a:lnTo>
                    <a:pt x="166" y="149"/>
                  </a:lnTo>
                  <a:lnTo>
                    <a:pt x="174" y="142"/>
                  </a:lnTo>
                  <a:lnTo>
                    <a:pt x="182" y="133"/>
                  </a:lnTo>
                  <a:lnTo>
                    <a:pt x="189" y="126"/>
                  </a:lnTo>
                  <a:lnTo>
                    <a:pt x="195" y="120"/>
                  </a:lnTo>
                  <a:lnTo>
                    <a:pt x="205" y="120"/>
                  </a:lnTo>
                  <a:lnTo>
                    <a:pt x="212" y="120"/>
                  </a:lnTo>
                  <a:lnTo>
                    <a:pt x="219" y="120"/>
                  </a:lnTo>
                  <a:lnTo>
                    <a:pt x="225" y="119"/>
                  </a:lnTo>
                  <a:lnTo>
                    <a:pt x="231" y="116"/>
                  </a:lnTo>
                  <a:lnTo>
                    <a:pt x="236" y="113"/>
                  </a:lnTo>
                  <a:lnTo>
                    <a:pt x="240" y="108"/>
                  </a:lnTo>
                  <a:lnTo>
                    <a:pt x="243" y="103"/>
                  </a:lnTo>
                  <a:lnTo>
                    <a:pt x="246" y="93"/>
                  </a:lnTo>
                  <a:lnTo>
                    <a:pt x="248" y="83"/>
                  </a:lnTo>
                  <a:lnTo>
                    <a:pt x="245" y="74"/>
                  </a:lnTo>
                  <a:lnTo>
                    <a:pt x="239" y="65"/>
                  </a:lnTo>
                  <a:lnTo>
                    <a:pt x="234" y="60"/>
                  </a:lnTo>
                  <a:lnTo>
                    <a:pt x="229" y="57"/>
                  </a:lnTo>
                  <a:lnTo>
                    <a:pt x="222" y="56"/>
                  </a:lnTo>
                  <a:lnTo>
                    <a:pt x="216" y="56"/>
                  </a:lnTo>
                  <a:lnTo>
                    <a:pt x="208" y="56"/>
                  </a:lnTo>
                  <a:lnTo>
                    <a:pt x="202" y="57"/>
                  </a:lnTo>
                  <a:lnTo>
                    <a:pt x="195" y="59"/>
                  </a:lnTo>
                  <a:lnTo>
                    <a:pt x="191" y="62"/>
                  </a:lnTo>
                  <a:lnTo>
                    <a:pt x="185" y="69"/>
                  </a:lnTo>
                  <a:lnTo>
                    <a:pt x="183" y="77"/>
                  </a:lnTo>
                  <a:lnTo>
                    <a:pt x="183" y="83"/>
                  </a:lnTo>
                  <a:lnTo>
                    <a:pt x="183" y="89"/>
                  </a:lnTo>
                  <a:lnTo>
                    <a:pt x="175" y="99"/>
                  </a:lnTo>
                  <a:lnTo>
                    <a:pt x="166" y="108"/>
                  </a:lnTo>
                  <a:lnTo>
                    <a:pt x="157" y="114"/>
                  </a:lnTo>
                  <a:lnTo>
                    <a:pt x="152" y="117"/>
                  </a:lnTo>
                  <a:lnTo>
                    <a:pt x="149" y="114"/>
                  </a:lnTo>
                  <a:lnTo>
                    <a:pt x="146" y="111"/>
                  </a:lnTo>
                  <a:lnTo>
                    <a:pt x="142" y="108"/>
                  </a:lnTo>
                  <a:lnTo>
                    <a:pt x="137" y="106"/>
                  </a:lnTo>
                  <a:lnTo>
                    <a:pt x="142" y="97"/>
                  </a:lnTo>
                  <a:lnTo>
                    <a:pt x="146" y="86"/>
                  </a:lnTo>
                  <a:lnTo>
                    <a:pt x="148" y="76"/>
                  </a:lnTo>
                  <a:lnTo>
                    <a:pt x="151" y="69"/>
                  </a:lnTo>
                  <a:lnTo>
                    <a:pt x="162" y="60"/>
                  </a:lnTo>
                  <a:lnTo>
                    <a:pt x="171" y="49"/>
                  </a:lnTo>
                  <a:lnTo>
                    <a:pt x="174" y="37"/>
                  </a:lnTo>
                  <a:lnTo>
                    <a:pt x="174" y="25"/>
                  </a:lnTo>
                  <a:lnTo>
                    <a:pt x="168" y="16"/>
                  </a:lnTo>
                  <a:lnTo>
                    <a:pt x="159" y="6"/>
                  </a:lnTo>
                  <a:lnTo>
                    <a:pt x="146" y="2"/>
                  </a:lnTo>
                  <a:lnTo>
                    <a:pt x="134" y="0"/>
                  </a:lnTo>
                  <a:lnTo>
                    <a:pt x="126" y="2"/>
                  </a:lnTo>
                  <a:lnTo>
                    <a:pt x="120" y="6"/>
                  </a:lnTo>
                  <a:lnTo>
                    <a:pt x="112" y="11"/>
                  </a:lnTo>
                  <a:lnTo>
                    <a:pt x="106" y="17"/>
                  </a:lnTo>
                  <a:lnTo>
                    <a:pt x="102" y="22"/>
                  </a:lnTo>
                  <a:lnTo>
                    <a:pt x="98" y="26"/>
                  </a:lnTo>
                  <a:lnTo>
                    <a:pt x="97" y="31"/>
                  </a:lnTo>
                  <a:lnTo>
                    <a:pt x="97" y="37"/>
                  </a:lnTo>
                  <a:lnTo>
                    <a:pt x="100" y="48"/>
                  </a:lnTo>
                  <a:lnTo>
                    <a:pt x="106" y="56"/>
                  </a:lnTo>
                  <a:lnTo>
                    <a:pt x="112" y="62"/>
                  </a:lnTo>
                  <a:lnTo>
                    <a:pt x="118" y="66"/>
                  </a:lnTo>
                  <a:lnTo>
                    <a:pt x="120" y="77"/>
                  </a:lnTo>
                  <a:lnTo>
                    <a:pt x="118" y="86"/>
                  </a:lnTo>
                  <a:lnTo>
                    <a:pt x="118" y="94"/>
                  </a:lnTo>
                  <a:lnTo>
                    <a:pt x="118" y="100"/>
                  </a:lnTo>
                  <a:lnTo>
                    <a:pt x="112" y="100"/>
                  </a:lnTo>
                  <a:lnTo>
                    <a:pt x="108" y="102"/>
                  </a:lnTo>
                  <a:lnTo>
                    <a:pt x="105" y="105"/>
                  </a:lnTo>
                  <a:lnTo>
                    <a:pt x="103" y="105"/>
                  </a:lnTo>
                  <a:lnTo>
                    <a:pt x="94" y="94"/>
                  </a:lnTo>
                  <a:lnTo>
                    <a:pt x="88" y="79"/>
                  </a:lnTo>
                  <a:lnTo>
                    <a:pt x="78" y="63"/>
                  </a:lnTo>
                  <a:lnTo>
                    <a:pt x="60" y="57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57" name="Freeform 8"/>
            <p:cNvSpPr>
              <a:spLocks/>
            </p:cNvSpPr>
            <p:nvPr/>
          </p:nvSpPr>
          <p:spPr bwMode="auto">
            <a:xfrm>
              <a:off x="5006" y="990"/>
              <a:ext cx="127" cy="221"/>
            </a:xfrm>
            <a:custGeom>
              <a:avLst/>
              <a:gdLst>
                <a:gd name="T0" fmla="*/ 1 w 254"/>
                <a:gd name="T1" fmla="*/ 0 h 441"/>
                <a:gd name="T2" fmla="*/ 1 w 254"/>
                <a:gd name="T3" fmla="*/ 1 h 441"/>
                <a:gd name="T4" fmla="*/ 1 w 254"/>
                <a:gd name="T5" fmla="*/ 1 h 441"/>
                <a:gd name="T6" fmla="*/ 1 w 254"/>
                <a:gd name="T7" fmla="*/ 1 h 441"/>
                <a:gd name="T8" fmla="*/ 1 w 254"/>
                <a:gd name="T9" fmla="*/ 1 h 441"/>
                <a:gd name="T10" fmla="*/ 1 w 254"/>
                <a:gd name="T11" fmla="*/ 1 h 441"/>
                <a:gd name="T12" fmla="*/ 1 w 254"/>
                <a:gd name="T13" fmla="*/ 1 h 441"/>
                <a:gd name="T14" fmla="*/ 1 w 254"/>
                <a:gd name="T15" fmla="*/ 1 h 441"/>
                <a:gd name="T16" fmla="*/ 1 w 254"/>
                <a:gd name="T17" fmla="*/ 1 h 441"/>
                <a:gd name="T18" fmla="*/ 1 w 254"/>
                <a:gd name="T19" fmla="*/ 1 h 441"/>
                <a:gd name="T20" fmla="*/ 1 w 254"/>
                <a:gd name="T21" fmla="*/ 1 h 441"/>
                <a:gd name="T22" fmla="*/ 1 w 254"/>
                <a:gd name="T23" fmla="*/ 1 h 441"/>
                <a:gd name="T24" fmla="*/ 1 w 254"/>
                <a:gd name="T25" fmla="*/ 1 h 441"/>
                <a:gd name="T26" fmla="*/ 1 w 254"/>
                <a:gd name="T27" fmla="*/ 1 h 441"/>
                <a:gd name="T28" fmla="*/ 1 w 254"/>
                <a:gd name="T29" fmla="*/ 1 h 441"/>
                <a:gd name="T30" fmla="*/ 1 w 254"/>
                <a:gd name="T31" fmla="*/ 1 h 441"/>
                <a:gd name="T32" fmla="*/ 0 w 254"/>
                <a:gd name="T33" fmla="*/ 1 h 441"/>
                <a:gd name="T34" fmla="*/ 1 w 254"/>
                <a:gd name="T35" fmla="*/ 1 h 441"/>
                <a:gd name="T36" fmla="*/ 1 w 254"/>
                <a:gd name="T37" fmla="*/ 1 h 441"/>
                <a:gd name="T38" fmla="*/ 1 w 254"/>
                <a:gd name="T39" fmla="*/ 1 h 441"/>
                <a:gd name="T40" fmla="*/ 1 w 254"/>
                <a:gd name="T41" fmla="*/ 1 h 441"/>
                <a:gd name="T42" fmla="*/ 1 w 254"/>
                <a:gd name="T43" fmla="*/ 1 h 441"/>
                <a:gd name="T44" fmla="*/ 1 w 254"/>
                <a:gd name="T45" fmla="*/ 1 h 441"/>
                <a:gd name="T46" fmla="*/ 1 w 254"/>
                <a:gd name="T47" fmla="*/ 1 h 441"/>
                <a:gd name="T48" fmla="*/ 1 w 254"/>
                <a:gd name="T49" fmla="*/ 1 h 441"/>
                <a:gd name="T50" fmla="*/ 1 w 254"/>
                <a:gd name="T51" fmla="*/ 1 h 441"/>
                <a:gd name="T52" fmla="*/ 1 w 254"/>
                <a:gd name="T53" fmla="*/ 1 h 441"/>
                <a:gd name="T54" fmla="*/ 1 w 254"/>
                <a:gd name="T55" fmla="*/ 1 h 441"/>
                <a:gd name="T56" fmla="*/ 1 w 254"/>
                <a:gd name="T57" fmla="*/ 1 h 441"/>
                <a:gd name="T58" fmla="*/ 1 w 254"/>
                <a:gd name="T59" fmla="*/ 1 h 441"/>
                <a:gd name="T60" fmla="*/ 1 w 254"/>
                <a:gd name="T61" fmla="*/ 1 h 441"/>
                <a:gd name="T62" fmla="*/ 1 w 254"/>
                <a:gd name="T63" fmla="*/ 1 h 441"/>
                <a:gd name="T64" fmla="*/ 1 w 254"/>
                <a:gd name="T65" fmla="*/ 1 h 441"/>
                <a:gd name="T66" fmla="*/ 1 w 254"/>
                <a:gd name="T67" fmla="*/ 1 h 441"/>
                <a:gd name="T68" fmla="*/ 1 w 254"/>
                <a:gd name="T69" fmla="*/ 1 h 441"/>
                <a:gd name="T70" fmla="*/ 1 w 254"/>
                <a:gd name="T71" fmla="*/ 1 h 441"/>
                <a:gd name="T72" fmla="*/ 1 w 254"/>
                <a:gd name="T73" fmla="*/ 1 h 441"/>
                <a:gd name="T74" fmla="*/ 1 w 254"/>
                <a:gd name="T75" fmla="*/ 1 h 441"/>
                <a:gd name="T76" fmla="*/ 1 w 254"/>
                <a:gd name="T77" fmla="*/ 1 h 441"/>
                <a:gd name="T78" fmla="*/ 1 w 254"/>
                <a:gd name="T79" fmla="*/ 1 h 441"/>
                <a:gd name="T80" fmla="*/ 1 w 254"/>
                <a:gd name="T81" fmla="*/ 1 h 441"/>
                <a:gd name="T82" fmla="*/ 1 w 254"/>
                <a:gd name="T83" fmla="*/ 1 h 441"/>
                <a:gd name="T84" fmla="*/ 1 w 254"/>
                <a:gd name="T85" fmla="*/ 1 h 441"/>
                <a:gd name="T86" fmla="*/ 1 w 254"/>
                <a:gd name="T87" fmla="*/ 1 h 441"/>
                <a:gd name="T88" fmla="*/ 1 w 254"/>
                <a:gd name="T89" fmla="*/ 1 h 441"/>
                <a:gd name="T90" fmla="*/ 1 w 254"/>
                <a:gd name="T91" fmla="*/ 1 h 441"/>
                <a:gd name="T92" fmla="*/ 1 w 254"/>
                <a:gd name="T93" fmla="*/ 1 h 441"/>
                <a:gd name="T94" fmla="*/ 1 w 254"/>
                <a:gd name="T95" fmla="*/ 1 h 441"/>
                <a:gd name="T96" fmla="*/ 1 w 254"/>
                <a:gd name="T97" fmla="*/ 1 h 441"/>
                <a:gd name="T98" fmla="*/ 1 w 254"/>
                <a:gd name="T99" fmla="*/ 1 h 441"/>
                <a:gd name="T100" fmla="*/ 1 w 254"/>
                <a:gd name="T101" fmla="*/ 1 h 441"/>
                <a:gd name="T102" fmla="*/ 1 w 254"/>
                <a:gd name="T103" fmla="*/ 1 h 441"/>
                <a:gd name="T104" fmla="*/ 1 w 254"/>
                <a:gd name="T105" fmla="*/ 1 h 441"/>
                <a:gd name="T106" fmla="*/ 1 w 254"/>
                <a:gd name="T107" fmla="*/ 0 h 44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4"/>
                <a:gd name="T163" fmla="*/ 0 h 441"/>
                <a:gd name="T164" fmla="*/ 254 w 254"/>
                <a:gd name="T165" fmla="*/ 441 h 44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4" h="441">
                  <a:moveTo>
                    <a:pt x="251" y="0"/>
                  </a:moveTo>
                  <a:lnTo>
                    <a:pt x="231" y="27"/>
                  </a:lnTo>
                  <a:lnTo>
                    <a:pt x="208" y="52"/>
                  </a:lnTo>
                  <a:lnTo>
                    <a:pt x="182" y="72"/>
                  </a:lnTo>
                  <a:lnTo>
                    <a:pt x="154" y="87"/>
                  </a:lnTo>
                  <a:lnTo>
                    <a:pt x="127" y="100"/>
                  </a:lnTo>
                  <a:lnTo>
                    <a:pt x="99" y="107"/>
                  </a:lnTo>
                  <a:lnTo>
                    <a:pt x="71" y="110"/>
                  </a:lnTo>
                  <a:lnTo>
                    <a:pt x="46" y="110"/>
                  </a:lnTo>
                  <a:lnTo>
                    <a:pt x="48" y="120"/>
                  </a:lnTo>
                  <a:lnTo>
                    <a:pt x="48" y="132"/>
                  </a:lnTo>
                  <a:lnTo>
                    <a:pt x="46" y="144"/>
                  </a:lnTo>
                  <a:lnTo>
                    <a:pt x="42" y="156"/>
                  </a:lnTo>
                  <a:lnTo>
                    <a:pt x="36" y="170"/>
                  </a:lnTo>
                  <a:lnTo>
                    <a:pt x="26" y="183"/>
                  </a:lnTo>
                  <a:lnTo>
                    <a:pt x="16" y="193"/>
                  </a:lnTo>
                  <a:lnTo>
                    <a:pt x="0" y="203"/>
                  </a:lnTo>
                  <a:lnTo>
                    <a:pt x="17" y="230"/>
                  </a:lnTo>
                  <a:lnTo>
                    <a:pt x="28" y="266"/>
                  </a:lnTo>
                  <a:lnTo>
                    <a:pt x="28" y="301"/>
                  </a:lnTo>
                  <a:lnTo>
                    <a:pt x="16" y="332"/>
                  </a:lnTo>
                  <a:lnTo>
                    <a:pt x="26" y="336"/>
                  </a:lnTo>
                  <a:lnTo>
                    <a:pt x="40" y="343"/>
                  </a:lnTo>
                  <a:lnTo>
                    <a:pt x="56" y="350"/>
                  </a:lnTo>
                  <a:lnTo>
                    <a:pt x="73" y="361"/>
                  </a:lnTo>
                  <a:lnTo>
                    <a:pt x="88" y="376"/>
                  </a:lnTo>
                  <a:lnTo>
                    <a:pt x="102" y="393"/>
                  </a:lnTo>
                  <a:lnTo>
                    <a:pt x="114" y="415"/>
                  </a:lnTo>
                  <a:lnTo>
                    <a:pt x="122" y="441"/>
                  </a:lnTo>
                  <a:lnTo>
                    <a:pt x="128" y="426"/>
                  </a:lnTo>
                  <a:lnTo>
                    <a:pt x="137" y="409"/>
                  </a:lnTo>
                  <a:lnTo>
                    <a:pt x="148" y="393"/>
                  </a:lnTo>
                  <a:lnTo>
                    <a:pt x="160" y="376"/>
                  </a:lnTo>
                  <a:lnTo>
                    <a:pt x="174" y="363"/>
                  </a:lnTo>
                  <a:lnTo>
                    <a:pt x="191" y="352"/>
                  </a:lnTo>
                  <a:lnTo>
                    <a:pt x="208" y="344"/>
                  </a:lnTo>
                  <a:lnTo>
                    <a:pt x="228" y="341"/>
                  </a:lnTo>
                  <a:lnTo>
                    <a:pt x="219" y="321"/>
                  </a:lnTo>
                  <a:lnTo>
                    <a:pt x="214" y="296"/>
                  </a:lnTo>
                  <a:lnTo>
                    <a:pt x="218" y="269"/>
                  </a:lnTo>
                  <a:lnTo>
                    <a:pt x="236" y="239"/>
                  </a:lnTo>
                  <a:lnTo>
                    <a:pt x="219" y="192"/>
                  </a:lnTo>
                  <a:lnTo>
                    <a:pt x="214" y="146"/>
                  </a:lnTo>
                  <a:lnTo>
                    <a:pt x="216" y="106"/>
                  </a:lnTo>
                  <a:lnTo>
                    <a:pt x="222" y="75"/>
                  </a:lnTo>
                  <a:lnTo>
                    <a:pt x="230" y="56"/>
                  </a:lnTo>
                  <a:lnTo>
                    <a:pt x="238" y="36"/>
                  </a:lnTo>
                  <a:lnTo>
                    <a:pt x="245" y="21"/>
                  </a:lnTo>
                  <a:lnTo>
                    <a:pt x="251" y="12"/>
                  </a:lnTo>
                  <a:lnTo>
                    <a:pt x="254" y="9"/>
                  </a:lnTo>
                  <a:lnTo>
                    <a:pt x="254" y="6"/>
                  </a:lnTo>
                  <a:lnTo>
                    <a:pt x="253" y="4"/>
                  </a:lnTo>
                  <a:lnTo>
                    <a:pt x="251" y="3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58" name="Freeform 9"/>
            <p:cNvSpPr>
              <a:spLocks/>
            </p:cNvSpPr>
            <p:nvPr/>
          </p:nvSpPr>
          <p:spPr bwMode="auto">
            <a:xfrm>
              <a:off x="5329" y="935"/>
              <a:ext cx="239" cy="182"/>
            </a:xfrm>
            <a:custGeom>
              <a:avLst/>
              <a:gdLst>
                <a:gd name="T0" fmla="*/ 1 w 478"/>
                <a:gd name="T1" fmla="*/ 0 h 364"/>
                <a:gd name="T2" fmla="*/ 1 w 478"/>
                <a:gd name="T3" fmla="*/ 1 h 364"/>
                <a:gd name="T4" fmla="*/ 1 w 478"/>
                <a:gd name="T5" fmla="*/ 1 h 364"/>
                <a:gd name="T6" fmla="*/ 1 w 478"/>
                <a:gd name="T7" fmla="*/ 1 h 364"/>
                <a:gd name="T8" fmla="*/ 1 w 478"/>
                <a:gd name="T9" fmla="*/ 1 h 364"/>
                <a:gd name="T10" fmla="*/ 1 w 478"/>
                <a:gd name="T11" fmla="*/ 1 h 364"/>
                <a:gd name="T12" fmla="*/ 1 w 478"/>
                <a:gd name="T13" fmla="*/ 1 h 364"/>
                <a:gd name="T14" fmla="*/ 1 w 478"/>
                <a:gd name="T15" fmla="*/ 1 h 364"/>
                <a:gd name="T16" fmla="*/ 1 w 478"/>
                <a:gd name="T17" fmla="*/ 1 h 364"/>
                <a:gd name="T18" fmla="*/ 1 w 478"/>
                <a:gd name="T19" fmla="*/ 1 h 364"/>
                <a:gd name="T20" fmla="*/ 1 w 478"/>
                <a:gd name="T21" fmla="*/ 1 h 364"/>
                <a:gd name="T22" fmla="*/ 1 w 478"/>
                <a:gd name="T23" fmla="*/ 1 h 364"/>
                <a:gd name="T24" fmla="*/ 0 w 478"/>
                <a:gd name="T25" fmla="*/ 1 h 364"/>
                <a:gd name="T26" fmla="*/ 1 w 478"/>
                <a:gd name="T27" fmla="*/ 1 h 364"/>
                <a:gd name="T28" fmla="*/ 1 w 478"/>
                <a:gd name="T29" fmla="*/ 1 h 364"/>
                <a:gd name="T30" fmla="*/ 1 w 478"/>
                <a:gd name="T31" fmla="*/ 1 h 364"/>
                <a:gd name="T32" fmla="*/ 1 w 478"/>
                <a:gd name="T33" fmla="*/ 1 h 364"/>
                <a:gd name="T34" fmla="*/ 1 w 478"/>
                <a:gd name="T35" fmla="*/ 1 h 364"/>
                <a:gd name="T36" fmla="*/ 1 w 478"/>
                <a:gd name="T37" fmla="*/ 1 h 364"/>
                <a:gd name="T38" fmla="*/ 1 w 478"/>
                <a:gd name="T39" fmla="*/ 1 h 364"/>
                <a:gd name="T40" fmla="*/ 1 w 478"/>
                <a:gd name="T41" fmla="*/ 1 h 364"/>
                <a:gd name="T42" fmla="*/ 1 w 478"/>
                <a:gd name="T43" fmla="*/ 1 h 364"/>
                <a:gd name="T44" fmla="*/ 1 w 478"/>
                <a:gd name="T45" fmla="*/ 1 h 364"/>
                <a:gd name="T46" fmla="*/ 1 w 478"/>
                <a:gd name="T47" fmla="*/ 1 h 364"/>
                <a:gd name="T48" fmla="*/ 1 w 478"/>
                <a:gd name="T49" fmla="*/ 1 h 364"/>
                <a:gd name="T50" fmla="*/ 1 w 478"/>
                <a:gd name="T51" fmla="*/ 1 h 364"/>
                <a:gd name="T52" fmla="*/ 1 w 478"/>
                <a:gd name="T53" fmla="*/ 1 h 364"/>
                <a:gd name="T54" fmla="*/ 1 w 478"/>
                <a:gd name="T55" fmla="*/ 1 h 364"/>
                <a:gd name="T56" fmla="*/ 1 w 478"/>
                <a:gd name="T57" fmla="*/ 1 h 364"/>
                <a:gd name="T58" fmla="*/ 1 w 478"/>
                <a:gd name="T59" fmla="*/ 1 h 364"/>
                <a:gd name="T60" fmla="*/ 1 w 478"/>
                <a:gd name="T61" fmla="*/ 1 h 364"/>
                <a:gd name="T62" fmla="*/ 1 w 478"/>
                <a:gd name="T63" fmla="*/ 1 h 364"/>
                <a:gd name="T64" fmla="*/ 1 w 478"/>
                <a:gd name="T65" fmla="*/ 1 h 364"/>
                <a:gd name="T66" fmla="*/ 1 w 478"/>
                <a:gd name="T67" fmla="*/ 1 h 364"/>
                <a:gd name="T68" fmla="*/ 1 w 478"/>
                <a:gd name="T69" fmla="*/ 1 h 364"/>
                <a:gd name="T70" fmla="*/ 1 w 478"/>
                <a:gd name="T71" fmla="*/ 1 h 364"/>
                <a:gd name="T72" fmla="*/ 1 w 478"/>
                <a:gd name="T73" fmla="*/ 1 h 364"/>
                <a:gd name="T74" fmla="*/ 1 w 478"/>
                <a:gd name="T75" fmla="*/ 1 h 364"/>
                <a:gd name="T76" fmla="*/ 1 w 478"/>
                <a:gd name="T77" fmla="*/ 1 h 364"/>
                <a:gd name="T78" fmla="*/ 1 w 478"/>
                <a:gd name="T79" fmla="*/ 1 h 364"/>
                <a:gd name="T80" fmla="*/ 1 w 478"/>
                <a:gd name="T81" fmla="*/ 1 h 364"/>
                <a:gd name="T82" fmla="*/ 1 w 478"/>
                <a:gd name="T83" fmla="*/ 1 h 364"/>
                <a:gd name="T84" fmla="*/ 1 w 478"/>
                <a:gd name="T85" fmla="*/ 1 h 364"/>
                <a:gd name="T86" fmla="*/ 1 w 478"/>
                <a:gd name="T87" fmla="*/ 1 h 364"/>
                <a:gd name="T88" fmla="*/ 1 w 478"/>
                <a:gd name="T89" fmla="*/ 1 h 364"/>
                <a:gd name="T90" fmla="*/ 1 w 478"/>
                <a:gd name="T91" fmla="*/ 1 h 364"/>
                <a:gd name="T92" fmla="*/ 1 w 478"/>
                <a:gd name="T93" fmla="*/ 1 h 364"/>
                <a:gd name="T94" fmla="*/ 1 w 478"/>
                <a:gd name="T95" fmla="*/ 1 h 364"/>
                <a:gd name="T96" fmla="*/ 1 w 478"/>
                <a:gd name="T97" fmla="*/ 1 h 364"/>
                <a:gd name="T98" fmla="*/ 1 w 478"/>
                <a:gd name="T99" fmla="*/ 1 h 364"/>
                <a:gd name="T100" fmla="*/ 1 w 478"/>
                <a:gd name="T101" fmla="*/ 1 h 364"/>
                <a:gd name="T102" fmla="*/ 1 w 478"/>
                <a:gd name="T103" fmla="*/ 1 h 364"/>
                <a:gd name="T104" fmla="*/ 1 w 478"/>
                <a:gd name="T105" fmla="*/ 1 h 364"/>
                <a:gd name="T106" fmla="*/ 1 w 478"/>
                <a:gd name="T107" fmla="*/ 1 h 364"/>
                <a:gd name="T108" fmla="*/ 1 w 478"/>
                <a:gd name="T109" fmla="*/ 1 h 364"/>
                <a:gd name="T110" fmla="*/ 1 w 478"/>
                <a:gd name="T111" fmla="*/ 1 h 364"/>
                <a:gd name="T112" fmla="*/ 1 w 478"/>
                <a:gd name="T113" fmla="*/ 1 h 364"/>
                <a:gd name="T114" fmla="*/ 1 w 478"/>
                <a:gd name="T115" fmla="*/ 1 h 364"/>
                <a:gd name="T116" fmla="*/ 1 w 478"/>
                <a:gd name="T117" fmla="*/ 1 h 364"/>
                <a:gd name="T118" fmla="*/ 1 w 478"/>
                <a:gd name="T119" fmla="*/ 1 h 364"/>
                <a:gd name="T120" fmla="*/ 1 w 478"/>
                <a:gd name="T121" fmla="*/ 0 h 3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8"/>
                <a:gd name="T184" fmla="*/ 0 h 364"/>
                <a:gd name="T185" fmla="*/ 478 w 478"/>
                <a:gd name="T186" fmla="*/ 364 h 3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8" h="364">
                  <a:moveTo>
                    <a:pt x="218" y="0"/>
                  </a:moveTo>
                  <a:lnTo>
                    <a:pt x="201" y="4"/>
                  </a:lnTo>
                  <a:lnTo>
                    <a:pt x="181" y="12"/>
                  </a:lnTo>
                  <a:lnTo>
                    <a:pt x="156" y="21"/>
                  </a:lnTo>
                  <a:lnTo>
                    <a:pt x="130" y="29"/>
                  </a:lnTo>
                  <a:lnTo>
                    <a:pt x="102" y="37"/>
                  </a:lnTo>
                  <a:lnTo>
                    <a:pt x="76" y="44"/>
                  </a:lnTo>
                  <a:lnTo>
                    <a:pt x="53" y="49"/>
                  </a:lnTo>
                  <a:lnTo>
                    <a:pt x="31" y="51"/>
                  </a:lnTo>
                  <a:lnTo>
                    <a:pt x="22" y="49"/>
                  </a:lnTo>
                  <a:lnTo>
                    <a:pt x="13" y="47"/>
                  </a:lnTo>
                  <a:lnTo>
                    <a:pt x="5" y="46"/>
                  </a:lnTo>
                  <a:lnTo>
                    <a:pt x="0" y="46"/>
                  </a:lnTo>
                  <a:lnTo>
                    <a:pt x="27" y="61"/>
                  </a:lnTo>
                  <a:lnTo>
                    <a:pt x="50" y="83"/>
                  </a:lnTo>
                  <a:lnTo>
                    <a:pt x="70" y="109"/>
                  </a:lnTo>
                  <a:lnTo>
                    <a:pt x="88" y="137"/>
                  </a:lnTo>
                  <a:lnTo>
                    <a:pt x="105" y="169"/>
                  </a:lnTo>
                  <a:lnTo>
                    <a:pt x="117" y="203"/>
                  </a:lnTo>
                  <a:lnTo>
                    <a:pt x="128" y="238"/>
                  </a:lnTo>
                  <a:lnTo>
                    <a:pt x="134" y="274"/>
                  </a:lnTo>
                  <a:lnTo>
                    <a:pt x="147" y="274"/>
                  </a:lnTo>
                  <a:lnTo>
                    <a:pt x="162" y="277"/>
                  </a:lnTo>
                  <a:lnTo>
                    <a:pt x="179" y="284"/>
                  </a:lnTo>
                  <a:lnTo>
                    <a:pt x="198" y="295"/>
                  </a:lnTo>
                  <a:lnTo>
                    <a:pt x="216" y="309"/>
                  </a:lnTo>
                  <a:lnTo>
                    <a:pt x="233" y="324"/>
                  </a:lnTo>
                  <a:lnTo>
                    <a:pt x="248" y="343"/>
                  </a:lnTo>
                  <a:lnTo>
                    <a:pt x="259" y="364"/>
                  </a:lnTo>
                  <a:lnTo>
                    <a:pt x="273" y="354"/>
                  </a:lnTo>
                  <a:lnTo>
                    <a:pt x="292" y="343"/>
                  </a:lnTo>
                  <a:lnTo>
                    <a:pt x="315" y="334"/>
                  </a:lnTo>
                  <a:lnTo>
                    <a:pt x="341" y="327"/>
                  </a:lnTo>
                  <a:lnTo>
                    <a:pt x="370" y="324"/>
                  </a:lnTo>
                  <a:lnTo>
                    <a:pt x="404" y="327"/>
                  </a:lnTo>
                  <a:lnTo>
                    <a:pt x="439" y="337"/>
                  </a:lnTo>
                  <a:lnTo>
                    <a:pt x="478" y="352"/>
                  </a:lnTo>
                  <a:lnTo>
                    <a:pt x="467" y="338"/>
                  </a:lnTo>
                  <a:lnTo>
                    <a:pt x="455" y="321"/>
                  </a:lnTo>
                  <a:lnTo>
                    <a:pt x="446" y="301"/>
                  </a:lnTo>
                  <a:lnTo>
                    <a:pt x="438" y="278"/>
                  </a:lnTo>
                  <a:lnTo>
                    <a:pt x="435" y="252"/>
                  </a:lnTo>
                  <a:lnTo>
                    <a:pt x="435" y="223"/>
                  </a:lnTo>
                  <a:lnTo>
                    <a:pt x="443" y="191"/>
                  </a:lnTo>
                  <a:lnTo>
                    <a:pt x="458" y="155"/>
                  </a:lnTo>
                  <a:lnTo>
                    <a:pt x="436" y="151"/>
                  </a:lnTo>
                  <a:lnTo>
                    <a:pt x="413" y="143"/>
                  </a:lnTo>
                  <a:lnTo>
                    <a:pt x="392" y="134"/>
                  </a:lnTo>
                  <a:lnTo>
                    <a:pt x="372" y="121"/>
                  </a:lnTo>
                  <a:lnTo>
                    <a:pt x="355" y="104"/>
                  </a:lnTo>
                  <a:lnTo>
                    <a:pt x="342" y="83"/>
                  </a:lnTo>
                  <a:lnTo>
                    <a:pt x="335" y="55"/>
                  </a:lnTo>
                  <a:lnTo>
                    <a:pt x="333" y="23"/>
                  </a:lnTo>
                  <a:lnTo>
                    <a:pt x="321" y="26"/>
                  </a:lnTo>
                  <a:lnTo>
                    <a:pt x="309" y="29"/>
                  </a:lnTo>
                  <a:lnTo>
                    <a:pt x="295" y="29"/>
                  </a:lnTo>
                  <a:lnTo>
                    <a:pt x="281" y="29"/>
                  </a:lnTo>
                  <a:lnTo>
                    <a:pt x="265" y="26"/>
                  </a:lnTo>
                  <a:lnTo>
                    <a:pt x="250" y="20"/>
                  </a:lnTo>
                  <a:lnTo>
                    <a:pt x="235" y="12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59" name="Freeform 10"/>
            <p:cNvSpPr>
              <a:spLocks/>
            </p:cNvSpPr>
            <p:nvPr/>
          </p:nvSpPr>
          <p:spPr bwMode="auto">
            <a:xfrm>
              <a:off x="5207" y="662"/>
              <a:ext cx="209" cy="258"/>
            </a:xfrm>
            <a:custGeom>
              <a:avLst/>
              <a:gdLst>
                <a:gd name="T0" fmla="*/ 0 w 419"/>
                <a:gd name="T1" fmla="*/ 1 h 515"/>
                <a:gd name="T2" fmla="*/ 0 w 419"/>
                <a:gd name="T3" fmla="*/ 1 h 515"/>
                <a:gd name="T4" fmla="*/ 0 w 419"/>
                <a:gd name="T5" fmla="*/ 1 h 515"/>
                <a:gd name="T6" fmla="*/ 0 w 419"/>
                <a:gd name="T7" fmla="*/ 1 h 515"/>
                <a:gd name="T8" fmla="*/ 0 w 419"/>
                <a:gd name="T9" fmla="*/ 1 h 515"/>
                <a:gd name="T10" fmla="*/ 0 w 419"/>
                <a:gd name="T11" fmla="*/ 1 h 515"/>
                <a:gd name="T12" fmla="*/ 0 w 419"/>
                <a:gd name="T13" fmla="*/ 1 h 515"/>
                <a:gd name="T14" fmla="*/ 0 w 419"/>
                <a:gd name="T15" fmla="*/ 1 h 515"/>
                <a:gd name="T16" fmla="*/ 0 w 419"/>
                <a:gd name="T17" fmla="*/ 1 h 515"/>
                <a:gd name="T18" fmla="*/ 0 w 419"/>
                <a:gd name="T19" fmla="*/ 1 h 515"/>
                <a:gd name="T20" fmla="*/ 0 w 419"/>
                <a:gd name="T21" fmla="*/ 1 h 515"/>
                <a:gd name="T22" fmla="*/ 0 w 419"/>
                <a:gd name="T23" fmla="*/ 1 h 515"/>
                <a:gd name="T24" fmla="*/ 0 w 419"/>
                <a:gd name="T25" fmla="*/ 1 h 515"/>
                <a:gd name="T26" fmla="*/ 0 w 419"/>
                <a:gd name="T27" fmla="*/ 1 h 515"/>
                <a:gd name="T28" fmla="*/ 0 w 419"/>
                <a:gd name="T29" fmla="*/ 1 h 515"/>
                <a:gd name="T30" fmla="*/ 0 w 419"/>
                <a:gd name="T31" fmla="*/ 1 h 515"/>
                <a:gd name="T32" fmla="*/ 0 w 419"/>
                <a:gd name="T33" fmla="*/ 1 h 515"/>
                <a:gd name="T34" fmla="*/ 0 w 419"/>
                <a:gd name="T35" fmla="*/ 1 h 515"/>
                <a:gd name="T36" fmla="*/ 0 w 419"/>
                <a:gd name="T37" fmla="*/ 1 h 515"/>
                <a:gd name="T38" fmla="*/ 0 w 419"/>
                <a:gd name="T39" fmla="*/ 1 h 515"/>
                <a:gd name="T40" fmla="*/ 0 w 419"/>
                <a:gd name="T41" fmla="*/ 1 h 515"/>
                <a:gd name="T42" fmla="*/ 0 w 419"/>
                <a:gd name="T43" fmla="*/ 1 h 515"/>
                <a:gd name="T44" fmla="*/ 0 w 419"/>
                <a:gd name="T45" fmla="*/ 1 h 515"/>
                <a:gd name="T46" fmla="*/ 0 w 419"/>
                <a:gd name="T47" fmla="*/ 1 h 515"/>
                <a:gd name="T48" fmla="*/ 0 w 419"/>
                <a:gd name="T49" fmla="*/ 1 h 515"/>
                <a:gd name="T50" fmla="*/ 0 w 419"/>
                <a:gd name="T51" fmla="*/ 1 h 515"/>
                <a:gd name="T52" fmla="*/ 0 w 419"/>
                <a:gd name="T53" fmla="*/ 1 h 515"/>
                <a:gd name="T54" fmla="*/ 0 w 419"/>
                <a:gd name="T55" fmla="*/ 1 h 515"/>
                <a:gd name="T56" fmla="*/ 0 w 419"/>
                <a:gd name="T57" fmla="*/ 1 h 515"/>
                <a:gd name="T58" fmla="*/ 0 w 419"/>
                <a:gd name="T59" fmla="*/ 1 h 515"/>
                <a:gd name="T60" fmla="*/ 0 w 419"/>
                <a:gd name="T61" fmla="*/ 1 h 515"/>
                <a:gd name="T62" fmla="*/ 0 w 419"/>
                <a:gd name="T63" fmla="*/ 1 h 515"/>
                <a:gd name="T64" fmla="*/ 0 w 419"/>
                <a:gd name="T65" fmla="*/ 1 h 515"/>
                <a:gd name="T66" fmla="*/ 0 w 419"/>
                <a:gd name="T67" fmla="*/ 1 h 515"/>
                <a:gd name="T68" fmla="*/ 0 w 419"/>
                <a:gd name="T69" fmla="*/ 1 h 515"/>
                <a:gd name="T70" fmla="*/ 0 w 419"/>
                <a:gd name="T71" fmla="*/ 1 h 51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19"/>
                <a:gd name="T109" fmla="*/ 0 h 515"/>
                <a:gd name="T110" fmla="*/ 419 w 419"/>
                <a:gd name="T111" fmla="*/ 515 h 51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19" h="515">
                  <a:moveTo>
                    <a:pt x="367" y="249"/>
                  </a:moveTo>
                  <a:lnTo>
                    <a:pt x="353" y="249"/>
                  </a:lnTo>
                  <a:lnTo>
                    <a:pt x="330" y="249"/>
                  </a:lnTo>
                  <a:lnTo>
                    <a:pt x="299" y="252"/>
                  </a:lnTo>
                  <a:lnTo>
                    <a:pt x="265" y="261"/>
                  </a:lnTo>
                  <a:lnTo>
                    <a:pt x="228" y="277"/>
                  </a:lnTo>
                  <a:lnTo>
                    <a:pt x="193" y="301"/>
                  </a:lnTo>
                  <a:lnTo>
                    <a:pt x="162" y="337"/>
                  </a:lnTo>
                  <a:lnTo>
                    <a:pt x="138" y="386"/>
                  </a:lnTo>
                  <a:lnTo>
                    <a:pt x="130" y="409"/>
                  </a:lnTo>
                  <a:lnTo>
                    <a:pt x="122" y="429"/>
                  </a:lnTo>
                  <a:lnTo>
                    <a:pt x="116" y="447"/>
                  </a:lnTo>
                  <a:lnTo>
                    <a:pt x="110" y="463"/>
                  </a:lnTo>
                  <a:lnTo>
                    <a:pt x="104" y="475"/>
                  </a:lnTo>
                  <a:lnTo>
                    <a:pt x="96" y="484"/>
                  </a:lnTo>
                  <a:lnTo>
                    <a:pt x="88" y="492"/>
                  </a:lnTo>
                  <a:lnTo>
                    <a:pt x="79" y="495"/>
                  </a:lnTo>
                  <a:lnTo>
                    <a:pt x="68" y="497"/>
                  </a:lnTo>
                  <a:lnTo>
                    <a:pt x="57" y="500"/>
                  </a:lnTo>
                  <a:lnTo>
                    <a:pt x="47" y="501"/>
                  </a:lnTo>
                  <a:lnTo>
                    <a:pt x="37" y="504"/>
                  </a:lnTo>
                  <a:lnTo>
                    <a:pt x="27" y="506"/>
                  </a:lnTo>
                  <a:lnTo>
                    <a:pt x="17" y="509"/>
                  </a:lnTo>
                  <a:lnTo>
                    <a:pt x="10" y="512"/>
                  </a:lnTo>
                  <a:lnTo>
                    <a:pt x="3" y="515"/>
                  </a:lnTo>
                  <a:lnTo>
                    <a:pt x="3" y="513"/>
                  </a:lnTo>
                  <a:lnTo>
                    <a:pt x="3" y="510"/>
                  </a:lnTo>
                  <a:lnTo>
                    <a:pt x="2" y="509"/>
                  </a:lnTo>
                  <a:lnTo>
                    <a:pt x="0" y="507"/>
                  </a:lnTo>
                  <a:lnTo>
                    <a:pt x="36" y="492"/>
                  </a:lnTo>
                  <a:lnTo>
                    <a:pt x="64" y="469"/>
                  </a:lnTo>
                  <a:lnTo>
                    <a:pt x="82" y="440"/>
                  </a:lnTo>
                  <a:lnTo>
                    <a:pt x="94" y="409"/>
                  </a:lnTo>
                  <a:lnTo>
                    <a:pt x="101" y="378"/>
                  </a:lnTo>
                  <a:lnTo>
                    <a:pt x="105" y="347"/>
                  </a:lnTo>
                  <a:lnTo>
                    <a:pt x="107" y="323"/>
                  </a:lnTo>
                  <a:lnTo>
                    <a:pt x="107" y="303"/>
                  </a:lnTo>
                  <a:lnTo>
                    <a:pt x="105" y="286"/>
                  </a:lnTo>
                  <a:lnTo>
                    <a:pt x="101" y="266"/>
                  </a:lnTo>
                  <a:lnTo>
                    <a:pt x="94" y="244"/>
                  </a:lnTo>
                  <a:lnTo>
                    <a:pt x="88" y="220"/>
                  </a:lnTo>
                  <a:lnTo>
                    <a:pt x="102" y="217"/>
                  </a:lnTo>
                  <a:lnTo>
                    <a:pt x="117" y="207"/>
                  </a:lnTo>
                  <a:lnTo>
                    <a:pt x="134" y="195"/>
                  </a:lnTo>
                  <a:lnTo>
                    <a:pt x="150" y="178"/>
                  </a:lnTo>
                  <a:lnTo>
                    <a:pt x="164" y="158"/>
                  </a:lnTo>
                  <a:lnTo>
                    <a:pt x="171" y="137"/>
                  </a:lnTo>
                  <a:lnTo>
                    <a:pt x="174" y="114"/>
                  </a:lnTo>
                  <a:lnTo>
                    <a:pt x="168" y="90"/>
                  </a:lnTo>
                  <a:lnTo>
                    <a:pt x="187" y="89"/>
                  </a:lnTo>
                  <a:lnTo>
                    <a:pt x="208" y="83"/>
                  </a:lnTo>
                  <a:lnTo>
                    <a:pt x="235" y="74"/>
                  </a:lnTo>
                  <a:lnTo>
                    <a:pt x="261" y="61"/>
                  </a:lnTo>
                  <a:lnTo>
                    <a:pt x="285" y="47"/>
                  </a:lnTo>
                  <a:lnTo>
                    <a:pt x="309" y="32"/>
                  </a:lnTo>
                  <a:lnTo>
                    <a:pt x="329" y="15"/>
                  </a:lnTo>
                  <a:lnTo>
                    <a:pt x="341" y="0"/>
                  </a:lnTo>
                  <a:lnTo>
                    <a:pt x="341" y="20"/>
                  </a:lnTo>
                  <a:lnTo>
                    <a:pt x="342" y="43"/>
                  </a:lnTo>
                  <a:lnTo>
                    <a:pt x="349" y="67"/>
                  </a:lnTo>
                  <a:lnTo>
                    <a:pt x="356" y="92"/>
                  </a:lnTo>
                  <a:lnTo>
                    <a:pt x="369" y="117"/>
                  </a:lnTo>
                  <a:lnTo>
                    <a:pt x="382" y="138"/>
                  </a:lnTo>
                  <a:lnTo>
                    <a:pt x="399" y="155"/>
                  </a:lnTo>
                  <a:lnTo>
                    <a:pt x="419" y="169"/>
                  </a:lnTo>
                  <a:lnTo>
                    <a:pt x="406" y="170"/>
                  </a:lnTo>
                  <a:lnTo>
                    <a:pt x="393" y="175"/>
                  </a:lnTo>
                  <a:lnTo>
                    <a:pt x="379" y="183"/>
                  </a:lnTo>
                  <a:lnTo>
                    <a:pt x="369" y="190"/>
                  </a:lnTo>
                  <a:lnTo>
                    <a:pt x="361" y="203"/>
                  </a:lnTo>
                  <a:lnTo>
                    <a:pt x="358" y="215"/>
                  </a:lnTo>
                  <a:lnTo>
                    <a:pt x="359" y="230"/>
                  </a:lnTo>
                  <a:lnTo>
                    <a:pt x="367" y="24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0" name="Freeform 11"/>
            <p:cNvSpPr>
              <a:spLocks/>
            </p:cNvSpPr>
            <p:nvPr/>
          </p:nvSpPr>
          <p:spPr bwMode="auto">
            <a:xfrm>
              <a:off x="5138" y="666"/>
              <a:ext cx="124" cy="250"/>
            </a:xfrm>
            <a:custGeom>
              <a:avLst/>
              <a:gdLst>
                <a:gd name="T0" fmla="*/ 1 w 248"/>
                <a:gd name="T1" fmla="*/ 1 h 500"/>
                <a:gd name="T2" fmla="*/ 1 w 248"/>
                <a:gd name="T3" fmla="*/ 1 h 500"/>
                <a:gd name="T4" fmla="*/ 1 w 248"/>
                <a:gd name="T5" fmla="*/ 1 h 500"/>
                <a:gd name="T6" fmla="*/ 1 w 248"/>
                <a:gd name="T7" fmla="*/ 1 h 500"/>
                <a:gd name="T8" fmla="*/ 1 w 248"/>
                <a:gd name="T9" fmla="*/ 1 h 500"/>
                <a:gd name="T10" fmla="*/ 1 w 248"/>
                <a:gd name="T11" fmla="*/ 1 h 500"/>
                <a:gd name="T12" fmla="*/ 1 w 248"/>
                <a:gd name="T13" fmla="*/ 1 h 500"/>
                <a:gd name="T14" fmla="*/ 1 w 248"/>
                <a:gd name="T15" fmla="*/ 1 h 500"/>
                <a:gd name="T16" fmla="*/ 1 w 248"/>
                <a:gd name="T17" fmla="*/ 1 h 500"/>
                <a:gd name="T18" fmla="*/ 1 w 248"/>
                <a:gd name="T19" fmla="*/ 1 h 500"/>
                <a:gd name="T20" fmla="*/ 1 w 248"/>
                <a:gd name="T21" fmla="*/ 1 h 500"/>
                <a:gd name="T22" fmla="*/ 1 w 248"/>
                <a:gd name="T23" fmla="*/ 1 h 500"/>
                <a:gd name="T24" fmla="*/ 1 w 248"/>
                <a:gd name="T25" fmla="*/ 1 h 500"/>
                <a:gd name="T26" fmla="*/ 1 w 248"/>
                <a:gd name="T27" fmla="*/ 1 h 500"/>
                <a:gd name="T28" fmla="*/ 1 w 248"/>
                <a:gd name="T29" fmla="*/ 1 h 500"/>
                <a:gd name="T30" fmla="*/ 1 w 248"/>
                <a:gd name="T31" fmla="*/ 1 h 500"/>
                <a:gd name="T32" fmla="*/ 1 w 248"/>
                <a:gd name="T33" fmla="*/ 1 h 500"/>
                <a:gd name="T34" fmla="*/ 1 w 248"/>
                <a:gd name="T35" fmla="*/ 1 h 500"/>
                <a:gd name="T36" fmla="*/ 1 w 248"/>
                <a:gd name="T37" fmla="*/ 1 h 500"/>
                <a:gd name="T38" fmla="*/ 1 w 248"/>
                <a:gd name="T39" fmla="*/ 1 h 500"/>
                <a:gd name="T40" fmla="*/ 1 w 248"/>
                <a:gd name="T41" fmla="*/ 1 h 500"/>
                <a:gd name="T42" fmla="*/ 1 w 248"/>
                <a:gd name="T43" fmla="*/ 1 h 500"/>
                <a:gd name="T44" fmla="*/ 1 w 248"/>
                <a:gd name="T45" fmla="*/ 1 h 500"/>
                <a:gd name="T46" fmla="*/ 1 w 248"/>
                <a:gd name="T47" fmla="*/ 1 h 500"/>
                <a:gd name="T48" fmla="*/ 1 w 248"/>
                <a:gd name="T49" fmla="*/ 1 h 500"/>
                <a:gd name="T50" fmla="*/ 1 w 248"/>
                <a:gd name="T51" fmla="*/ 1 h 500"/>
                <a:gd name="T52" fmla="*/ 1 w 248"/>
                <a:gd name="T53" fmla="*/ 1 h 500"/>
                <a:gd name="T54" fmla="*/ 1 w 248"/>
                <a:gd name="T55" fmla="*/ 1 h 500"/>
                <a:gd name="T56" fmla="*/ 1 w 248"/>
                <a:gd name="T57" fmla="*/ 1 h 500"/>
                <a:gd name="T58" fmla="*/ 1 w 248"/>
                <a:gd name="T59" fmla="*/ 1 h 500"/>
                <a:gd name="T60" fmla="*/ 1 w 248"/>
                <a:gd name="T61" fmla="*/ 1 h 500"/>
                <a:gd name="T62" fmla="*/ 1 w 248"/>
                <a:gd name="T63" fmla="*/ 1 h 500"/>
                <a:gd name="T64" fmla="*/ 1 w 248"/>
                <a:gd name="T65" fmla="*/ 1 h 500"/>
                <a:gd name="T66" fmla="*/ 1 w 248"/>
                <a:gd name="T67" fmla="*/ 1 h 500"/>
                <a:gd name="T68" fmla="*/ 1 w 248"/>
                <a:gd name="T69" fmla="*/ 1 h 500"/>
                <a:gd name="T70" fmla="*/ 1 w 248"/>
                <a:gd name="T71" fmla="*/ 1 h 500"/>
                <a:gd name="T72" fmla="*/ 1 w 248"/>
                <a:gd name="T73" fmla="*/ 1 h 500"/>
                <a:gd name="T74" fmla="*/ 0 w 248"/>
                <a:gd name="T75" fmla="*/ 1 h 500"/>
                <a:gd name="T76" fmla="*/ 1 w 248"/>
                <a:gd name="T77" fmla="*/ 1 h 500"/>
                <a:gd name="T78" fmla="*/ 1 w 248"/>
                <a:gd name="T79" fmla="*/ 1 h 500"/>
                <a:gd name="T80" fmla="*/ 1 w 248"/>
                <a:gd name="T81" fmla="*/ 1 h 500"/>
                <a:gd name="T82" fmla="*/ 1 w 248"/>
                <a:gd name="T83" fmla="*/ 1 h 500"/>
                <a:gd name="T84" fmla="*/ 1 w 248"/>
                <a:gd name="T85" fmla="*/ 1 h 500"/>
                <a:gd name="T86" fmla="*/ 1 w 248"/>
                <a:gd name="T87" fmla="*/ 1 h 500"/>
                <a:gd name="T88" fmla="*/ 1 w 248"/>
                <a:gd name="T89" fmla="*/ 1 h 500"/>
                <a:gd name="T90" fmla="*/ 1 w 248"/>
                <a:gd name="T91" fmla="*/ 1 h 500"/>
                <a:gd name="T92" fmla="*/ 1 w 248"/>
                <a:gd name="T93" fmla="*/ 0 h 500"/>
                <a:gd name="T94" fmla="*/ 1 w 248"/>
                <a:gd name="T95" fmla="*/ 1 h 500"/>
                <a:gd name="T96" fmla="*/ 1 w 248"/>
                <a:gd name="T97" fmla="*/ 1 h 500"/>
                <a:gd name="T98" fmla="*/ 1 w 248"/>
                <a:gd name="T99" fmla="*/ 1 h 500"/>
                <a:gd name="T100" fmla="*/ 1 w 248"/>
                <a:gd name="T101" fmla="*/ 1 h 500"/>
                <a:gd name="T102" fmla="*/ 1 w 248"/>
                <a:gd name="T103" fmla="*/ 1 h 500"/>
                <a:gd name="T104" fmla="*/ 1 w 248"/>
                <a:gd name="T105" fmla="*/ 1 h 500"/>
                <a:gd name="T106" fmla="*/ 1 w 248"/>
                <a:gd name="T107" fmla="*/ 1 h 500"/>
                <a:gd name="T108" fmla="*/ 1 w 248"/>
                <a:gd name="T109" fmla="*/ 1 h 500"/>
                <a:gd name="T110" fmla="*/ 1 w 248"/>
                <a:gd name="T111" fmla="*/ 1 h 500"/>
                <a:gd name="T112" fmla="*/ 1 w 248"/>
                <a:gd name="T113" fmla="*/ 1 h 500"/>
                <a:gd name="T114" fmla="*/ 1 w 248"/>
                <a:gd name="T115" fmla="*/ 1 h 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48"/>
                <a:gd name="T175" fmla="*/ 0 h 500"/>
                <a:gd name="T176" fmla="*/ 248 w 248"/>
                <a:gd name="T177" fmla="*/ 500 h 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48" h="500">
                  <a:moveTo>
                    <a:pt x="137" y="500"/>
                  </a:moveTo>
                  <a:lnTo>
                    <a:pt x="136" y="494"/>
                  </a:lnTo>
                  <a:lnTo>
                    <a:pt x="130" y="485"/>
                  </a:lnTo>
                  <a:lnTo>
                    <a:pt x="117" y="477"/>
                  </a:lnTo>
                  <a:lnTo>
                    <a:pt x="102" y="479"/>
                  </a:lnTo>
                  <a:lnTo>
                    <a:pt x="93" y="480"/>
                  </a:lnTo>
                  <a:lnTo>
                    <a:pt x="85" y="477"/>
                  </a:lnTo>
                  <a:lnTo>
                    <a:pt x="79" y="473"/>
                  </a:lnTo>
                  <a:lnTo>
                    <a:pt x="74" y="466"/>
                  </a:lnTo>
                  <a:lnTo>
                    <a:pt x="82" y="459"/>
                  </a:lnTo>
                  <a:lnTo>
                    <a:pt x="90" y="450"/>
                  </a:lnTo>
                  <a:lnTo>
                    <a:pt x="97" y="443"/>
                  </a:lnTo>
                  <a:lnTo>
                    <a:pt x="103" y="437"/>
                  </a:lnTo>
                  <a:lnTo>
                    <a:pt x="113" y="437"/>
                  </a:lnTo>
                  <a:lnTo>
                    <a:pt x="120" y="437"/>
                  </a:lnTo>
                  <a:lnTo>
                    <a:pt x="127" y="437"/>
                  </a:lnTo>
                  <a:lnTo>
                    <a:pt x="133" y="436"/>
                  </a:lnTo>
                  <a:lnTo>
                    <a:pt x="139" y="433"/>
                  </a:lnTo>
                  <a:lnTo>
                    <a:pt x="144" y="430"/>
                  </a:lnTo>
                  <a:lnTo>
                    <a:pt x="148" y="425"/>
                  </a:lnTo>
                  <a:lnTo>
                    <a:pt x="151" y="420"/>
                  </a:lnTo>
                  <a:lnTo>
                    <a:pt x="153" y="416"/>
                  </a:lnTo>
                  <a:lnTo>
                    <a:pt x="154" y="410"/>
                  </a:lnTo>
                  <a:lnTo>
                    <a:pt x="154" y="405"/>
                  </a:lnTo>
                  <a:lnTo>
                    <a:pt x="154" y="400"/>
                  </a:lnTo>
                  <a:lnTo>
                    <a:pt x="154" y="396"/>
                  </a:lnTo>
                  <a:lnTo>
                    <a:pt x="153" y="391"/>
                  </a:lnTo>
                  <a:lnTo>
                    <a:pt x="150" y="386"/>
                  </a:lnTo>
                  <a:lnTo>
                    <a:pt x="147" y="382"/>
                  </a:lnTo>
                  <a:lnTo>
                    <a:pt x="142" y="377"/>
                  </a:lnTo>
                  <a:lnTo>
                    <a:pt x="137" y="374"/>
                  </a:lnTo>
                  <a:lnTo>
                    <a:pt x="130" y="373"/>
                  </a:lnTo>
                  <a:lnTo>
                    <a:pt x="124" y="373"/>
                  </a:lnTo>
                  <a:lnTo>
                    <a:pt x="116" y="373"/>
                  </a:lnTo>
                  <a:lnTo>
                    <a:pt x="110" y="374"/>
                  </a:lnTo>
                  <a:lnTo>
                    <a:pt x="103" y="376"/>
                  </a:lnTo>
                  <a:lnTo>
                    <a:pt x="99" y="379"/>
                  </a:lnTo>
                  <a:lnTo>
                    <a:pt x="93" y="386"/>
                  </a:lnTo>
                  <a:lnTo>
                    <a:pt x="91" y="394"/>
                  </a:lnTo>
                  <a:lnTo>
                    <a:pt x="91" y="400"/>
                  </a:lnTo>
                  <a:lnTo>
                    <a:pt x="91" y="406"/>
                  </a:lnTo>
                  <a:lnTo>
                    <a:pt x="83" y="416"/>
                  </a:lnTo>
                  <a:lnTo>
                    <a:pt x="74" y="425"/>
                  </a:lnTo>
                  <a:lnTo>
                    <a:pt x="65" y="431"/>
                  </a:lnTo>
                  <a:lnTo>
                    <a:pt x="60" y="434"/>
                  </a:lnTo>
                  <a:lnTo>
                    <a:pt x="57" y="431"/>
                  </a:lnTo>
                  <a:lnTo>
                    <a:pt x="54" y="428"/>
                  </a:lnTo>
                  <a:lnTo>
                    <a:pt x="50" y="425"/>
                  </a:lnTo>
                  <a:lnTo>
                    <a:pt x="45" y="423"/>
                  </a:lnTo>
                  <a:lnTo>
                    <a:pt x="50" y="414"/>
                  </a:lnTo>
                  <a:lnTo>
                    <a:pt x="54" y="403"/>
                  </a:lnTo>
                  <a:lnTo>
                    <a:pt x="56" y="393"/>
                  </a:lnTo>
                  <a:lnTo>
                    <a:pt x="59" y="386"/>
                  </a:lnTo>
                  <a:lnTo>
                    <a:pt x="68" y="380"/>
                  </a:lnTo>
                  <a:lnTo>
                    <a:pt x="74" y="373"/>
                  </a:lnTo>
                  <a:lnTo>
                    <a:pt x="79" y="363"/>
                  </a:lnTo>
                  <a:lnTo>
                    <a:pt x="82" y="354"/>
                  </a:lnTo>
                  <a:lnTo>
                    <a:pt x="83" y="351"/>
                  </a:lnTo>
                  <a:lnTo>
                    <a:pt x="83" y="348"/>
                  </a:lnTo>
                  <a:lnTo>
                    <a:pt x="83" y="345"/>
                  </a:lnTo>
                  <a:lnTo>
                    <a:pt x="82" y="342"/>
                  </a:lnTo>
                  <a:lnTo>
                    <a:pt x="77" y="336"/>
                  </a:lnTo>
                  <a:lnTo>
                    <a:pt x="73" y="328"/>
                  </a:lnTo>
                  <a:lnTo>
                    <a:pt x="65" y="323"/>
                  </a:lnTo>
                  <a:lnTo>
                    <a:pt x="53" y="319"/>
                  </a:lnTo>
                  <a:lnTo>
                    <a:pt x="46" y="317"/>
                  </a:lnTo>
                  <a:lnTo>
                    <a:pt x="40" y="317"/>
                  </a:lnTo>
                  <a:lnTo>
                    <a:pt x="34" y="319"/>
                  </a:lnTo>
                  <a:lnTo>
                    <a:pt x="30" y="322"/>
                  </a:lnTo>
                  <a:lnTo>
                    <a:pt x="25" y="325"/>
                  </a:lnTo>
                  <a:lnTo>
                    <a:pt x="20" y="328"/>
                  </a:lnTo>
                  <a:lnTo>
                    <a:pt x="17" y="331"/>
                  </a:lnTo>
                  <a:lnTo>
                    <a:pt x="14" y="334"/>
                  </a:lnTo>
                  <a:lnTo>
                    <a:pt x="5" y="311"/>
                  </a:lnTo>
                  <a:lnTo>
                    <a:pt x="0" y="286"/>
                  </a:lnTo>
                  <a:lnTo>
                    <a:pt x="0" y="263"/>
                  </a:lnTo>
                  <a:lnTo>
                    <a:pt x="5" y="239"/>
                  </a:lnTo>
                  <a:lnTo>
                    <a:pt x="13" y="214"/>
                  </a:lnTo>
                  <a:lnTo>
                    <a:pt x="23" y="190"/>
                  </a:lnTo>
                  <a:lnTo>
                    <a:pt x="37" y="165"/>
                  </a:lnTo>
                  <a:lnTo>
                    <a:pt x="53" y="142"/>
                  </a:lnTo>
                  <a:lnTo>
                    <a:pt x="71" y="120"/>
                  </a:lnTo>
                  <a:lnTo>
                    <a:pt x="91" y="100"/>
                  </a:lnTo>
                  <a:lnTo>
                    <a:pt x="111" y="80"/>
                  </a:lnTo>
                  <a:lnTo>
                    <a:pt x="131" y="63"/>
                  </a:lnTo>
                  <a:lnTo>
                    <a:pt x="153" y="48"/>
                  </a:lnTo>
                  <a:lnTo>
                    <a:pt x="173" y="34"/>
                  </a:lnTo>
                  <a:lnTo>
                    <a:pt x="193" y="23"/>
                  </a:lnTo>
                  <a:lnTo>
                    <a:pt x="211" y="16"/>
                  </a:lnTo>
                  <a:lnTo>
                    <a:pt x="216" y="14"/>
                  </a:lnTo>
                  <a:lnTo>
                    <a:pt x="224" y="10"/>
                  </a:lnTo>
                  <a:lnTo>
                    <a:pt x="231" y="7"/>
                  </a:lnTo>
                  <a:lnTo>
                    <a:pt x="239" y="2"/>
                  </a:lnTo>
                  <a:lnTo>
                    <a:pt x="245" y="0"/>
                  </a:lnTo>
                  <a:lnTo>
                    <a:pt x="248" y="0"/>
                  </a:lnTo>
                  <a:lnTo>
                    <a:pt x="248" y="3"/>
                  </a:lnTo>
                  <a:lnTo>
                    <a:pt x="244" y="11"/>
                  </a:lnTo>
                  <a:lnTo>
                    <a:pt x="228" y="33"/>
                  </a:lnTo>
                  <a:lnTo>
                    <a:pt x="214" y="60"/>
                  </a:lnTo>
                  <a:lnTo>
                    <a:pt x="204" y="90"/>
                  </a:lnTo>
                  <a:lnTo>
                    <a:pt x="202" y="119"/>
                  </a:lnTo>
                  <a:lnTo>
                    <a:pt x="204" y="137"/>
                  </a:lnTo>
                  <a:lnTo>
                    <a:pt x="210" y="160"/>
                  </a:lnTo>
                  <a:lnTo>
                    <a:pt x="218" y="187"/>
                  </a:lnTo>
                  <a:lnTo>
                    <a:pt x="225" y="213"/>
                  </a:lnTo>
                  <a:lnTo>
                    <a:pt x="231" y="237"/>
                  </a:lnTo>
                  <a:lnTo>
                    <a:pt x="238" y="259"/>
                  </a:lnTo>
                  <a:lnTo>
                    <a:pt x="242" y="279"/>
                  </a:lnTo>
                  <a:lnTo>
                    <a:pt x="244" y="296"/>
                  </a:lnTo>
                  <a:lnTo>
                    <a:pt x="244" y="316"/>
                  </a:lnTo>
                  <a:lnTo>
                    <a:pt x="242" y="340"/>
                  </a:lnTo>
                  <a:lnTo>
                    <a:pt x="238" y="371"/>
                  </a:lnTo>
                  <a:lnTo>
                    <a:pt x="231" y="402"/>
                  </a:lnTo>
                  <a:lnTo>
                    <a:pt x="219" y="433"/>
                  </a:lnTo>
                  <a:lnTo>
                    <a:pt x="201" y="462"/>
                  </a:lnTo>
                  <a:lnTo>
                    <a:pt x="173" y="485"/>
                  </a:lnTo>
                  <a:lnTo>
                    <a:pt x="137" y="50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1" name="Freeform 12"/>
            <p:cNvSpPr>
              <a:spLocks/>
            </p:cNvSpPr>
            <p:nvPr/>
          </p:nvSpPr>
          <p:spPr bwMode="auto">
            <a:xfrm>
              <a:off x="4944" y="786"/>
              <a:ext cx="604" cy="424"/>
            </a:xfrm>
            <a:custGeom>
              <a:avLst/>
              <a:gdLst>
                <a:gd name="T0" fmla="*/ 1 w 1208"/>
                <a:gd name="T1" fmla="*/ 1 h 847"/>
                <a:gd name="T2" fmla="*/ 1 w 1208"/>
                <a:gd name="T3" fmla="*/ 1 h 847"/>
                <a:gd name="T4" fmla="*/ 1 w 1208"/>
                <a:gd name="T5" fmla="*/ 1 h 847"/>
                <a:gd name="T6" fmla="*/ 1 w 1208"/>
                <a:gd name="T7" fmla="*/ 1 h 847"/>
                <a:gd name="T8" fmla="*/ 1 w 1208"/>
                <a:gd name="T9" fmla="*/ 1 h 847"/>
                <a:gd name="T10" fmla="*/ 1 w 1208"/>
                <a:gd name="T11" fmla="*/ 1 h 847"/>
                <a:gd name="T12" fmla="*/ 1 w 1208"/>
                <a:gd name="T13" fmla="*/ 1 h 847"/>
                <a:gd name="T14" fmla="*/ 1 w 1208"/>
                <a:gd name="T15" fmla="*/ 1 h 847"/>
                <a:gd name="T16" fmla="*/ 1 w 1208"/>
                <a:gd name="T17" fmla="*/ 1 h 847"/>
                <a:gd name="T18" fmla="*/ 1 w 1208"/>
                <a:gd name="T19" fmla="*/ 1 h 847"/>
                <a:gd name="T20" fmla="*/ 1 w 1208"/>
                <a:gd name="T21" fmla="*/ 1 h 847"/>
                <a:gd name="T22" fmla="*/ 1 w 1208"/>
                <a:gd name="T23" fmla="*/ 1 h 847"/>
                <a:gd name="T24" fmla="*/ 1 w 1208"/>
                <a:gd name="T25" fmla="*/ 1 h 847"/>
                <a:gd name="T26" fmla="*/ 1 w 1208"/>
                <a:gd name="T27" fmla="*/ 1 h 847"/>
                <a:gd name="T28" fmla="*/ 1 w 1208"/>
                <a:gd name="T29" fmla="*/ 1 h 847"/>
                <a:gd name="T30" fmla="*/ 1 w 1208"/>
                <a:gd name="T31" fmla="*/ 1 h 847"/>
                <a:gd name="T32" fmla="*/ 1 w 1208"/>
                <a:gd name="T33" fmla="*/ 1 h 847"/>
                <a:gd name="T34" fmla="*/ 1 w 1208"/>
                <a:gd name="T35" fmla="*/ 1 h 847"/>
                <a:gd name="T36" fmla="*/ 1 w 1208"/>
                <a:gd name="T37" fmla="*/ 1 h 847"/>
                <a:gd name="T38" fmla="*/ 1 w 1208"/>
                <a:gd name="T39" fmla="*/ 1 h 847"/>
                <a:gd name="T40" fmla="*/ 1 w 1208"/>
                <a:gd name="T41" fmla="*/ 1 h 847"/>
                <a:gd name="T42" fmla="*/ 1 w 1208"/>
                <a:gd name="T43" fmla="*/ 1 h 847"/>
                <a:gd name="T44" fmla="*/ 1 w 1208"/>
                <a:gd name="T45" fmla="*/ 1 h 847"/>
                <a:gd name="T46" fmla="*/ 1 w 1208"/>
                <a:gd name="T47" fmla="*/ 1 h 847"/>
                <a:gd name="T48" fmla="*/ 1 w 1208"/>
                <a:gd name="T49" fmla="*/ 1 h 847"/>
                <a:gd name="T50" fmla="*/ 1 w 1208"/>
                <a:gd name="T51" fmla="*/ 1 h 847"/>
                <a:gd name="T52" fmla="*/ 1 w 1208"/>
                <a:gd name="T53" fmla="*/ 1 h 847"/>
                <a:gd name="T54" fmla="*/ 1 w 1208"/>
                <a:gd name="T55" fmla="*/ 1 h 847"/>
                <a:gd name="T56" fmla="*/ 1 w 1208"/>
                <a:gd name="T57" fmla="*/ 1 h 847"/>
                <a:gd name="T58" fmla="*/ 1 w 1208"/>
                <a:gd name="T59" fmla="*/ 1 h 847"/>
                <a:gd name="T60" fmla="*/ 1 w 1208"/>
                <a:gd name="T61" fmla="*/ 1 h 847"/>
                <a:gd name="T62" fmla="*/ 1 w 1208"/>
                <a:gd name="T63" fmla="*/ 1 h 847"/>
                <a:gd name="T64" fmla="*/ 1 w 1208"/>
                <a:gd name="T65" fmla="*/ 0 h 847"/>
                <a:gd name="T66" fmla="*/ 1 w 1208"/>
                <a:gd name="T67" fmla="*/ 1 h 847"/>
                <a:gd name="T68" fmla="*/ 1 w 1208"/>
                <a:gd name="T69" fmla="*/ 1 h 847"/>
                <a:gd name="T70" fmla="*/ 1 w 1208"/>
                <a:gd name="T71" fmla="*/ 1 h 847"/>
                <a:gd name="T72" fmla="*/ 1 w 1208"/>
                <a:gd name="T73" fmla="*/ 1 h 847"/>
                <a:gd name="T74" fmla="*/ 1 w 1208"/>
                <a:gd name="T75" fmla="*/ 1 h 847"/>
                <a:gd name="T76" fmla="*/ 1 w 1208"/>
                <a:gd name="T77" fmla="*/ 1 h 847"/>
                <a:gd name="T78" fmla="*/ 1 w 1208"/>
                <a:gd name="T79" fmla="*/ 1 h 847"/>
                <a:gd name="T80" fmla="*/ 1 w 1208"/>
                <a:gd name="T81" fmla="*/ 1 h 847"/>
                <a:gd name="T82" fmla="*/ 1 w 1208"/>
                <a:gd name="T83" fmla="*/ 1 h 847"/>
                <a:gd name="T84" fmla="*/ 1 w 1208"/>
                <a:gd name="T85" fmla="*/ 1 h 847"/>
                <a:gd name="T86" fmla="*/ 1 w 1208"/>
                <a:gd name="T87" fmla="*/ 1 h 847"/>
                <a:gd name="T88" fmla="*/ 1 w 1208"/>
                <a:gd name="T89" fmla="*/ 1 h 847"/>
                <a:gd name="T90" fmla="*/ 1 w 1208"/>
                <a:gd name="T91" fmla="*/ 1 h 847"/>
                <a:gd name="T92" fmla="*/ 1 w 1208"/>
                <a:gd name="T93" fmla="*/ 1 h 847"/>
                <a:gd name="T94" fmla="*/ 1 w 1208"/>
                <a:gd name="T95" fmla="*/ 1 h 847"/>
                <a:gd name="T96" fmla="*/ 1 w 1208"/>
                <a:gd name="T97" fmla="*/ 1 h 847"/>
                <a:gd name="T98" fmla="*/ 1 w 1208"/>
                <a:gd name="T99" fmla="*/ 1 h 847"/>
                <a:gd name="T100" fmla="*/ 1 w 1208"/>
                <a:gd name="T101" fmla="*/ 1 h 847"/>
                <a:gd name="T102" fmla="*/ 1 w 1208"/>
                <a:gd name="T103" fmla="*/ 1 h 847"/>
                <a:gd name="T104" fmla="*/ 1 w 1208"/>
                <a:gd name="T105" fmla="*/ 1 h 847"/>
                <a:gd name="T106" fmla="*/ 1 w 1208"/>
                <a:gd name="T107" fmla="*/ 1 h 847"/>
                <a:gd name="T108" fmla="*/ 1 w 1208"/>
                <a:gd name="T109" fmla="*/ 1 h 847"/>
                <a:gd name="T110" fmla="*/ 1 w 1208"/>
                <a:gd name="T111" fmla="*/ 1 h 847"/>
                <a:gd name="T112" fmla="*/ 1 w 1208"/>
                <a:gd name="T113" fmla="*/ 1 h 847"/>
                <a:gd name="T114" fmla="*/ 1 w 1208"/>
                <a:gd name="T115" fmla="*/ 1 h 847"/>
                <a:gd name="T116" fmla="*/ 1 w 1208"/>
                <a:gd name="T117" fmla="*/ 1 h 84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08"/>
                <a:gd name="T178" fmla="*/ 0 h 847"/>
                <a:gd name="T179" fmla="*/ 1208 w 1208"/>
                <a:gd name="T180" fmla="*/ 847 h 84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08" h="847">
                  <a:moveTo>
                    <a:pt x="576" y="500"/>
                  </a:moveTo>
                  <a:lnTo>
                    <a:pt x="587" y="560"/>
                  </a:lnTo>
                  <a:lnTo>
                    <a:pt x="589" y="621"/>
                  </a:lnTo>
                  <a:lnTo>
                    <a:pt x="578" y="677"/>
                  </a:lnTo>
                  <a:lnTo>
                    <a:pt x="559" y="721"/>
                  </a:lnTo>
                  <a:lnTo>
                    <a:pt x="549" y="738"/>
                  </a:lnTo>
                  <a:lnTo>
                    <a:pt x="538" y="754"/>
                  </a:lnTo>
                  <a:lnTo>
                    <a:pt x="528" y="769"/>
                  </a:lnTo>
                  <a:lnTo>
                    <a:pt x="521" y="783"/>
                  </a:lnTo>
                  <a:lnTo>
                    <a:pt x="513" y="798"/>
                  </a:lnTo>
                  <a:lnTo>
                    <a:pt x="507" y="814"/>
                  </a:lnTo>
                  <a:lnTo>
                    <a:pt x="501" y="829"/>
                  </a:lnTo>
                  <a:lnTo>
                    <a:pt x="496" y="847"/>
                  </a:lnTo>
                  <a:lnTo>
                    <a:pt x="493" y="835"/>
                  </a:lnTo>
                  <a:lnTo>
                    <a:pt x="487" y="820"/>
                  </a:lnTo>
                  <a:lnTo>
                    <a:pt x="478" y="800"/>
                  </a:lnTo>
                  <a:lnTo>
                    <a:pt x="467" y="778"/>
                  </a:lnTo>
                  <a:lnTo>
                    <a:pt x="453" y="757"/>
                  </a:lnTo>
                  <a:lnTo>
                    <a:pt x="439" y="737"/>
                  </a:lnTo>
                  <a:lnTo>
                    <a:pt x="424" y="718"/>
                  </a:lnTo>
                  <a:lnTo>
                    <a:pt x="408" y="704"/>
                  </a:lnTo>
                  <a:lnTo>
                    <a:pt x="401" y="698"/>
                  </a:lnTo>
                  <a:lnTo>
                    <a:pt x="393" y="692"/>
                  </a:lnTo>
                  <a:lnTo>
                    <a:pt x="385" y="684"/>
                  </a:lnTo>
                  <a:lnTo>
                    <a:pt x="379" y="678"/>
                  </a:lnTo>
                  <a:lnTo>
                    <a:pt x="373" y="671"/>
                  </a:lnTo>
                  <a:lnTo>
                    <a:pt x="368" y="663"/>
                  </a:lnTo>
                  <a:lnTo>
                    <a:pt x="364" y="655"/>
                  </a:lnTo>
                  <a:lnTo>
                    <a:pt x="359" y="647"/>
                  </a:lnTo>
                  <a:lnTo>
                    <a:pt x="342" y="600"/>
                  </a:lnTo>
                  <a:lnTo>
                    <a:pt x="337" y="554"/>
                  </a:lnTo>
                  <a:lnTo>
                    <a:pt x="339" y="514"/>
                  </a:lnTo>
                  <a:lnTo>
                    <a:pt x="345" y="483"/>
                  </a:lnTo>
                  <a:lnTo>
                    <a:pt x="350" y="466"/>
                  </a:lnTo>
                  <a:lnTo>
                    <a:pt x="359" y="451"/>
                  </a:lnTo>
                  <a:lnTo>
                    <a:pt x="368" y="434"/>
                  </a:lnTo>
                  <a:lnTo>
                    <a:pt x="381" y="417"/>
                  </a:lnTo>
                  <a:lnTo>
                    <a:pt x="393" y="400"/>
                  </a:lnTo>
                  <a:lnTo>
                    <a:pt x="405" y="381"/>
                  </a:lnTo>
                  <a:lnTo>
                    <a:pt x="418" y="363"/>
                  </a:lnTo>
                  <a:lnTo>
                    <a:pt x="428" y="343"/>
                  </a:lnTo>
                  <a:lnTo>
                    <a:pt x="433" y="329"/>
                  </a:lnTo>
                  <a:lnTo>
                    <a:pt x="433" y="315"/>
                  </a:lnTo>
                  <a:lnTo>
                    <a:pt x="431" y="304"/>
                  </a:lnTo>
                  <a:lnTo>
                    <a:pt x="428" y="301"/>
                  </a:lnTo>
                  <a:lnTo>
                    <a:pt x="419" y="309"/>
                  </a:lnTo>
                  <a:lnTo>
                    <a:pt x="411" y="320"/>
                  </a:lnTo>
                  <a:lnTo>
                    <a:pt x="407" y="332"/>
                  </a:lnTo>
                  <a:lnTo>
                    <a:pt x="404" y="343"/>
                  </a:lnTo>
                  <a:lnTo>
                    <a:pt x="398" y="361"/>
                  </a:lnTo>
                  <a:lnTo>
                    <a:pt x="391" y="377"/>
                  </a:lnTo>
                  <a:lnTo>
                    <a:pt x="384" y="394"/>
                  </a:lnTo>
                  <a:lnTo>
                    <a:pt x="374" y="408"/>
                  </a:lnTo>
                  <a:lnTo>
                    <a:pt x="354" y="435"/>
                  </a:lnTo>
                  <a:lnTo>
                    <a:pt x="331" y="460"/>
                  </a:lnTo>
                  <a:lnTo>
                    <a:pt x="305" y="480"/>
                  </a:lnTo>
                  <a:lnTo>
                    <a:pt x="277" y="495"/>
                  </a:lnTo>
                  <a:lnTo>
                    <a:pt x="250" y="508"/>
                  </a:lnTo>
                  <a:lnTo>
                    <a:pt x="222" y="515"/>
                  </a:lnTo>
                  <a:lnTo>
                    <a:pt x="194" y="518"/>
                  </a:lnTo>
                  <a:lnTo>
                    <a:pt x="169" y="518"/>
                  </a:lnTo>
                  <a:lnTo>
                    <a:pt x="160" y="518"/>
                  </a:lnTo>
                  <a:lnTo>
                    <a:pt x="153" y="517"/>
                  </a:lnTo>
                  <a:lnTo>
                    <a:pt x="145" y="514"/>
                  </a:lnTo>
                  <a:lnTo>
                    <a:pt x="137" y="512"/>
                  </a:lnTo>
                  <a:lnTo>
                    <a:pt x="122" y="506"/>
                  </a:lnTo>
                  <a:lnTo>
                    <a:pt x="108" y="500"/>
                  </a:lnTo>
                  <a:lnTo>
                    <a:pt x="92" y="494"/>
                  </a:lnTo>
                  <a:lnTo>
                    <a:pt x="77" y="486"/>
                  </a:lnTo>
                  <a:lnTo>
                    <a:pt x="60" y="478"/>
                  </a:lnTo>
                  <a:lnTo>
                    <a:pt x="43" y="469"/>
                  </a:lnTo>
                  <a:lnTo>
                    <a:pt x="23" y="461"/>
                  </a:lnTo>
                  <a:lnTo>
                    <a:pt x="0" y="452"/>
                  </a:lnTo>
                  <a:lnTo>
                    <a:pt x="12" y="448"/>
                  </a:lnTo>
                  <a:lnTo>
                    <a:pt x="26" y="443"/>
                  </a:lnTo>
                  <a:lnTo>
                    <a:pt x="43" y="438"/>
                  </a:lnTo>
                  <a:lnTo>
                    <a:pt x="60" y="432"/>
                  </a:lnTo>
                  <a:lnTo>
                    <a:pt x="77" y="424"/>
                  </a:lnTo>
                  <a:lnTo>
                    <a:pt x="91" y="415"/>
                  </a:lnTo>
                  <a:lnTo>
                    <a:pt x="105" y="403"/>
                  </a:lnTo>
                  <a:lnTo>
                    <a:pt x="114" y="389"/>
                  </a:lnTo>
                  <a:lnTo>
                    <a:pt x="126" y="368"/>
                  </a:lnTo>
                  <a:lnTo>
                    <a:pt x="142" y="343"/>
                  </a:lnTo>
                  <a:lnTo>
                    <a:pt x="163" y="320"/>
                  </a:lnTo>
                  <a:lnTo>
                    <a:pt x="186" y="297"/>
                  </a:lnTo>
                  <a:lnTo>
                    <a:pt x="214" y="278"/>
                  </a:lnTo>
                  <a:lnTo>
                    <a:pt x="243" y="266"/>
                  </a:lnTo>
                  <a:lnTo>
                    <a:pt x="274" y="260"/>
                  </a:lnTo>
                  <a:lnTo>
                    <a:pt x="305" y="264"/>
                  </a:lnTo>
                  <a:lnTo>
                    <a:pt x="311" y="268"/>
                  </a:lnTo>
                  <a:lnTo>
                    <a:pt x="317" y="271"/>
                  </a:lnTo>
                  <a:lnTo>
                    <a:pt x="325" y="272"/>
                  </a:lnTo>
                  <a:lnTo>
                    <a:pt x="333" y="272"/>
                  </a:lnTo>
                  <a:lnTo>
                    <a:pt x="339" y="271"/>
                  </a:lnTo>
                  <a:lnTo>
                    <a:pt x="347" y="269"/>
                  </a:lnTo>
                  <a:lnTo>
                    <a:pt x="351" y="266"/>
                  </a:lnTo>
                  <a:lnTo>
                    <a:pt x="354" y="263"/>
                  </a:lnTo>
                  <a:lnTo>
                    <a:pt x="361" y="257"/>
                  </a:lnTo>
                  <a:lnTo>
                    <a:pt x="368" y="257"/>
                  </a:lnTo>
                  <a:lnTo>
                    <a:pt x="374" y="258"/>
                  </a:lnTo>
                  <a:lnTo>
                    <a:pt x="381" y="260"/>
                  </a:lnTo>
                  <a:lnTo>
                    <a:pt x="370" y="269"/>
                  </a:lnTo>
                  <a:lnTo>
                    <a:pt x="361" y="281"/>
                  </a:lnTo>
                  <a:lnTo>
                    <a:pt x="353" y="297"/>
                  </a:lnTo>
                  <a:lnTo>
                    <a:pt x="351" y="309"/>
                  </a:lnTo>
                  <a:lnTo>
                    <a:pt x="351" y="312"/>
                  </a:lnTo>
                  <a:lnTo>
                    <a:pt x="353" y="315"/>
                  </a:lnTo>
                  <a:lnTo>
                    <a:pt x="353" y="317"/>
                  </a:lnTo>
                  <a:lnTo>
                    <a:pt x="354" y="320"/>
                  </a:lnTo>
                  <a:lnTo>
                    <a:pt x="357" y="321"/>
                  </a:lnTo>
                  <a:lnTo>
                    <a:pt x="361" y="323"/>
                  </a:lnTo>
                  <a:lnTo>
                    <a:pt x="362" y="324"/>
                  </a:lnTo>
                  <a:lnTo>
                    <a:pt x="365" y="326"/>
                  </a:lnTo>
                  <a:lnTo>
                    <a:pt x="376" y="328"/>
                  </a:lnTo>
                  <a:lnTo>
                    <a:pt x="388" y="326"/>
                  </a:lnTo>
                  <a:lnTo>
                    <a:pt x="399" y="321"/>
                  </a:lnTo>
                  <a:lnTo>
                    <a:pt x="405" y="314"/>
                  </a:lnTo>
                  <a:lnTo>
                    <a:pt x="410" y="301"/>
                  </a:lnTo>
                  <a:lnTo>
                    <a:pt x="411" y="289"/>
                  </a:lnTo>
                  <a:lnTo>
                    <a:pt x="410" y="277"/>
                  </a:lnTo>
                  <a:lnTo>
                    <a:pt x="405" y="268"/>
                  </a:lnTo>
                  <a:lnTo>
                    <a:pt x="401" y="261"/>
                  </a:lnTo>
                  <a:lnTo>
                    <a:pt x="401" y="257"/>
                  </a:lnTo>
                  <a:lnTo>
                    <a:pt x="404" y="254"/>
                  </a:lnTo>
                  <a:lnTo>
                    <a:pt x="408" y="252"/>
                  </a:lnTo>
                  <a:lnTo>
                    <a:pt x="411" y="254"/>
                  </a:lnTo>
                  <a:lnTo>
                    <a:pt x="414" y="258"/>
                  </a:lnTo>
                  <a:lnTo>
                    <a:pt x="416" y="266"/>
                  </a:lnTo>
                  <a:lnTo>
                    <a:pt x="418" y="274"/>
                  </a:lnTo>
                  <a:lnTo>
                    <a:pt x="421" y="281"/>
                  </a:lnTo>
                  <a:lnTo>
                    <a:pt x="428" y="289"/>
                  </a:lnTo>
                  <a:lnTo>
                    <a:pt x="441" y="292"/>
                  </a:lnTo>
                  <a:lnTo>
                    <a:pt x="458" y="283"/>
                  </a:lnTo>
                  <a:lnTo>
                    <a:pt x="464" y="289"/>
                  </a:lnTo>
                  <a:lnTo>
                    <a:pt x="473" y="294"/>
                  </a:lnTo>
                  <a:lnTo>
                    <a:pt x="482" y="297"/>
                  </a:lnTo>
                  <a:lnTo>
                    <a:pt x="493" y="297"/>
                  </a:lnTo>
                  <a:lnTo>
                    <a:pt x="504" y="295"/>
                  </a:lnTo>
                  <a:lnTo>
                    <a:pt x="513" y="289"/>
                  </a:lnTo>
                  <a:lnTo>
                    <a:pt x="522" y="280"/>
                  </a:lnTo>
                  <a:lnTo>
                    <a:pt x="528" y="266"/>
                  </a:lnTo>
                  <a:lnTo>
                    <a:pt x="535" y="263"/>
                  </a:lnTo>
                  <a:lnTo>
                    <a:pt x="542" y="260"/>
                  </a:lnTo>
                  <a:lnTo>
                    <a:pt x="552" y="257"/>
                  </a:lnTo>
                  <a:lnTo>
                    <a:pt x="562" y="255"/>
                  </a:lnTo>
                  <a:lnTo>
                    <a:pt x="572" y="252"/>
                  </a:lnTo>
                  <a:lnTo>
                    <a:pt x="582" y="251"/>
                  </a:lnTo>
                  <a:lnTo>
                    <a:pt x="593" y="248"/>
                  </a:lnTo>
                  <a:lnTo>
                    <a:pt x="604" y="246"/>
                  </a:lnTo>
                  <a:lnTo>
                    <a:pt x="613" y="243"/>
                  </a:lnTo>
                  <a:lnTo>
                    <a:pt x="621" y="235"/>
                  </a:lnTo>
                  <a:lnTo>
                    <a:pt x="629" y="226"/>
                  </a:lnTo>
                  <a:lnTo>
                    <a:pt x="635" y="214"/>
                  </a:lnTo>
                  <a:lnTo>
                    <a:pt x="641" y="198"/>
                  </a:lnTo>
                  <a:lnTo>
                    <a:pt x="647" y="180"/>
                  </a:lnTo>
                  <a:lnTo>
                    <a:pt x="655" y="160"/>
                  </a:lnTo>
                  <a:lnTo>
                    <a:pt x="663" y="137"/>
                  </a:lnTo>
                  <a:lnTo>
                    <a:pt x="687" y="88"/>
                  </a:lnTo>
                  <a:lnTo>
                    <a:pt x="718" y="52"/>
                  </a:lnTo>
                  <a:lnTo>
                    <a:pt x="753" y="28"/>
                  </a:lnTo>
                  <a:lnTo>
                    <a:pt x="790" y="12"/>
                  </a:lnTo>
                  <a:lnTo>
                    <a:pt x="824" y="3"/>
                  </a:lnTo>
                  <a:lnTo>
                    <a:pt x="855" y="0"/>
                  </a:lnTo>
                  <a:lnTo>
                    <a:pt x="878" y="0"/>
                  </a:lnTo>
                  <a:lnTo>
                    <a:pt x="892" y="0"/>
                  </a:lnTo>
                  <a:lnTo>
                    <a:pt x="903" y="0"/>
                  </a:lnTo>
                  <a:lnTo>
                    <a:pt x="917" y="1"/>
                  </a:lnTo>
                  <a:lnTo>
                    <a:pt x="934" y="5"/>
                  </a:lnTo>
                  <a:lnTo>
                    <a:pt x="954" y="8"/>
                  </a:lnTo>
                  <a:lnTo>
                    <a:pt x="974" y="12"/>
                  </a:lnTo>
                  <a:lnTo>
                    <a:pt x="995" y="18"/>
                  </a:lnTo>
                  <a:lnTo>
                    <a:pt x="1015" y="26"/>
                  </a:lnTo>
                  <a:lnTo>
                    <a:pt x="1034" y="35"/>
                  </a:lnTo>
                  <a:lnTo>
                    <a:pt x="1052" y="43"/>
                  </a:lnTo>
                  <a:lnTo>
                    <a:pt x="1071" y="51"/>
                  </a:lnTo>
                  <a:lnTo>
                    <a:pt x="1092" y="55"/>
                  </a:lnTo>
                  <a:lnTo>
                    <a:pt x="1112" y="58"/>
                  </a:lnTo>
                  <a:lnTo>
                    <a:pt x="1132" y="60"/>
                  </a:lnTo>
                  <a:lnTo>
                    <a:pt x="1152" y="60"/>
                  </a:lnTo>
                  <a:lnTo>
                    <a:pt x="1171" y="60"/>
                  </a:lnTo>
                  <a:lnTo>
                    <a:pt x="1188" y="58"/>
                  </a:lnTo>
                  <a:lnTo>
                    <a:pt x="1206" y="58"/>
                  </a:lnTo>
                  <a:lnTo>
                    <a:pt x="1208" y="66"/>
                  </a:lnTo>
                  <a:lnTo>
                    <a:pt x="1199" y="75"/>
                  </a:lnTo>
                  <a:lnTo>
                    <a:pt x="1191" y="83"/>
                  </a:lnTo>
                  <a:lnTo>
                    <a:pt x="1173" y="108"/>
                  </a:lnTo>
                  <a:lnTo>
                    <a:pt x="1151" y="137"/>
                  </a:lnTo>
                  <a:lnTo>
                    <a:pt x="1126" y="171"/>
                  </a:lnTo>
                  <a:lnTo>
                    <a:pt x="1099" y="203"/>
                  </a:lnTo>
                  <a:lnTo>
                    <a:pt x="1071" y="235"/>
                  </a:lnTo>
                  <a:lnTo>
                    <a:pt x="1042" y="263"/>
                  </a:lnTo>
                  <a:lnTo>
                    <a:pt x="1014" y="284"/>
                  </a:lnTo>
                  <a:lnTo>
                    <a:pt x="988" y="297"/>
                  </a:lnTo>
                  <a:lnTo>
                    <a:pt x="971" y="301"/>
                  </a:lnTo>
                  <a:lnTo>
                    <a:pt x="951" y="309"/>
                  </a:lnTo>
                  <a:lnTo>
                    <a:pt x="926" y="318"/>
                  </a:lnTo>
                  <a:lnTo>
                    <a:pt x="900" y="326"/>
                  </a:lnTo>
                  <a:lnTo>
                    <a:pt x="872" y="334"/>
                  </a:lnTo>
                  <a:lnTo>
                    <a:pt x="846" y="341"/>
                  </a:lnTo>
                  <a:lnTo>
                    <a:pt x="823" y="346"/>
                  </a:lnTo>
                  <a:lnTo>
                    <a:pt x="801" y="348"/>
                  </a:lnTo>
                  <a:lnTo>
                    <a:pt x="780" y="346"/>
                  </a:lnTo>
                  <a:lnTo>
                    <a:pt x="757" y="341"/>
                  </a:lnTo>
                  <a:lnTo>
                    <a:pt x="732" y="334"/>
                  </a:lnTo>
                  <a:lnTo>
                    <a:pt x="709" y="326"/>
                  </a:lnTo>
                  <a:lnTo>
                    <a:pt x="686" y="318"/>
                  </a:lnTo>
                  <a:lnTo>
                    <a:pt x="667" y="311"/>
                  </a:lnTo>
                  <a:lnTo>
                    <a:pt x="652" y="303"/>
                  </a:lnTo>
                  <a:lnTo>
                    <a:pt x="644" y="298"/>
                  </a:lnTo>
                  <a:lnTo>
                    <a:pt x="635" y="292"/>
                  </a:lnTo>
                  <a:lnTo>
                    <a:pt x="626" y="286"/>
                  </a:lnTo>
                  <a:lnTo>
                    <a:pt x="616" y="280"/>
                  </a:lnTo>
                  <a:lnTo>
                    <a:pt x="607" y="274"/>
                  </a:lnTo>
                  <a:lnTo>
                    <a:pt x="601" y="272"/>
                  </a:lnTo>
                  <a:lnTo>
                    <a:pt x="592" y="272"/>
                  </a:lnTo>
                  <a:lnTo>
                    <a:pt x="582" y="272"/>
                  </a:lnTo>
                  <a:lnTo>
                    <a:pt x="572" y="274"/>
                  </a:lnTo>
                  <a:lnTo>
                    <a:pt x="559" y="277"/>
                  </a:lnTo>
                  <a:lnTo>
                    <a:pt x="550" y="280"/>
                  </a:lnTo>
                  <a:lnTo>
                    <a:pt x="541" y="283"/>
                  </a:lnTo>
                  <a:lnTo>
                    <a:pt x="535" y="286"/>
                  </a:lnTo>
                  <a:lnTo>
                    <a:pt x="527" y="292"/>
                  </a:lnTo>
                  <a:lnTo>
                    <a:pt x="524" y="298"/>
                  </a:lnTo>
                  <a:lnTo>
                    <a:pt x="527" y="303"/>
                  </a:lnTo>
                  <a:lnTo>
                    <a:pt x="535" y="306"/>
                  </a:lnTo>
                  <a:lnTo>
                    <a:pt x="541" y="308"/>
                  </a:lnTo>
                  <a:lnTo>
                    <a:pt x="549" y="309"/>
                  </a:lnTo>
                  <a:lnTo>
                    <a:pt x="558" y="309"/>
                  </a:lnTo>
                  <a:lnTo>
                    <a:pt x="569" y="308"/>
                  </a:lnTo>
                  <a:lnTo>
                    <a:pt x="581" y="306"/>
                  </a:lnTo>
                  <a:lnTo>
                    <a:pt x="593" y="304"/>
                  </a:lnTo>
                  <a:lnTo>
                    <a:pt x="606" y="303"/>
                  </a:lnTo>
                  <a:lnTo>
                    <a:pt x="618" y="301"/>
                  </a:lnTo>
                  <a:lnTo>
                    <a:pt x="629" y="300"/>
                  </a:lnTo>
                  <a:lnTo>
                    <a:pt x="641" y="300"/>
                  </a:lnTo>
                  <a:lnTo>
                    <a:pt x="655" y="300"/>
                  </a:lnTo>
                  <a:lnTo>
                    <a:pt x="670" y="303"/>
                  </a:lnTo>
                  <a:lnTo>
                    <a:pt x="689" y="308"/>
                  </a:lnTo>
                  <a:lnTo>
                    <a:pt x="712" y="317"/>
                  </a:lnTo>
                  <a:lnTo>
                    <a:pt x="738" y="328"/>
                  </a:lnTo>
                  <a:lnTo>
                    <a:pt x="770" y="343"/>
                  </a:lnTo>
                  <a:lnTo>
                    <a:pt x="797" y="358"/>
                  </a:lnTo>
                  <a:lnTo>
                    <a:pt x="820" y="380"/>
                  </a:lnTo>
                  <a:lnTo>
                    <a:pt x="840" y="406"/>
                  </a:lnTo>
                  <a:lnTo>
                    <a:pt x="858" y="434"/>
                  </a:lnTo>
                  <a:lnTo>
                    <a:pt x="875" y="466"/>
                  </a:lnTo>
                  <a:lnTo>
                    <a:pt x="887" y="500"/>
                  </a:lnTo>
                  <a:lnTo>
                    <a:pt x="898" y="535"/>
                  </a:lnTo>
                  <a:lnTo>
                    <a:pt x="904" y="571"/>
                  </a:lnTo>
                  <a:lnTo>
                    <a:pt x="906" y="594"/>
                  </a:lnTo>
                  <a:lnTo>
                    <a:pt x="907" y="617"/>
                  </a:lnTo>
                  <a:lnTo>
                    <a:pt x="907" y="638"/>
                  </a:lnTo>
                  <a:lnTo>
                    <a:pt x="904" y="660"/>
                  </a:lnTo>
                  <a:lnTo>
                    <a:pt x="891" y="644"/>
                  </a:lnTo>
                  <a:lnTo>
                    <a:pt x="869" y="629"/>
                  </a:lnTo>
                  <a:lnTo>
                    <a:pt x="844" y="615"/>
                  </a:lnTo>
                  <a:lnTo>
                    <a:pt x="815" y="604"/>
                  </a:lnTo>
                  <a:lnTo>
                    <a:pt x="784" y="594"/>
                  </a:lnTo>
                  <a:lnTo>
                    <a:pt x="755" y="586"/>
                  </a:lnTo>
                  <a:lnTo>
                    <a:pt x="727" y="580"/>
                  </a:lnTo>
                  <a:lnTo>
                    <a:pt x="703" y="575"/>
                  </a:lnTo>
                  <a:lnTo>
                    <a:pt x="687" y="572"/>
                  </a:lnTo>
                  <a:lnTo>
                    <a:pt x="670" y="569"/>
                  </a:lnTo>
                  <a:lnTo>
                    <a:pt x="652" y="564"/>
                  </a:lnTo>
                  <a:lnTo>
                    <a:pt x="633" y="558"/>
                  </a:lnTo>
                  <a:lnTo>
                    <a:pt x="615" y="548"/>
                  </a:lnTo>
                  <a:lnTo>
                    <a:pt x="599" y="535"/>
                  </a:lnTo>
                  <a:lnTo>
                    <a:pt x="585" y="517"/>
                  </a:lnTo>
                  <a:lnTo>
                    <a:pt x="575" y="495"/>
                  </a:lnTo>
                  <a:lnTo>
                    <a:pt x="561" y="464"/>
                  </a:lnTo>
                  <a:lnTo>
                    <a:pt x="547" y="438"/>
                  </a:lnTo>
                  <a:lnTo>
                    <a:pt x="538" y="412"/>
                  </a:lnTo>
                  <a:lnTo>
                    <a:pt x="538" y="374"/>
                  </a:lnTo>
                  <a:lnTo>
                    <a:pt x="536" y="363"/>
                  </a:lnTo>
                  <a:lnTo>
                    <a:pt x="532" y="352"/>
                  </a:lnTo>
                  <a:lnTo>
                    <a:pt x="524" y="341"/>
                  </a:lnTo>
                  <a:lnTo>
                    <a:pt x="513" y="332"/>
                  </a:lnTo>
                  <a:lnTo>
                    <a:pt x="502" y="323"/>
                  </a:lnTo>
                  <a:lnTo>
                    <a:pt x="491" y="317"/>
                  </a:lnTo>
                  <a:lnTo>
                    <a:pt x="482" y="311"/>
                  </a:lnTo>
                  <a:lnTo>
                    <a:pt x="475" y="306"/>
                  </a:lnTo>
                  <a:lnTo>
                    <a:pt x="464" y="301"/>
                  </a:lnTo>
                  <a:lnTo>
                    <a:pt x="453" y="298"/>
                  </a:lnTo>
                  <a:lnTo>
                    <a:pt x="447" y="300"/>
                  </a:lnTo>
                  <a:lnTo>
                    <a:pt x="445" y="306"/>
                  </a:lnTo>
                  <a:lnTo>
                    <a:pt x="447" y="314"/>
                  </a:lnTo>
                  <a:lnTo>
                    <a:pt x="448" y="323"/>
                  </a:lnTo>
                  <a:lnTo>
                    <a:pt x="451" y="334"/>
                  </a:lnTo>
                  <a:lnTo>
                    <a:pt x="456" y="343"/>
                  </a:lnTo>
                  <a:lnTo>
                    <a:pt x="462" y="351"/>
                  </a:lnTo>
                  <a:lnTo>
                    <a:pt x="475" y="361"/>
                  </a:lnTo>
                  <a:lnTo>
                    <a:pt x="490" y="375"/>
                  </a:lnTo>
                  <a:lnTo>
                    <a:pt x="510" y="394"/>
                  </a:lnTo>
                  <a:lnTo>
                    <a:pt x="528" y="415"/>
                  </a:lnTo>
                  <a:lnTo>
                    <a:pt x="547" y="440"/>
                  </a:lnTo>
                  <a:lnTo>
                    <a:pt x="564" y="468"/>
                  </a:lnTo>
                  <a:lnTo>
                    <a:pt x="576" y="50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2" name="Freeform 13"/>
            <p:cNvSpPr>
              <a:spLocks/>
            </p:cNvSpPr>
            <p:nvPr/>
          </p:nvSpPr>
          <p:spPr bwMode="auto">
            <a:xfrm>
              <a:off x="4954" y="723"/>
              <a:ext cx="182" cy="184"/>
            </a:xfrm>
            <a:custGeom>
              <a:avLst/>
              <a:gdLst>
                <a:gd name="T0" fmla="*/ 1 w 364"/>
                <a:gd name="T1" fmla="*/ 1 h 367"/>
                <a:gd name="T2" fmla="*/ 1 w 364"/>
                <a:gd name="T3" fmla="*/ 1 h 367"/>
                <a:gd name="T4" fmla="*/ 1 w 364"/>
                <a:gd name="T5" fmla="*/ 1 h 367"/>
                <a:gd name="T6" fmla="*/ 1 w 364"/>
                <a:gd name="T7" fmla="*/ 1 h 367"/>
                <a:gd name="T8" fmla="*/ 1 w 364"/>
                <a:gd name="T9" fmla="*/ 1 h 367"/>
                <a:gd name="T10" fmla="*/ 1 w 364"/>
                <a:gd name="T11" fmla="*/ 1 h 367"/>
                <a:gd name="T12" fmla="*/ 1 w 364"/>
                <a:gd name="T13" fmla="*/ 1 h 367"/>
                <a:gd name="T14" fmla="*/ 1 w 364"/>
                <a:gd name="T15" fmla="*/ 1 h 367"/>
                <a:gd name="T16" fmla="*/ 1 w 364"/>
                <a:gd name="T17" fmla="*/ 1 h 367"/>
                <a:gd name="T18" fmla="*/ 1 w 364"/>
                <a:gd name="T19" fmla="*/ 1 h 367"/>
                <a:gd name="T20" fmla="*/ 1 w 364"/>
                <a:gd name="T21" fmla="*/ 1 h 367"/>
                <a:gd name="T22" fmla="*/ 1 w 364"/>
                <a:gd name="T23" fmla="*/ 1 h 367"/>
                <a:gd name="T24" fmla="*/ 1 w 364"/>
                <a:gd name="T25" fmla="*/ 1 h 367"/>
                <a:gd name="T26" fmla="*/ 1 w 364"/>
                <a:gd name="T27" fmla="*/ 1 h 367"/>
                <a:gd name="T28" fmla="*/ 1 w 364"/>
                <a:gd name="T29" fmla="*/ 1 h 367"/>
                <a:gd name="T30" fmla="*/ 1 w 364"/>
                <a:gd name="T31" fmla="*/ 1 h 367"/>
                <a:gd name="T32" fmla="*/ 1 w 364"/>
                <a:gd name="T33" fmla="*/ 1 h 367"/>
                <a:gd name="T34" fmla="*/ 1 w 364"/>
                <a:gd name="T35" fmla="*/ 1 h 367"/>
                <a:gd name="T36" fmla="*/ 1 w 364"/>
                <a:gd name="T37" fmla="*/ 1 h 367"/>
                <a:gd name="T38" fmla="*/ 1 w 364"/>
                <a:gd name="T39" fmla="*/ 1 h 367"/>
                <a:gd name="T40" fmla="*/ 1 w 364"/>
                <a:gd name="T41" fmla="*/ 1 h 367"/>
                <a:gd name="T42" fmla="*/ 1 w 364"/>
                <a:gd name="T43" fmla="*/ 1 h 367"/>
                <a:gd name="T44" fmla="*/ 1 w 364"/>
                <a:gd name="T45" fmla="*/ 1 h 367"/>
                <a:gd name="T46" fmla="*/ 1 w 364"/>
                <a:gd name="T47" fmla="*/ 1 h 367"/>
                <a:gd name="T48" fmla="*/ 1 w 364"/>
                <a:gd name="T49" fmla="*/ 1 h 367"/>
                <a:gd name="T50" fmla="*/ 1 w 364"/>
                <a:gd name="T51" fmla="*/ 1 h 367"/>
                <a:gd name="T52" fmla="*/ 1 w 364"/>
                <a:gd name="T53" fmla="*/ 1 h 367"/>
                <a:gd name="T54" fmla="*/ 1 w 364"/>
                <a:gd name="T55" fmla="*/ 1 h 367"/>
                <a:gd name="T56" fmla="*/ 1 w 364"/>
                <a:gd name="T57" fmla="*/ 1 h 367"/>
                <a:gd name="T58" fmla="*/ 1 w 364"/>
                <a:gd name="T59" fmla="*/ 1 h 367"/>
                <a:gd name="T60" fmla="*/ 1 w 364"/>
                <a:gd name="T61" fmla="*/ 1 h 367"/>
                <a:gd name="T62" fmla="*/ 1 w 364"/>
                <a:gd name="T63" fmla="*/ 1 h 367"/>
                <a:gd name="T64" fmla="*/ 1 w 364"/>
                <a:gd name="T65" fmla="*/ 1 h 367"/>
                <a:gd name="T66" fmla="*/ 1 w 364"/>
                <a:gd name="T67" fmla="*/ 1 h 3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4"/>
                <a:gd name="T103" fmla="*/ 0 h 367"/>
                <a:gd name="T104" fmla="*/ 364 w 364"/>
                <a:gd name="T105" fmla="*/ 367 h 3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4" h="367">
                  <a:moveTo>
                    <a:pt x="276" y="367"/>
                  </a:moveTo>
                  <a:lnTo>
                    <a:pt x="276" y="355"/>
                  </a:lnTo>
                  <a:lnTo>
                    <a:pt x="280" y="344"/>
                  </a:lnTo>
                  <a:lnTo>
                    <a:pt x="288" y="335"/>
                  </a:lnTo>
                  <a:lnTo>
                    <a:pt x="299" y="330"/>
                  </a:lnTo>
                  <a:lnTo>
                    <a:pt x="310" y="329"/>
                  </a:lnTo>
                  <a:lnTo>
                    <a:pt x="319" y="332"/>
                  </a:lnTo>
                  <a:lnTo>
                    <a:pt x="325" y="335"/>
                  </a:lnTo>
                  <a:lnTo>
                    <a:pt x="328" y="340"/>
                  </a:lnTo>
                  <a:lnTo>
                    <a:pt x="330" y="343"/>
                  </a:lnTo>
                  <a:lnTo>
                    <a:pt x="334" y="344"/>
                  </a:lnTo>
                  <a:lnTo>
                    <a:pt x="341" y="346"/>
                  </a:lnTo>
                  <a:lnTo>
                    <a:pt x="350" y="347"/>
                  </a:lnTo>
                  <a:lnTo>
                    <a:pt x="357" y="349"/>
                  </a:lnTo>
                  <a:lnTo>
                    <a:pt x="362" y="349"/>
                  </a:lnTo>
                  <a:lnTo>
                    <a:pt x="364" y="347"/>
                  </a:lnTo>
                  <a:lnTo>
                    <a:pt x="361" y="343"/>
                  </a:lnTo>
                  <a:lnTo>
                    <a:pt x="356" y="337"/>
                  </a:lnTo>
                  <a:lnTo>
                    <a:pt x="350" y="330"/>
                  </a:lnTo>
                  <a:lnTo>
                    <a:pt x="342" y="326"/>
                  </a:lnTo>
                  <a:lnTo>
                    <a:pt x="336" y="320"/>
                  </a:lnTo>
                  <a:lnTo>
                    <a:pt x="331" y="323"/>
                  </a:lnTo>
                  <a:lnTo>
                    <a:pt x="324" y="324"/>
                  </a:lnTo>
                  <a:lnTo>
                    <a:pt x="314" y="324"/>
                  </a:lnTo>
                  <a:lnTo>
                    <a:pt x="307" y="320"/>
                  </a:lnTo>
                  <a:lnTo>
                    <a:pt x="300" y="310"/>
                  </a:lnTo>
                  <a:lnTo>
                    <a:pt x="297" y="301"/>
                  </a:lnTo>
                  <a:lnTo>
                    <a:pt x="296" y="294"/>
                  </a:lnTo>
                  <a:lnTo>
                    <a:pt x="297" y="286"/>
                  </a:lnTo>
                  <a:lnTo>
                    <a:pt x="299" y="281"/>
                  </a:lnTo>
                  <a:lnTo>
                    <a:pt x="300" y="278"/>
                  </a:lnTo>
                  <a:lnTo>
                    <a:pt x="304" y="274"/>
                  </a:lnTo>
                  <a:lnTo>
                    <a:pt x="307" y="270"/>
                  </a:lnTo>
                  <a:lnTo>
                    <a:pt x="313" y="266"/>
                  </a:lnTo>
                  <a:lnTo>
                    <a:pt x="322" y="261"/>
                  </a:lnTo>
                  <a:lnTo>
                    <a:pt x="330" y="260"/>
                  </a:lnTo>
                  <a:lnTo>
                    <a:pt x="336" y="258"/>
                  </a:lnTo>
                  <a:lnTo>
                    <a:pt x="344" y="221"/>
                  </a:lnTo>
                  <a:lnTo>
                    <a:pt x="342" y="186"/>
                  </a:lnTo>
                  <a:lnTo>
                    <a:pt x="333" y="152"/>
                  </a:lnTo>
                  <a:lnTo>
                    <a:pt x="314" y="121"/>
                  </a:lnTo>
                  <a:lnTo>
                    <a:pt x="287" y="94"/>
                  </a:lnTo>
                  <a:lnTo>
                    <a:pt x="250" y="71"/>
                  </a:lnTo>
                  <a:lnTo>
                    <a:pt x="203" y="52"/>
                  </a:lnTo>
                  <a:lnTo>
                    <a:pt x="148" y="40"/>
                  </a:lnTo>
                  <a:lnTo>
                    <a:pt x="126" y="37"/>
                  </a:lnTo>
                  <a:lnTo>
                    <a:pt x="103" y="32"/>
                  </a:lnTo>
                  <a:lnTo>
                    <a:pt x="82" y="26"/>
                  </a:lnTo>
                  <a:lnTo>
                    <a:pt x="60" y="20"/>
                  </a:lnTo>
                  <a:lnTo>
                    <a:pt x="42" y="15"/>
                  </a:lnTo>
                  <a:lnTo>
                    <a:pt x="25" y="9"/>
                  </a:lnTo>
                  <a:lnTo>
                    <a:pt x="11" y="4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25" y="38"/>
                  </a:lnTo>
                  <a:lnTo>
                    <a:pt x="35" y="63"/>
                  </a:lnTo>
                  <a:lnTo>
                    <a:pt x="45" y="87"/>
                  </a:lnTo>
                  <a:lnTo>
                    <a:pt x="52" y="112"/>
                  </a:lnTo>
                  <a:lnTo>
                    <a:pt x="59" y="137"/>
                  </a:lnTo>
                  <a:lnTo>
                    <a:pt x="65" y="160"/>
                  </a:lnTo>
                  <a:lnTo>
                    <a:pt x="69" y="181"/>
                  </a:lnTo>
                  <a:lnTo>
                    <a:pt x="76" y="204"/>
                  </a:lnTo>
                  <a:lnTo>
                    <a:pt x="86" y="234"/>
                  </a:lnTo>
                  <a:lnTo>
                    <a:pt x="100" y="264"/>
                  </a:lnTo>
                  <a:lnTo>
                    <a:pt x="120" y="295"/>
                  </a:lnTo>
                  <a:lnTo>
                    <a:pt x="148" y="323"/>
                  </a:lnTo>
                  <a:lnTo>
                    <a:pt x="182" y="346"/>
                  </a:lnTo>
                  <a:lnTo>
                    <a:pt x="223" y="361"/>
                  </a:lnTo>
                  <a:lnTo>
                    <a:pt x="276" y="367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3" name="Freeform 14"/>
            <p:cNvSpPr>
              <a:spLocks/>
            </p:cNvSpPr>
            <p:nvPr/>
          </p:nvSpPr>
          <p:spPr bwMode="auto">
            <a:xfrm>
              <a:off x="5150" y="833"/>
              <a:ext cx="19" cy="20"/>
            </a:xfrm>
            <a:custGeom>
              <a:avLst/>
              <a:gdLst>
                <a:gd name="T0" fmla="*/ 0 w 39"/>
                <a:gd name="T1" fmla="*/ 1 h 38"/>
                <a:gd name="T2" fmla="*/ 0 w 39"/>
                <a:gd name="T3" fmla="*/ 1 h 38"/>
                <a:gd name="T4" fmla="*/ 0 w 39"/>
                <a:gd name="T5" fmla="*/ 1 h 38"/>
                <a:gd name="T6" fmla="*/ 0 w 39"/>
                <a:gd name="T7" fmla="*/ 0 h 38"/>
                <a:gd name="T8" fmla="*/ 0 w 39"/>
                <a:gd name="T9" fmla="*/ 0 h 38"/>
                <a:gd name="T10" fmla="*/ 0 w 39"/>
                <a:gd name="T11" fmla="*/ 1 h 38"/>
                <a:gd name="T12" fmla="*/ 0 w 39"/>
                <a:gd name="T13" fmla="*/ 1 h 38"/>
                <a:gd name="T14" fmla="*/ 0 w 39"/>
                <a:gd name="T15" fmla="*/ 1 h 38"/>
                <a:gd name="T16" fmla="*/ 0 w 39"/>
                <a:gd name="T17" fmla="*/ 1 h 38"/>
                <a:gd name="T18" fmla="*/ 0 w 39"/>
                <a:gd name="T19" fmla="*/ 1 h 38"/>
                <a:gd name="T20" fmla="*/ 0 w 39"/>
                <a:gd name="T21" fmla="*/ 1 h 38"/>
                <a:gd name="T22" fmla="*/ 0 w 39"/>
                <a:gd name="T23" fmla="*/ 1 h 38"/>
                <a:gd name="T24" fmla="*/ 0 w 39"/>
                <a:gd name="T25" fmla="*/ 1 h 38"/>
                <a:gd name="T26" fmla="*/ 0 w 39"/>
                <a:gd name="T27" fmla="*/ 1 h 38"/>
                <a:gd name="T28" fmla="*/ 0 w 39"/>
                <a:gd name="T29" fmla="*/ 1 h 38"/>
                <a:gd name="T30" fmla="*/ 0 w 39"/>
                <a:gd name="T31" fmla="*/ 1 h 38"/>
                <a:gd name="T32" fmla="*/ 0 w 39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8"/>
                <a:gd name="T53" fmla="*/ 39 w 39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8">
                  <a:moveTo>
                    <a:pt x="0" y="15"/>
                  </a:moveTo>
                  <a:lnTo>
                    <a:pt x="2" y="7"/>
                  </a:lnTo>
                  <a:lnTo>
                    <a:pt x="7" y="1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7" y="12"/>
                  </a:lnTo>
                  <a:lnTo>
                    <a:pt x="39" y="20"/>
                  </a:lnTo>
                  <a:lnTo>
                    <a:pt x="37" y="27"/>
                  </a:lnTo>
                  <a:lnTo>
                    <a:pt x="33" y="34"/>
                  </a:lnTo>
                  <a:lnTo>
                    <a:pt x="27" y="37"/>
                  </a:lnTo>
                  <a:lnTo>
                    <a:pt x="22" y="38"/>
                  </a:lnTo>
                  <a:lnTo>
                    <a:pt x="16" y="37"/>
                  </a:lnTo>
                  <a:lnTo>
                    <a:pt x="8" y="30"/>
                  </a:lnTo>
                  <a:lnTo>
                    <a:pt x="2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4" name="Freeform 15"/>
            <p:cNvSpPr>
              <a:spLocks/>
            </p:cNvSpPr>
            <p:nvPr/>
          </p:nvSpPr>
          <p:spPr bwMode="auto">
            <a:xfrm>
              <a:off x="5188" y="860"/>
              <a:ext cx="21" cy="20"/>
            </a:xfrm>
            <a:custGeom>
              <a:avLst/>
              <a:gdLst>
                <a:gd name="T0" fmla="*/ 1 w 42"/>
                <a:gd name="T1" fmla="*/ 0 h 42"/>
                <a:gd name="T2" fmla="*/ 1 w 42"/>
                <a:gd name="T3" fmla="*/ 0 h 42"/>
                <a:gd name="T4" fmla="*/ 1 w 42"/>
                <a:gd name="T5" fmla="*/ 0 h 42"/>
                <a:gd name="T6" fmla="*/ 1 w 42"/>
                <a:gd name="T7" fmla="*/ 0 h 42"/>
                <a:gd name="T8" fmla="*/ 1 w 42"/>
                <a:gd name="T9" fmla="*/ 0 h 42"/>
                <a:gd name="T10" fmla="*/ 1 w 42"/>
                <a:gd name="T11" fmla="*/ 0 h 42"/>
                <a:gd name="T12" fmla="*/ 1 w 42"/>
                <a:gd name="T13" fmla="*/ 0 h 42"/>
                <a:gd name="T14" fmla="*/ 1 w 42"/>
                <a:gd name="T15" fmla="*/ 0 h 42"/>
                <a:gd name="T16" fmla="*/ 1 w 42"/>
                <a:gd name="T17" fmla="*/ 0 h 42"/>
                <a:gd name="T18" fmla="*/ 1 w 42"/>
                <a:gd name="T19" fmla="*/ 0 h 42"/>
                <a:gd name="T20" fmla="*/ 1 w 42"/>
                <a:gd name="T21" fmla="*/ 0 h 42"/>
                <a:gd name="T22" fmla="*/ 1 w 42"/>
                <a:gd name="T23" fmla="*/ 0 h 42"/>
                <a:gd name="T24" fmla="*/ 1 w 42"/>
                <a:gd name="T25" fmla="*/ 0 h 42"/>
                <a:gd name="T26" fmla="*/ 1 w 42"/>
                <a:gd name="T27" fmla="*/ 0 h 42"/>
                <a:gd name="T28" fmla="*/ 0 w 42"/>
                <a:gd name="T29" fmla="*/ 0 h 42"/>
                <a:gd name="T30" fmla="*/ 0 w 42"/>
                <a:gd name="T31" fmla="*/ 0 h 42"/>
                <a:gd name="T32" fmla="*/ 1 w 42"/>
                <a:gd name="T33" fmla="*/ 0 h 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2"/>
                <a:gd name="T53" fmla="*/ 42 w 42"/>
                <a:gd name="T54" fmla="*/ 42 h 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2">
                  <a:moveTo>
                    <a:pt x="5" y="5"/>
                  </a:moveTo>
                  <a:lnTo>
                    <a:pt x="11" y="2"/>
                  </a:lnTo>
                  <a:lnTo>
                    <a:pt x="22" y="0"/>
                  </a:lnTo>
                  <a:lnTo>
                    <a:pt x="31" y="3"/>
                  </a:lnTo>
                  <a:lnTo>
                    <a:pt x="37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31"/>
                  </a:lnTo>
                  <a:lnTo>
                    <a:pt x="37" y="37"/>
                  </a:lnTo>
                  <a:lnTo>
                    <a:pt x="31" y="40"/>
                  </a:lnTo>
                  <a:lnTo>
                    <a:pt x="22" y="42"/>
                  </a:lnTo>
                  <a:lnTo>
                    <a:pt x="13" y="38"/>
                  </a:lnTo>
                  <a:lnTo>
                    <a:pt x="7" y="32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5" name="Freeform 16"/>
            <p:cNvSpPr>
              <a:spLocks/>
            </p:cNvSpPr>
            <p:nvPr/>
          </p:nvSpPr>
          <p:spPr bwMode="auto">
            <a:xfrm>
              <a:off x="5142" y="884"/>
              <a:ext cx="20" cy="20"/>
            </a:xfrm>
            <a:custGeom>
              <a:avLst/>
              <a:gdLst>
                <a:gd name="T0" fmla="*/ 1 w 40"/>
                <a:gd name="T1" fmla="*/ 1 h 40"/>
                <a:gd name="T2" fmla="*/ 1 w 40"/>
                <a:gd name="T3" fmla="*/ 1 h 40"/>
                <a:gd name="T4" fmla="*/ 1 w 40"/>
                <a:gd name="T5" fmla="*/ 0 h 40"/>
                <a:gd name="T6" fmla="*/ 1 w 40"/>
                <a:gd name="T7" fmla="*/ 0 h 40"/>
                <a:gd name="T8" fmla="*/ 1 w 40"/>
                <a:gd name="T9" fmla="*/ 1 h 40"/>
                <a:gd name="T10" fmla="*/ 1 w 40"/>
                <a:gd name="T11" fmla="*/ 1 h 40"/>
                <a:gd name="T12" fmla="*/ 1 w 40"/>
                <a:gd name="T13" fmla="*/ 1 h 40"/>
                <a:gd name="T14" fmla="*/ 1 w 40"/>
                <a:gd name="T15" fmla="*/ 1 h 40"/>
                <a:gd name="T16" fmla="*/ 1 w 40"/>
                <a:gd name="T17" fmla="*/ 1 h 40"/>
                <a:gd name="T18" fmla="*/ 1 w 40"/>
                <a:gd name="T19" fmla="*/ 1 h 40"/>
                <a:gd name="T20" fmla="*/ 1 w 40"/>
                <a:gd name="T21" fmla="*/ 1 h 40"/>
                <a:gd name="T22" fmla="*/ 1 w 40"/>
                <a:gd name="T23" fmla="*/ 1 h 40"/>
                <a:gd name="T24" fmla="*/ 1 w 40"/>
                <a:gd name="T25" fmla="*/ 1 h 40"/>
                <a:gd name="T26" fmla="*/ 1 w 40"/>
                <a:gd name="T27" fmla="*/ 1 h 40"/>
                <a:gd name="T28" fmla="*/ 0 w 40"/>
                <a:gd name="T29" fmla="*/ 1 h 40"/>
                <a:gd name="T30" fmla="*/ 1 w 40"/>
                <a:gd name="T31" fmla="*/ 1 h 40"/>
                <a:gd name="T32" fmla="*/ 1 w 40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0"/>
                <a:gd name="T53" fmla="*/ 40 w 40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0">
                  <a:moveTo>
                    <a:pt x="5" y="8"/>
                  </a:moveTo>
                  <a:lnTo>
                    <a:pt x="11" y="3"/>
                  </a:lnTo>
                  <a:lnTo>
                    <a:pt x="18" y="0"/>
                  </a:lnTo>
                  <a:lnTo>
                    <a:pt x="28" y="0"/>
                  </a:lnTo>
                  <a:lnTo>
                    <a:pt x="35" y="5"/>
                  </a:lnTo>
                  <a:lnTo>
                    <a:pt x="40" y="13"/>
                  </a:lnTo>
                  <a:lnTo>
                    <a:pt x="40" y="22"/>
                  </a:lnTo>
                  <a:lnTo>
                    <a:pt x="37" y="29"/>
                  </a:lnTo>
                  <a:lnTo>
                    <a:pt x="32" y="36"/>
                  </a:lnTo>
                  <a:lnTo>
                    <a:pt x="28" y="39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5" y="37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6" name="Freeform 17"/>
            <p:cNvSpPr>
              <a:spLocks/>
            </p:cNvSpPr>
            <p:nvPr/>
          </p:nvSpPr>
          <p:spPr bwMode="auto">
            <a:xfrm>
              <a:off x="5109" y="859"/>
              <a:ext cx="21" cy="20"/>
            </a:xfrm>
            <a:custGeom>
              <a:avLst/>
              <a:gdLst>
                <a:gd name="T0" fmla="*/ 1 w 41"/>
                <a:gd name="T1" fmla="*/ 1 h 40"/>
                <a:gd name="T2" fmla="*/ 1 w 41"/>
                <a:gd name="T3" fmla="*/ 1 h 40"/>
                <a:gd name="T4" fmla="*/ 0 w 41"/>
                <a:gd name="T5" fmla="*/ 1 h 40"/>
                <a:gd name="T6" fmla="*/ 1 w 41"/>
                <a:gd name="T7" fmla="*/ 1 h 40"/>
                <a:gd name="T8" fmla="*/ 1 w 41"/>
                <a:gd name="T9" fmla="*/ 1 h 40"/>
                <a:gd name="T10" fmla="*/ 1 w 41"/>
                <a:gd name="T11" fmla="*/ 1 h 40"/>
                <a:gd name="T12" fmla="*/ 1 w 41"/>
                <a:gd name="T13" fmla="*/ 1 h 40"/>
                <a:gd name="T14" fmla="*/ 1 w 41"/>
                <a:gd name="T15" fmla="*/ 1 h 40"/>
                <a:gd name="T16" fmla="*/ 1 w 41"/>
                <a:gd name="T17" fmla="*/ 1 h 40"/>
                <a:gd name="T18" fmla="*/ 1 w 41"/>
                <a:gd name="T19" fmla="*/ 1 h 40"/>
                <a:gd name="T20" fmla="*/ 1 w 41"/>
                <a:gd name="T21" fmla="*/ 1 h 40"/>
                <a:gd name="T22" fmla="*/ 1 w 41"/>
                <a:gd name="T23" fmla="*/ 1 h 40"/>
                <a:gd name="T24" fmla="*/ 1 w 41"/>
                <a:gd name="T25" fmla="*/ 1 h 40"/>
                <a:gd name="T26" fmla="*/ 1 w 41"/>
                <a:gd name="T27" fmla="*/ 1 h 40"/>
                <a:gd name="T28" fmla="*/ 1 w 41"/>
                <a:gd name="T29" fmla="*/ 1 h 40"/>
                <a:gd name="T30" fmla="*/ 1 w 41"/>
                <a:gd name="T31" fmla="*/ 0 h 40"/>
                <a:gd name="T32" fmla="*/ 1 w 41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0"/>
                <a:gd name="T53" fmla="*/ 41 w 41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0">
                  <a:moveTo>
                    <a:pt x="7" y="2"/>
                  </a:moveTo>
                  <a:lnTo>
                    <a:pt x="3" y="8"/>
                  </a:lnTo>
                  <a:lnTo>
                    <a:pt x="0" y="17"/>
                  </a:lnTo>
                  <a:lnTo>
                    <a:pt x="1" y="27"/>
                  </a:lnTo>
                  <a:lnTo>
                    <a:pt x="4" y="34"/>
                  </a:lnTo>
                  <a:lnTo>
                    <a:pt x="11" y="39"/>
                  </a:lnTo>
                  <a:lnTo>
                    <a:pt x="20" y="40"/>
                  </a:lnTo>
                  <a:lnTo>
                    <a:pt x="29" y="40"/>
                  </a:lnTo>
                  <a:lnTo>
                    <a:pt x="37" y="37"/>
                  </a:lnTo>
                  <a:lnTo>
                    <a:pt x="40" y="31"/>
                  </a:lnTo>
                  <a:lnTo>
                    <a:pt x="41" y="25"/>
                  </a:lnTo>
                  <a:lnTo>
                    <a:pt x="41" y="19"/>
                  </a:lnTo>
                  <a:lnTo>
                    <a:pt x="40" y="11"/>
                  </a:lnTo>
                  <a:lnTo>
                    <a:pt x="35" y="7"/>
                  </a:lnTo>
                  <a:lnTo>
                    <a:pt x="26" y="2"/>
                  </a:lnTo>
                  <a:lnTo>
                    <a:pt x="15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7" name="Freeform 18"/>
            <p:cNvSpPr>
              <a:spLocks/>
            </p:cNvSpPr>
            <p:nvPr/>
          </p:nvSpPr>
          <p:spPr bwMode="auto">
            <a:xfrm>
              <a:off x="5097" y="897"/>
              <a:ext cx="17" cy="18"/>
            </a:xfrm>
            <a:custGeom>
              <a:avLst/>
              <a:gdLst>
                <a:gd name="T0" fmla="*/ 0 w 34"/>
                <a:gd name="T1" fmla="*/ 1 h 36"/>
                <a:gd name="T2" fmla="*/ 0 w 34"/>
                <a:gd name="T3" fmla="*/ 1 h 36"/>
                <a:gd name="T4" fmla="*/ 0 w 34"/>
                <a:gd name="T5" fmla="*/ 1 h 36"/>
                <a:gd name="T6" fmla="*/ 1 w 34"/>
                <a:gd name="T7" fmla="*/ 1 h 36"/>
                <a:gd name="T8" fmla="*/ 1 w 34"/>
                <a:gd name="T9" fmla="*/ 1 h 36"/>
                <a:gd name="T10" fmla="*/ 1 w 34"/>
                <a:gd name="T11" fmla="*/ 0 h 36"/>
                <a:gd name="T12" fmla="*/ 1 w 34"/>
                <a:gd name="T13" fmla="*/ 1 h 36"/>
                <a:gd name="T14" fmla="*/ 1 w 34"/>
                <a:gd name="T15" fmla="*/ 1 h 36"/>
                <a:gd name="T16" fmla="*/ 1 w 34"/>
                <a:gd name="T17" fmla="*/ 1 h 36"/>
                <a:gd name="T18" fmla="*/ 1 w 34"/>
                <a:gd name="T19" fmla="*/ 1 h 36"/>
                <a:gd name="T20" fmla="*/ 1 w 34"/>
                <a:gd name="T21" fmla="*/ 1 h 36"/>
                <a:gd name="T22" fmla="*/ 1 w 34"/>
                <a:gd name="T23" fmla="*/ 1 h 36"/>
                <a:gd name="T24" fmla="*/ 1 w 34"/>
                <a:gd name="T25" fmla="*/ 1 h 36"/>
                <a:gd name="T26" fmla="*/ 1 w 34"/>
                <a:gd name="T27" fmla="*/ 1 h 36"/>
                <a:gd name="T28" fmla="*/ 1 w 34"/>
                <a:gd name="T29" fmla="*/ 1 h 36"/>
                <a:gd name="T30" fmla="*/ 1 w 34"/>
                <a:gd name="T31" fmla="*/ 1 h 36"/>
                <a:gd name="T32" fmla="*/ 0 w 34"/>
                <a:gd name="T33" fmla="*/ 1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6"/>
                <a:gd name="T53" fmla="*/ 34 w 34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6">
                  <a:moveTo>
                    <a:pt x="0" y="23"/>
                  </a:moveTo>
                  <a:lnTo>
                    <a:pt x="0" y="17"/>
                  </a:lnTo>
                  <a:lnTo>
                    <a:pt x="0" y="10"/>
                  </a:lnTo>
                  <a:lnTo>
                    <a:pt x="4" y="5"/>
                  </a:lnTo>
                  <a:lnTo>
                    <a:pt x="12" y="2"/>
                  </a:lnTo>
                  <a:lnTo>
                    <a:pt x="21" y="0"/>
                  </a:lnTo>
                  <a:lnTo>
                    <a:pt x="27" y="2"/>
                  </a:lnTo>
                  <a:lnTo>
                    <a:pt x="32" y="7"/>
                  </a:lnTo>
                  <a:lnTo>
                    <a:pt x="34" y="11"/>
                  </a:lnTo>
                  <a:lnTo>
                    <a:pt x="34" y="19"/>
                  </a:lnTo>
                  <a:lnTo>
                    <a:pt x="32" y="27"/>
                  </a:lnTo>
                  <a:lnTo>
                    <a:pt x="27" y="33"/>
                  </a:lnTo>
                  <a:lnTo>
                    <a:pt x="21" y="36"/>
                  </a:lnTo>
                  <a:lnTo>
                    <a:pt x="15" y="36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8" name="Freeform 19"/>
            <p:cNvSpPr>
              <a:spLocks/>
            </p:cNvSpPr>
            <p:nvPr/>
          </p:nvSpPr>
          <p:spPr bwMode="auto">
            <a:xfrm>
              <a:off x="5129" y="925"/>
              <a:ext cx="15" cy="21"/>
            </a:xfrm>
            <a:custGeom>
              <a:avLst/>
              <a:gdLst>
                <a:gd name="T0" fmla="*/ 0 w 31"/>
                <a:gd name="T1" fmla="*/ 1 h 41"/>
                <a:gd name="T2" fmla="*/ 0 w 31"/>
                <a:gd name="T3" fmla="*/ 1 h 41"/>
                <a:gd name="T4" fmla="*/ 0 w 31"/>
                <a:gd name="T5" fmla="*/ 1 h 41"/>
                <a:gd name="T6" fmla="*/ 0 w 31"/>
                <a:gd name="T7" fmla="*/ 1 h 41"/>
                <a:gd name="T8" fmla="*/ 0 w 31"/>
                <a:gd name="T9" fmla="*/ 1 h 41"/>
                <a:gd name="T10" fmla="*/ 0 w 31"/>
                <a:gd name="T11" fmla="*/ 1 h 41"/>
                <a:gd name="T12" fmla="*/ 0 w 31"/>
                <a:gd name="T13" fmla="*/ 1 h 41"/>
                <a:gd name="T14" fmla="*/ 0 w 31"/>
                <a:gd name="T15" fmla="*/ 1 h 41"/>
                <a:gd name="T16" fmla="*/ 0 w 31"/>
                <a:gd name="T17" fmla="*/ 0 h 41"/>
                <a:gd name="T18" fmla="*/ 0 w 31"/>
                <a:gd name="T19" fmla="*/ 1 h 41"/>
                <a:gd name="T20" fmla="*/ 0 w 31"/>
                <a:gd name="T21" fmla="*/ 1 h 41"/>
                <a:gd name="T22" fmla="*/ 0 w 31"/>
                <a:gd name="T23" fmla="*/ 1 h 41"/>
                <a:gd name="T24" fmla="*/ 0 w 31"/>
                <a:gd name="T25" fmla="*/ 1 h 41"/>
                <a:gd name="T26" fmla="*/ 0 w 31"/>
                <a:gd name="T27" fmla="*/ 1 h 41"/>
                <a:gd name="T28" fmla="*/ 0 w 31"/>
                <a:gd name="T29" fmla="*/ 1 h 41"/>
                <a:gd name="T30" fmla="*/ 0 w 31"/>
                <a:gd name="T31" fmla="*/ 1 h 41"/>
                <a:gd name="T32" fmla="*/ 0 w 31"/>
                <a:gd name="T33" fmla="*/ 1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41"/>
                <a:gd name="T53" fmla="*/ 31 w 31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41">
                  <a:moveTo>
                    <a:pt x="11" y="41"/>
                  </a:moveTo>
                  <a:lnTo>
                    <a:pt x="4" y="40"/>
                  </a:lnTo>
                  <a:lnTo>
                    <a:pt x="1" y="35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3" y="12"/>
                  </a:lnTo>
                  <a:lnTo>
                    <a:pt x="7" y="6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8" y="7"/>
                  </a:lnTo>
                  <a:lnTo>
                    <a:pt x="29" y="15"/>
                  </a:lnTo>
                  <a:lnTo>
                    <a:pt x="31" y="21"/>
                  </a:lnTo>
                  <a:lnTo>
                    <a:pt x="29" y="27"/>
                  </a:lnTo>
                  <a:lnTo>
                    <a:pt x="24" y="34"/>
                  </a:lnTo>
                  <a:lnTo>
                    <a:pt x="18" y="40"/>
                  </a:lnTo>
                  <a:lnTo>
                    <a:pt x="11" y="4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69" name="Freeform 20"/>
            <p:cNvSpPr>
              <a:spLocks/>
            </p:cNvSpPr>
            <p:nvPr/>
          </p:nvSpPr>
          <p:spPr bwMode="auto">
            <a:xfrm>
              <a:off x="5157" y="906"/>
              <a:ext cx="19" cy="23"/>
            </a:xfrm>
            <a:custGeom>
              <a:avLst/>
              <a:gdLst>
                <a:gd name="T0" fmla="*/ 1 w 37"/>
                <a:gd name="T1" fmla="*/ 1 h 46"/>
                <a:gd name="T2" fmla="*/ 1 w 37"/>
                <a:gd name="T3" fmla="*/ 1 h 46"/>
                <a:gd name="T4" fmla="*/ 1 w 37"/>
                <a:gd name="T5" fmla="*/ 1 h 46"/>
                <a:gd name="T6" fmla="*/ 1 w 37"/>
                <a:gd name="T7" fmla="*/ 1 h 46"/>
                <a:gd name="T8" fmla="*/ 1 w 37"/>
                <a:gd name="T9" fmla="*/ 0 h 46"/>
                <a:gd name="T10" fmla="*/ 1 w 37"/>
                <a:gd name="T11" fmla="*/ 1 h 46"/>
                <a:gd name="T12" fmla="*/ 1 w 37"/>
                <a:gd name="T13" fmla="*/ 1 h 46"/>
                <a:gd name="T14" fmla="*/ 1 w 37"/>
                <a:gd name="T15" fmla="*/ 1 h 46"/>
                <a:gd name="T16" fmla="*/ 1 w 37"/>
                <a:gd name="T17" fmla="*/ 1 h 46"/>
                <a:gd name="T18" fmla="*/ 1 w 37"/>
                <a:gd name="T19" fmla="*/ 1 h 46"/>
                <a:gd name="T20" fmla="*/ 1 w 37"/>
                <a:gd name="T21" fmla="*/ 1 h 46"/>
                <a:gd name="T22" fmla="*/ 1 w 37"/>
                <a:gd name="T23" fmla="*/ 1 h 46"/>
                <a:gd name="T24" fmla="*/ 1 w 37"/>
                <a:gd name="T25" fmla="*/ 1 h 46"/>
                <a:gd name="T26" fmla="*/ 1 w 37"/>
                <a:gd name="T27" fmla="*/ 1 h 46"/>
                <a:gd name="T28" fmla="*/ 1 w 37"/>
                <a:gd name="T29" fmla="*/ 1 h 46"/>
                <a:gd name="T30" fmla="*/ 0 w 37"/>
                <a:gd name="T31" fmla="*/ 1 h 46"/>
                <a:gd name="T32" fmla="*/ 1 w 37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46"/>
                <a:gd name="T53" fmla="*/ 37 w 3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46">
                  <a:moveTo>
                    <a:pt x="1" y="25"/>
                  </a:moveTo>
                  <a:lnTo>
                    <a:pt x="4" y="17"/>
                  </a:lnTo>
                  <a:lnTo>
                    <a:pt x="7" y="8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9" y="3"/>
                  </a:lnTo>
                  <a:lnTo>
                    <a:pt x="35" y="8"/>
                  </a:lnTo>
                  <a:lnTo>
                    <a:pt x="37" y="16"/>
                  </a:lnTo>
                  <a:lnTo>
                    <a:pt x="35" y="23"/>
                  </a:lnTo>
                  <a:lnTo>
                    <a:pt x="32" y="33"/>
                  </a:lnTo>
                  <a:lnTo>
                    <a:pt x="26" y="39"/>
                  </a:lnTo>
                  <a:lnTo>
                    <a:pt x="18" y="45"/>
                  </a:lnTo>
                  <a:lnTo>
                    <a:pt x="11" y="46"/>
                  </a:lnTo>
                  <a:lnTo>
                    <a:pt x="6" y="45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0" name="Freeform 21"/>
            <p:cNvSpPr>
              <a:spLocks/>
            </p:cNvSpPr>
            <p:nvPr/>
          </p:nvSpPr>
          <p:spPr bwMode="auto">
            <a:xfrm>
              <a:off x="5181" y="910"/>
              <a:ext cx="18" cy="19"/>
            </a:xfrm>
            <a:custGeom>
              <a:avLst/>
              <a:gdLst>
                <a:gd name="T0" fmla="*/ 0 w 37"/>
                <a:gd name="T1" fmla="*/ 1 h 36"/>
                <a:gd name="T2" fmla="*/ 0 w 37"/>
                <a:gd name="T3" fmla="*/ 1 h 36"/>
                <a:gd name="T4" fmla="*/ 0 w 37"/>
                <a:gd name="T5" fmla="*/ 1 h 36"/>
                <a:gd name="T6" fmla="*/ 0 w 37"/>
                <a:gd name="T7" fmla="*/ 1 h 36"/>
                <a:gd name="T8" fmla="*/ 0 w 37"/>
                <a:gd name="T9" fmla="*/ 1 h 36"/>
                <a:gd name="T10" fmla="*/ 0 w 37"/>
                <a:gd name="T11" fmla="*/ 1 h 36"/>
                <a:gd name="T12" fmla="*/ 0 w 37"/>
                <a:gd name="T13" fmla="*/ 1 h 36"/>
                <a:gd name="T14" fmla="*/ 0 w 37"/>
                <a:gd name="T15" fmla="*/ 1 h 36"/>
                <a:gd name="T16" fmla="*/ 0 w 37"/>
                <a:gd name="T17" fmla="*/ 1 h 36"/>
                <a:gd name="T18" fmla="*/ 0 w 37"/>
                <a:gd name="T19" fmla="*/ 1 h 36"/>
                <a:gd name="T20" fmla="*/ 0 w 37"/>
                <a:gd name="T21" fmla="*/ 1 h 36"/>
                <a:gd name="T22" fmla="*/ 0 w 37"/>
                <a:gd name="T23" fmla="*/ 1 h 36"/>
                <a:gd name="T24" fmla="*/ 0 w 37"/>
                <a:gd name="T25" fmla="*/ 1 h 36"/>
                <a:gd name="T26" fmla="*/ 0 w 37"/>
                <a:gd name="T27" fmla="*/ 1 h 36"/>
                <a:gd name="T28" fmla="*/ 0 w 37"/>
                <a:gd name="T29" fmla="*/ 1 h 36"/>
                <a:gd name="T30" fmla="*/ 0 w 37"/>
                <a:gd name="T31" fmla="*/ 0 h 36"/>
                <a:gd name="T32" fmla="*/ 0 w 37"/>
                <a:gd name="T33" fmla="*/ 1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6"/>
                <a:gd name="T53" fmla="*/ 37 w 37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6">
                  <a:moveTo>
                    <a:pt x="29" y="3"/>
                  </a:moveTo>
                  <a:lnTo>
                    <a:pt x="34" y="7"/>
                  </a:lnTo>
                  <a:lnTo>
                    <a:pt x="37" y="12"/>
                  </a:lnTo>
                  <a:lnTo>
                    <a:pt x="37" y="20"/>
                  </a:lnTo>
                  <a:lnTo>
                    <a:pt x="35" y="26"/>
                  </a:lnTo>
                  <a:lnTo>
                    <a:pt x="31" y="30"/>
                  </a:lnTo>
                  <a:lnTo>
                    <a:pt x="25" y="35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8" y="33"/>
                  </a:lnTo>
                  <a:lnTo>
                    <a:pt x="3" y="29"/>
                  </a:lnTo>
                  <a:lnTo>
                    <a:pt x="0" y="23"/>
                  </a:lnTo>
                  <a:lnTo>
                    <a:pt x="2" y="15"/>
                  </a:lnTo>
                  <a:lnTo>
                    <a:pt x="6" y="7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9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1" name="Freeform 22"/>
            <p:cNvSpPr>
              <a:spLocks/>
            </p:cNvSpPr>
            <p:nvPr/>
          </p:nvSpPr>
          <p:spPr bwMode="auto">
            <a:xfrm>
              <a:off x="4973" y="937"/>
              <a:ext cx="154" cy="106"/>
            </a:xfrm>
            <a:custGeom>
              <a:avLst/>
              <a:gdLst>
                <a:gd name="T0" fmla="*/ 1 w 308"/>
                <a:gd name="T1" fmla="*/ 1 h 211"/>
                <a:gd name="T2" fmla="*/ 1 w 308"/>
                <a:gd name="T3" fmla="*/ 1 h 211"/>
                <a:gd name="T4" fmla="*/ 1 w 308"/>
                <a:gd name="T5" fmla="*/ 1 h 211"/>
                <a:gd name="T6" fmla="*/ 1 w 308"/>
                <a:gd name="T7" fmla="*/ 1 h 211"/>
                <a:gd name="T8" fmla="*/ 1 w 308"/>
                <a:gd name="T9" fmla="*/ 1 h 211"/>
                <a:gd name="T10" fmla="*/ 1 w 308"/>
                <a:gd name="T11" fmla="*/ 1 h 211"/>
                <a:gd name="T12" fmla="*/ 1 w 308"/>
                <a:gd name="T13" fmla="*/ 1 h 211"/>
                <a:gd name="T14" fmla="*/ 1 w 308"/>
                <a:gd name="T15" fmla="*/ 1 h 211"/>
                <a:gd name="T16" fmla="*/ 1 w 308"/>
                <a:gd name="T17" fmla="*/ 1 h 211"/>
                <a:gd name="T18" fmla="*/ 1 w 308"/>
                <a:gd name="T19" fmla="*/ 1 h 211"/>
                <a:gd name="T20" fmla="*/ 1 w 308"/>
                <a:gd name="T21" fmla="*/ 1 h 211"/>
                <a:gd name="T22" fmla="*/ 1 w 308"/>
                <a:gd name="T23" fmla="*/ 1 h 211"/>
                <a:gd name="T24" fmla="*/ 1 w 308"/>
                <a:gd name="T25" fmla="*/ 1 h 211"/>
                <a:gd name="T26" fmla="*/ 1 w 308"/>
                <a:gd name="T27" fmla="*/ 1 h 211"/>
                <a:gd name="T28" fmla="*/ 1 w 308"/>
                <a:gd name="T29" fmla="*/ 1 h 211"/>
                <a:gd name="T30" fmla="*/ 1 w 308"/>
                <a:gd name="T31" fmla="*/ 1 h 211"/>
                <a:gd name="T32" fmla="*/ 1 w 308"/>
                <a:gd name="T33" fmla="*/ 1 h 211"/>
                <a:gd name="T34" fmla="*/ 1 w 308"/>
                <a:gd name="T35" fmla="*/ 1 h 211"/>
                <a:gd name="T36" fmla="*/ 1 w 308"/>
                <a:gd name="T37" fmla="*/ 1 h 211"/>
                <a:gd name="T38" fmla="*/ 1 w 308"/>
                <a:gd name="T39" fmla="*/ 1 h 211"/>
                <a:gd name="T40" fmla="*/ 1 w 308"/>
                <a:gd name="T41" fmla="*/ 1 h 211"/>
                <a:gd name="T42" fmla="*/ 1 w 308"/>
                <a:gd name="T43" fmla="*/ 1 h 211"/>
                <a:gd name="T44" fmla="*/ 1 w 308"/>
                <a:gd name="T45" fmla="*/ 1 h 211"/>
                <a:gd name="T46" fmla="*/ 1 w 308"/>
                <a:gd name="T47" fmla="*/ 1 h 211"/>
                <a:gd name="T48" fmla="*/ 1 w 308"/>
                <a:gd name="T49" fmla="*/ 1 h 211"/>
                <a:gd name="T50" fmla="*/ 1 w 308"/>
                <a:gd name="T51" fmla="*/ 1 h 211"/>
                <a:gd name="T52" fmla="*/ 1 w 308"/>
                <a:gd name="T53" fmla="*/ 1 h 211"/>
                <a:gd name="T54" fmla="*/ 1 w 308"/>
                <a:gd name="T55" fmla="*/ 1 h 211"/>
                <a:gd name="T56" fmla="*/ 1 w 308"/>
                <a:gd name="T57" fmla="*/ 1 h 211"/>
                <a:gd name="T58" fmla="*/ 1 w 308"/>
                <a:gd name="T59" fmla="*/ 1 h 211"/>
                <a:gd name="T60" fmla="*/ 1 w 308"/>
                <a:gd name="T61" fmla="*/ 1 h 211"/>
                <a:gd name="T62" fmla="*/ 1 w 308"/>
                <a:gd name="T63" fmla="*/ 1 h 211"/>
                <a:gd name="T64" fmla="*/ 1 w 308"/>
                <a:gd name="T65" fmla="*/ 1 h 211"/>
                <a:gd name="T66" fmla="*/ 0 w 308"/>
                <a:gd name="T67" fmla="*/ 1 h 211"/>
                <a:gd name="T68" fmla="*/ 1 w 308"/>
                <a:gd name="T69" fmla="*/ 1 h 211"/>
                <a:gd name="T70" fmla="*/ 1 w 308"/>
                <a:gd name="T71" fmla="*/ 1 h 211"/>
                <a:gd name="T72" fmla="*/ 1 w 308"/>
                <a:gd name="T73" fmla="*/ 1 h 211"/>
                <a:gd name="T74" fmla="*/ 1 w 308"/>
                <a:gd name="T75" fmla="*/ 1 h 211"/>
                <a:gd name="T76" fmla="*/ 1 w 308"/>
                <a:gd name="T77" fmla="*/ 1 h 211"/>
                <a:gd name="T78" fmla="*/ 1 w 308"/>
                <a:gd name="T79" fmla="*/ 1 h 211"/>
                <a:gd name="T80" fmla="*/ 1 w 308"/>
                <a:gd name="T81" fmla="*/ 1 h 211"/>
                <a:gd name="T82" fmla="*/ 1 w 308"/>
                <a:gd name="T83" fmla="*/ 1 h 211"/>
                <a:gd name="T84" fmla="*/ 1 w 308"/>
                <a:gd name="T85" fmla="*/ 1 h 211"/>
                <a:gd name="T86" fmla="*/ 1 w 308"/>
                <a:gd name="T87" fmla="*/ 1 h 211"/>
                <a:gd name="T88" fmla="*/ 1 w 308"/>
                <a:gd name="T89" fmla="*/ 1 h 211"/>
                <a:gd name="T90" fmla="*/ 1 w 308"/>
                <a:gd name="T91" fmla="*/ 1 h 211"/>
                <a:gd name="T92" fmla="*/ 1 w 308"/>
                <a:gd name="T93" fmla="*/ 1 h 211"/>
                <a:gd name="T94" fmla="*/ 1 w 308"/>
                <a:gd name="T95" fmla="*/ 1 h 211"/>
                <a:gd name="T96" fmla="*/ 1 w 308"/>
                <a:gd name="T97" fmla="*/ 1 h 211"/>
                <a:gd name="T98" fmla="*/ 1 w 308"/>
                <a:gd name="T99" fmla="*/ 1 h 211"/>
                <a:gd name="T100" fmla="*/ 1 w 308"/>
                <a:gd name="T101" fmla="*/ 1 h 211"/>
                <a:gd name="T102" fmla="*/ 1 w 308"/>
                <a:gd name="T103" fmla="*/ 1 h 211"/>
                <a:gd name="T104" fmla="*/ 1 w 308"/>
                <a:gd name="T105" fmla="*/ 1 h 2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08"/>
                <a:gd name="T160" fmla="*/ 0 h 211"/>
                <a:gd name="T161" fmla="*/ 308 w 308"/>
                <a:gd name="T162" fmla="*/ 211 h 2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08" h="211">
                  <a:moveTo>
                    <a:pt x="308" y="25"/>
                  </a:moveTo>
                  <a:lnTo>
                    <a:pt x="305" y="23"/>
                  </a:lnTo>
                  <a:lnTo>
                    <a:pt x="304" y="22"/>
                  </a:lnTo>
                  <a:lnTo>
                    <a:pt x="300" y="20"/>
                  </a:lnTo>
                  <a:lnTo>
                    <a:pt x="297" y="19"/>
                  </a:lnTo>
                  <a:lnTo>
                    <a:pt x="296" y="16"/>
                  </a:lnTo>
                  <a:lnTo>
                    <a:pt x="296" y="14"/>
                  </a:lnTo>
                  <a:lnTo>
                    <a:pt x="294" y="11"/>
                  </a:lnTo>
                  <a:lnTo>
                    <a:pt x="294" y="8"/>
                  </a:lnTo>
                  <a:lnTo>
                    <a:pt x="290" y="14"/>
                  </a:lnTo>
                  <a:lnTo>
                    <a:pt x="284" y="19"/>
                  </a:lnTo>
                  <a:lnTo>
                    <a:pt x="279" y="23"/>
                  </a:lnTo>
                  <a:lnTo>
                    <a:pt x="276" y="27"/>
                  </a:lnTo>
                  <a:lnTo>
                    <a:pt x="263" y="22"/>
                  </a:lnTo>
                  <a:lnTo>
                    <a:pt x="247" y="16"/>
                  </a:lnTo>
                  <a:lnTo>
                    <a:pt x="226" y="11"/>
                  </a:lnTo>
                  <a:lnTo>
                    <a:pt x="205" y="7"/>
                  </a:lnTo>
                  <a:lnTo>
                    <a:pt x="183" y="3"/>
                  </a:lnTo>
                  <a:lnTo>
                    <a:pt x="162" y="0"/>
                  </a:lnTo>
                  <a:lnTo>
                    <a:pt x="145" y="0"/>
                  </a:lnTo>
                  <a:lnTo>
                    <a:pt x="133" y="2"/>
                  </a:lnTo>
                  <a:lnTo>
                    <a:pt x="120" y="7"/>
                  </a:lnTo>
                  <a:lnTo>
                    <a:pt x="119" y="8"/>
                  </a:lnTo>
                  <a:lnTo>
                    <a:pt x="123" y="8"/>
                  </a:lnTo>
                  <a:lnTo>
                    <a:pt x="133" y="8"/>
                  </a:lnTo>
                  <a:lnTo>
                    <a:pt x="149" y="7"/>
                  </a:lnTo>
                  <a:lnTo>
                    <a:pt x="168" y="8"/>
                  </a:lnTo>
                  <a:lnTo>
                    <a:pt x="186" y="11"/>
                  </a:lnTo>
                  <a:lnTo>
                    <a:pt x="205" y="14"/>
                  </a:lnTo>
                  <a:lnTo>
                    <a:pt x="222" y="20"/>
                  </a:lnTo>
                  <a:lnTo>
                    <a:pt x="237" y="25"/>
                  </a:lnTo>
                  <a:lnTo>
                    <a:pt x="251" y="31"/>
                  </a:lnTo>
                  <a:lnTo>
                    <a:pt x="260" y="37"/>
                  </a:lnTo>
                  <a:lnTo>
                    <a:pt x="263" y="42"/>
                  </a:lnTo>
                  <a:lnTo>
                    <a:pt x="262" y="45"/>
                  </a:lnTo>
                  <a:lnTo>
                    <a:pt x="256" y="48"/>
                  </a:lnTo>
                  <a:lnTo>
                    <a:pt x="248" y="51"/>
                  </a:lnTo>
                  <a:lnTo>
                    <a:pt x="240" y="56"/>
                  </a:lnTo>
                  <a:lnTo>
                    <a:pt x="230" y="60"/>
                  </a:lnTo>
                  <a:lnTo>
                    <a:pt x="222" y="65"/>
                  </a:lnTo>
                  <a:lnTo>
                    <a:pt x="216" y="70"/>
                  </a:lnTo>
                  <a:lnTo>
                    <a:pt x="206" y="65"/>
                  </a:lnTo>
                  <a:lnTo>
                    <a:pt x="191" y="60"/>
                  </a:lnTo>
                  <a:lnTo>
                    <a:pt x="174" y="56"/>
                  </a:lnTo>
                  <a:lnTo>
                    <a:pt x="156" y="53"/>
                  </a:lnTo>
                  <a:lnTo>
                    <a:pt x="137" y="50"/>
                  </a:lnTo>
                  <a:lnTo>
                    <a:pt x="119" y="48"/>
                  </a:lnTo>
                  <a:lnTo>
                    <a:pt x="103" y="48"/>
                  </a:lnTo>
                  <a:lnTo>
                    <a:pt x="91" y="51"/>
                  </a:lnTo>
                  <a:lnTo>
                    <a:pt x="82" y="56"/>
                  </a:lnTo>
                  <a:lnTo>
                    <a:pt x="79" y="59"/>
                  </a:lnTo>
                  <a:lnTo>
                    <a:pt x="80" y="60"/>
                  </a:lnTo>
                  <a:lnTo>
                    <a:pt x="89" y="59"/>
                  </a:lnTo>
                  <a:lnTo>
                    <a:pt x="97" y="57"/>
                  </a:lnTo>
                  <a:lnTo>
                    <a:pt x="105" y="57"/>
                  </a:lnTo>
                  <a:lnTo>
                    <a:pt x="114" y="57"/>
                  </a:lnTo>
                  <a:lnTo>
                    <a:pt x="123" y="57"/>
                  </a:lnTo>
                  <a:lnTo>
                    <a:pt x="133" y="59"/>
                  </a:lnTo>
                  <a:lnTo>
                    <a:pt x="142" y="60"/>
                  </a:lnTo>
                  <a:lnTo>
                    <a:pt x="151" y="62"/>
                  </a:lnTo>
                  <a:lnTo>
                    <a:pt x="160" y="65"/>
                  </a:lnTo>
                  <a:lnTo>
                    <a:pt x="176" y="71"/>
                  </a:lnTo>
                  <a:lnTo>
                    <a:pt x="190" y="74"/>
                  </a:lnTo>
                  <a:lnTo>
                    <a:pt x="199" y="76"/>
                  </a:lnTo>
                  <a:lnTo>
                    <a:pt x="205" y="79"/>
                  </a:lnTo>
                  <a:lnTo>
                    <a:pt x="199" y="82"/>
                  </a:lnTo>
                  <a:lnTo>
                    <a:pt x="193" y="85"/>
                  </a:lnTo>
                  <a:lnTo>
                    <a:pt x="185" y="90"/>
                  </a:lnTo>
                  <a:lnTo>
                    <a:pt x="177" y="93"/>
                  </a:lnTo>
                  <a:lnTo>
                    <a:pt x="168" y="96"/>
                  </a:lnTo>
                  <a:lnTo>
                    <a:pt x="160" y="97"/>
                  </a:lnTo>
                  <a:lnTo>
                    <a:pt x="154" y="100"/>
                  </a:lnTo>
                  <a:lnTo>
                    <a:pt x="148" y="102"/>
                  </a:lnTo>
                  <a:lnTo>
                    <a:pt x="143" y="102"/>
                  </a:lnTo>
                  <a:lnTo>
                    <a:pt x="137" y="102"/>
                  </a:lnTo>
                  <a:lnTo>
                    <a:pt x="129" y="100"/>
                  </a:lnTo>
                  <a:lnTo>
                    <a:pt x="122" y="99"/>
                  </a:lnTo>
                  <a:lnTo>
                    <a:pt x="114" y="97"/>
                  </a:lnTo>
                  <a:lnTo>
                    <a:pt x="105" y="94"/>
                  </a:lnTo>
                  <a:lnTo>
                    <a:pt x="97" y="93"/>
                  </a:lnTo>
                  <a:lnTo>
                    <a:pt x="91" y="90"/>
                  </a:lnTo>
                  <a:lnTo>
                    <a:pt x="79" y="87"/>
                  </a:lnTo>
                  <a:lnTo>
                    <a:pt x="68" y="87"/>
                  </a:lnTo>
                  <a:lnTo>
                    <a:pt x="62" y="88"/>
                  </a:lnTo>
                  <a:lnTo>
                    <a:pt x="68" y="93"/>
                  </a:lnTo>
                  <a:lnTo>
                    <a:pt x="74" y="94"/>
                  </a:lnTo>
                  <a:lnTo>
                    <a:pt x="82" y="97"/>
                  </a:lnTo>
                  <a:lnTo>
                    <a:pt x="88" y="99"/>
                  </a:lnTo>
                  <a:lnTo>
                    <a:pt x="96" y="102"/>
                  </a:lnTo>
                  <a:lnTo>
                    <a:pt x="102" y="105"/>
                  </a:lnTo>
                  <a:lnTo>
                    <a:pt x="108" y="107"/>
                  </a:lnTo>
                  <a:lnTo>
                    <a:pt x="112" y="110"/>
                  </a:lnTo>
                  <a:lnTo>
                    <a:pt x="116" y="111"/>
                  </a:lnTo>
                  <a:lnTo>
                    <a:pt x="106" y="114"/>
                  </a:lnTo>
                  <a:lnTo>
                    <a:pt x="92" y="119"/>
                  </a:lnTo>
                  <a:lnTo>
                    <a:pt x="76" y="123"/>
                  </a:lnTo>
                  <a:lnTo>
                    <a:pt x="59" y="130"/>
                  </a:lnTo>
                  <a:lnTo>
                    <a:pt x="42" y="134"/>
                  </a:lnTo>
                  <a:lnTo>
                    <a:pt x="26" y="139"/>
                  </a:lnTo>
                  <a:lnTo>
                    <a:pt x="14" y="142"/>
                  </a:lnTo>
                  <a:lnTo>
                    <a:pt x="6" y="145"/>
                  </a:lnTo>
                  <a:lnTo>
                    <a:pt x="0" y="148"/>
                  </a:lnTo>
                  <a:lnTo>
                    <a:pt x="0" y="150"/>
                  </a:lnTo>
                  <a:lnTo>
                    <a:pt x="5" y="151"/>
                  </a:lnTo>
                  <a:lnTo>
                    <a:pt x="15" y="151"/>
                  </a:lnTo>
                  <a:lnTo>
                    <a:pt x="26" y="151"/>
                  </a:lnTo>
                  <a:lnTo>
                    <a:pt x="42" y="148"/>
                  </a:lnTo>
                  <a:lnTo>
                    <a:pt x="59" y="145"/>
                  </a:lnTo>
                  <a:lnTo>
                    <a:pt x="76" y="142"/>
                  </a:lnTo>
                  <a:lnTo>
                    <a:pt x="92" y="137"/>
                  </a:lnTo>
                  <a:lnTo>
                    <a:pt x="108" y="133"/>
                  </a:lnTo>
                  <a:lnTo>
                    <a:pt x="122" y="128"/>
                  </a:lnTo>
                  <a:lnTo>
                    <a:pt x="129" y="123"/>
                  </a:lnTo>
                  <a:lnTo>
                    <a:pt x="128" y="142"/>
                  </a:lnTo>
                  <a:lnTo>
                    <a:pt x="122" y="165"/>
                  </a:lnTo>
                  <a:lnTo>
                    <a:pt x="114" y="188"/>
                  </a:lnTo>
                  <a:lnTo>
                    <a:pt x="106" y="202"/>
                  </a:lnTo>
                  <a:lnTo>
                    <a:pt x="102" y="208"/>
                  </a:lnTo>
                  <a:lnTo>
                    <a:pt x="103" y="211"/>
                  </a:lnTo>
                  <a:lnTo>
                    <a:pt x="108" y="211"/>
                  </a:lnTo>
                  <a:lnTo>
                    <a:pt x="114" y="205"/>
                  </a:lnTo>
                  <a:lnTo>
                    <a:pt x="123" y="190"/>
                  </a:lnTo>
                  <a:lnTo>
                    <a:pt x="136" y="165"/>
                  </a:lnTo>
                  <a:lnTo>
                    <a:pt x="146" y="140"/>
                  </a:lnTo>
                  <a:lnTo>
                    <a:pt x="151" y="123"/>
                  </a:lnTo>
                  <a:lnTo>
                    <a:pt x="159" y="120"/>
                  </a:lnTo>
                  <a:lnTo>
                    <a:pt x="168" y="117"/>
                  </a:lnTo>
                  <a:lnTo>
                    <a:pt x="177" y="114"/>
                  </a:lnTo>
                  <a:lnTo>
                    <a:pt x="188" y="110"/>
                  </a:lnTo>
                  <a:lnTo>
                    <a:pt x="199" y="105"/>
                  </a:lnTo>
                  <a:lnTo>
                    <a:pt x="208" y="102"/>
                  </a:lnTo>
                  <a:lnTo>
                    <a:pt x="216" y="99"/>
                  </a:lnTo>
                  <a:lnTo>
                    <a:pt x="220" y="96"/>
                  </a:lnTo>
                  <a:lnTo>
                    <a:pt x="222" y="113"/>
                  </a:lnTo>
                  <a:lnTo>
                    <a:pt x="219" y="139"/>
                  </a:lnTo>
                  <a:lnTo>
                    <a:pt x="214" y="165"/>
                  </a:lnTo>
                  <a:lnTo>
                    <a:pt x="208" y="183"/>
                  </a:lnTo>
                  <a:lnTo>
                    <a:pt x="205" y="193"/>
                  </a:lnTo>
                  <a:lnTo>
                    <a:pt x="206" y="196"/>
                  </a:lnTo>
                  <a:lnTo>
                    <a:pt x="210" y="193"/>
                  </a:lnTo>
                  <a:lnTo>
                    <a:pt x="216" y="183"/>
                  </a:lnTo>
                  <a:lnTo>
                    <a:pt x="225" y="165"/>
                  </a:lnTo>
                  <a:lnTo>
                    <a:pt x="234" y="140"/>
                  </a:lnTo>
                  <a:lnTo>
                    <a:pt x="240" y="113"/>
                  </a:lnTo>
                  <a:lnTo>
                    <a:pt x="239" y="88"/>
                  </a:lnTo>
                  <a:lnTo>
                    <a:pt x="251" y="77"/>
                  </a:lnTo>
                  <a:lnTo>
                    <a:pt x="262" y="67"/>
                  </a:lnTo>
                  <a:lnTo>
                    <a:pt x="270" y="59"/>
                  </a:lnTo>
                  <a:lnTo>
                    <a:pt x="276" y="51"/>
                  </a:lnTo>
                  <a:lnTo>
                    <a:pt x="280" y="48"/>
                  </a:lnTo>
                  <a:lnTo>
                    <a:pt x="284" y="48"/>
                  </a:lnTo>
                  <a:lnTo>
                    <a:pt x="287" y="51"/>
                  </a:lnTo>
                  <a:lnTo>
                    <a:pt x="287" y="59"/>
                  </a:lnTo>
                  <a:lnTo>
                    <a:pt x="285" y="76"/>
                  </a:lnTo>
                  <a:lnTo>
                    <a:pt x="284" y="102"/>
                  </a:lnTo>
                  <a:lnTo>
                    <a:pt x="282" y="130"/>
                  </a:lnTo>
                  <a:lnTo>
                    <a:pt x="279" y="147"/>
                  </a:lnTo>
                  <a:lnTo>
                    <a:pt x="290" y="125"/>
                  </a:lnTo>
                  <a:lnTo>
                    <a:pt x="299" y="90"/>
                  </a:lnTo>
                  <a:lnTo>
                    <a:pt x="305" y="54"/>
                  </a:lnTo>
                  <a:lnTo>
                    <a:pt x="308" y="2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2" name="Freeform 23"/>
            <p:cNvSpPr>
              <a:spLocks/>
            </p:cNvSpPr>
            <p:nvPr/>
          </p:nvSpPr>
          <p:spPr bwMode="auto">
            <a:xfrm>
              <a:off x="4983" y="749"/>
              <a:ext cx="124" cy="117"/>
            </a:xfrm>
            <a:custGeom>
              <a:avLst/>
              <a:gdLst>
                <a:gd name="T0" fmla="*/ 1 w 248"/>
                <a:gd name="T1" fmla="*/ 0 h 235"/>
                <a:gd name="T2" fmla="*/ 1 w 248"/>
                <a:gd name="T3" fmla="*/ 0 h 235"/>
                <a:gd name="T4" fmla="*/ 1 w 248"/>
                <a:gd name="T5" fmla="*/ 0 h 235"/>
                <a:gd name="T6" fmla="*/ 1 w 248"/>
                <a:gd name="T7" fmla="*/ 0 h 235"/>
                <a:gd name="T8" fmla="*/ 1 w 248"/>
                <a:gd name="T9" fmla="*/ 0 h 235"/>
                <a:gd name="T10" fmla="*/ 1 w 248"/>
                <a:gd name="T11" fmla="*/ 0 h 235"/>
                <a:gd name="T12" fmla="*/ 1 w 248"/>
                <a:gd name="T13" fmla="*/ 0 h 235"/>
                <a:gd name="T14" fmla="*/ 1 w 248"/>
                <a:gd name="T15" fmla="*/ 0 h 235"/>
                <a:gd name="T16" fmla="*/ 1 w 248"/>
                <a:gd name="T17" fmla="*/ 0 h 235"/>
                <a:gd name="T18" fmla="*/ 1 w 248"/>
                <a:gd name="T19" fmla="*/ 0 h 235"/>
                <a:gd name="T20" fmla="*/ 1 w 248"/>
                <a:gd name="T21" fmla="*/ 0 h 235"/>
                <a:gd name="T22" fmla="*/ 1 w 248"/>
                <a:gd name="T23" fmla="*/ 0 h 235"/>
                <a:gd name="T24" fmla="*/ 1 w 248"/>
                <a:gd name="T25" fmla="*/ 0 h 235"/>
                <a:gd name="T26" fmla="*/ 1 w 248"/>
                <a:gd name="T27" fmla="*/ 0 h 235"/>
                <a:gd name="T28" fmla="*/ 1 w 248"/>
                <a:gd name="T29" fmla="*/ 0 h 235"/>
                <a:gd name="T30" fmla="*/ 1 w 248"/>
                <a:gd name="T31" fmla="*/ 0 h 235"/>
                <a:gd name="T32" fmla="*/ 1 w 248"/>
                <a:gd name="T33" fmla="*/ 0 h 235"/>
                <a:gd name="T34" fmla="*/ 1 w 248"/>
                <a:gd name="T35" fmla="*/ 0 h 235"/>
                <a:gd name="T36" fmla="*/ 1 w 248"/>
                <a:gd name="T37" fmla="*/ 0 h 235"/>
                <a:gd name="T38" fmla="*/ 1 w 248"/>
                <a:gd name="T39" fmla="*/ 0 h 235"/>
                <a:gd name="T40" fmla="*/ 1 w 248"/>
                <a:gd name="T41" fmla="*/ 0 h 235"/>
                <a:gd name="T42" fmla="*/ 1 w 248"/>
                <a:gd name="T43" fmla="*/ 0 h 235"/>
                <a:gd name="T44" fmla="*/ 1 w 248"/>
                <a:gd name="T45" fmla="*/ 0 h 235"/>
                <a:gd name="T46" fmla="*/ 1 w 248"/>
                <a:gd name="T47" fmla="*/ 0 h 235"/>
                <a:gd name="T48" fmla="*/ 1 w 248"/>
                <a:gd name="T49" fmla="*/ 0 h 235"/>
                <a:gd name="T50" fmla="*/ 1 w 248"/>
                <a:gd name="T51" fmla="*/ 0 h 235"/>
                <a:gd name="T52" fmla="*/ 1 w 248"/>
                <a:gd name="T53" fmla="*/ 0 h 235"/>
                <a:gd name="T54" fmla="*/ 1 w 248"/>
                <a:gd name="T55" fmla="*/ 0 h 235"/>
                <a:gd name="T56" fmla="*/ 1 w 248"/>
                <a:gd name="T57" fmla="*/ 0 h 235"/>
                <a:gd name="T58" fmla="*/ 1 w 248"/>
                <a:gd name="T59" fmla="*/ 0 h 235"/>
                <a:gd name="T60" fmla="*/ 1 w 248"/>
                <a:gd name="T61" fmla="*/ 0 h 235"/>
                <a:gd name="T62" fmla="*/ 1 w 248"/>
                <a:gd name="T63" fmla="*/ 0 h 235"/>
                <a:gd name="T64" fmla="*/ 1 w 248"/>
                <a:gd name="T65" fmla="*/ 0 h 235"/>
                <a:gd name="T66" fmla="*/ 1 w 248"/>
                <a:gd name="T67" fmla="*/ 0 h 235"/>
                <a:gd name="T68" fmla="*/ 1 w 248"/>
                <a:gd name="T69" fmla="*/ 0 h 235"/>
                <a:gd name="T70" fmla="*/ 1 w 248"/>
                <a:gd name="T71" fmla="*/ 0 h 235"/>
                <a:gd name="T72" fmla="*/ 1 w 248"/>
                <a:gd name="T73" fmla="*/ 0 h 235"/>
                <a:gd name="T74" fmla="*/ 1 w 248"/>
                <a:gd name="T75" fmla="*/ 0 h 235"/>
                <a:gd name="T76" fmla="*/ 1 w 248"/>
                <a:gd name="T77" fmla="*/ 0 h 235"/>
                <a:gd name="T78" fmla="*/ 1 w 248"/>
                <a:gd name="T79" fmla="*/ 0 h 235"/>
                <a:gd name="T80" fmla="*/ 1 w 248"/>
                <a:gd name="T81" fmla="*/ 0 h 235"/>
                <a:gd name="T82" fmla="*/ 1 w 248"/>
                <a:gd name="T83" fmla="*/ 0 h 235"/>
                <a:gd name="T84" fmla="*/ 1 w 248"/>
                <a:gd name="T85" fmla="*/ 0 h 235"/>
                <a:gd name="T86" fmla="*/ 1 w 248"/>
                <a:gd name="T87" fmla="*/ 0 h 235"/>
                <a:gd name="T88" fmla="*/ 1 w 248"/>
                <a:gd name="T89" fmla="*/ 0 h 235"/>
                <a:gd name="T90" fmla="*/ 1 w 248"/>
                <a:gd name="T91" fmla="*/ 0 h 235"/>
                <a:gd name="T92" fmla="*/ 1 w 248"/>
                <a:gd name="T93" fmla="*/ 0 h 235"/>
                <a:gd name="T94" fmla="*/ 1 w 248"/>
                <a:gd name="T95" fmla="*/ 0 h 235"/>
                <a:gd name="T96" fmla="*/ 1 w 248"/>
                <a:gd name="T97" fmla="*/ 0 h 235"/>
                <a:gd name="T98" fmla="*/ 1 w 248"/>
                <a:gd name="T99" fmla="*/ 0 h 235"/>
                <a:gd name="T100" fmla="*/ 1 w 248"/>
                <a:gd name="T101" fmla="*/ 0 h 235"/>
                <a:gd name="T102" fmla="*/ 1 w 248"/>
                <a:gd name="T103" fmla="*/ 0 h 235"/>
                <a:gd name="T104" fmla="*/ 1 w 248"/>
                <a:gd name="T105" fmla="*/ 0 h 235"/>
                <a:gd name="T106" fmla="*/ 1 w 248"/>
                <a:gd name="T107" fmla="*/ 0 h 235"/>
                <a:gd name="T108" fmla="*/ 1 w 248"/>
                <a:gd name="T109" fmla="*/ 0 h 235"/>
                <a:gd name="T110" fmla="*/ 1 w 248"/>
                <a:gd name="T111" fmla="*/ 0 h 235"/>
                <a:gd name="T112" fmla="*/ 1 w 248"/>
                <a:gd name="T113" fmla="*/ 0 h 235"/>
                <a:gd name="T114" fmla="*/ 1 w 248"/>
                <a:gd name="T115" fmla="*/ 0 h 235"/>
                <a:gd name="T116" fmla="*/ 1 w 248"/>
                <a:gd name="T117" fmla="*/ 0 h 235"/>
                <a:gd name="T118" fmla="*/ 1 w 248"/>
                <a:gd name="T119" fmla="*/ 0 h 235"/>
                <a:gd name="T120" fmla="*/ 1 w 248"/>
                <a:gd name="T121" fmla="*/ 0 h 235"/>
                <a:gd name="T122" fmla="*/ 1 w 248"/>
                <a:gd name="T123" fmla="*/ 0 h 2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8"/>
                <a:gd name="T187" fmla="*/ 0 h 235"/>
                <a:gd name="T188" fmla="*/ 248 w 248"/>
                <a:gd name="T189" fmla="*/ 235 h 23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8" h="235">
                  <a:moveTo>
                    <a:pt x="238" y="235"/>
                  </a:moveTo>
                  <a:lnTo>
                    <a:pt x="240" y="230"/>
                  </a:lnTo>
                  <a:lnTo>
                    <a:pt x="241" y="227"/>
                  </a:lnTo>
                  <a:lnTo>
                    <a:pt x="245" y="223"/>
                  </a:lnTo>
                  <a:lnTo>
                    <a:pt x="248" y="219"/>
                  </a:lnTo>
                  <a:lnTo>
                    <a:pt x="237" y="210"/>
                  </a:lnTo>
                  <a:lnTo>
                    <a:pt x="228" y="201"/>
                  </a:lnTo>
                  <a:lnTo>
                    <a:pt x="221" y="193"/>
                  </a:lnTo>
                  <a:lnTo>
                    <a:pt x="220" y="184"/>
                  </a:lnTo>
                  <a:lnTo>
                    <a:pt x="220" y="166"/>
                  </a:lnTo>
                  <a:lnTo>
                    <a:pt x="215" y="138"/>
                  </a:lnTo>
                  <a:lnTo>
                    <a:pt x="211" y="109"/>
                  </a:lnTo>
                  <a:lnTo>
                    <a:pt x="206" y="90"/>
                  </a:lnTo>
                  <a:lnTo>
                    <a:pt x="200" y="83"/>
                  </a:lnTo>
                  <a:lnTo>
                    <a:pt x="197" y="78"/>
                  </a:lnTo>
                  <a:lnTo>
                    <a:pt x="194" y="81"/>
                  </a:lnTo>
                  <a:lnTo>
                    <a:pt x="195" y="89"/>
                  </a:lnTo>
                  <a:lnTo>
                    <a:pt x="198" y="107"/>
                  </a:lnTo>
                  <a:lnTo>
                    <a:pt x="200" y="130"/>
                  </a:lnTo>
                  <a:lnTo>
                    <a:pt x="200" y="153"/>
                  </a:lnTo>
                  <a:lnTo>
                    <a:pt x="198" y="170"/>
                  </a:lnTo>
                  <a:lnTo>
                    <a:pt x="192" y="167"/>
                  </a:lnTo>
                  <a:lnTo>
                    <a:pt x="186" y="163"/>
                  </a:lnTo>
                  <a:lnTo>
                    <a:pt x="178" y="158"/>
                  </a:lnTo>
                  <a:lnTo>
                    <a:pt x="172" y="152"/>
                  </a:lnTo>
                  <a:lnTo>
                    <a:pt x="164" y="147"/>
                  </a:lnTo>
                  <a:lnTo>
                    <a:pt x="158" y="143"/>
                  </a:lnTo>
                  <a:lnTo>
                    <a:pt x="154" y="138"/>
                  </a:lnTo>
                  <a:lnTo>
                    <a:pt x="151" y="133"/>
                  </a:lnTo>
                  <a:lnTo>
                    <a:pt x="144" y="118"/>
                  </a:lnTo>
                  <a:lnTo>
                    <a:pt x="137" y="96"/>
                  </a:lnTo>
                  <a:lnTo>
                    <a:pt x="132" y="73"/>
                  </a:lnTo>
                  <a:lnTo>
                    <a:pt x="131" y="56"/>
                  </a:lnTo>
                  <a:lnTo>
                    <a:pt x="131" y="43"/>
                  </a:lnTo>
                  <a:lnTo>
                    <a:pt x="131" y="30"/>
                  </a:lnTo>
                  <a:lnTo>
                    <a:pt x="127" y="18"/>
                  </a:lnTo>
                  <a:lnTo>
                    <a:pt x="124" y="9"/>
                  </a:lnTo>
                  <a:lnTo>
                    <a:pt x="120" y="6"/>
                  </a:lnTo>
                  <a:lnTo>
                    <a:pt x="118" y="7"/>
                  </a:lnTo>
                  <a:lnTo>
                    <a:pt x="120" y="13"/>
                  </a:lnTo>
                  <a:lnTo>
                    <a:pt x="121" y="23"/>
                  </a:lnTo>
                  <a:lnTo>
                    <a:pt x="123" y="33"/>
                  </a:lnTo>
                  <a:lnTo>
                    <a:pt x="121" y="44"/>
                  </a:lnTo>
                  <a:lnTo>
                    <a:pt x="120" y="55"/>
                  </a:lnTo>
                  <a:lnTo>
                    <a:pt x="118" y="63"/>
                  </a:lnTo>
                  <a:lnTo>
                    <a:pt x="118" y="73"/>
                  </a:lnTo>
                  <a:lnTo>
                    <a:pt x="120" y="90"/>
                  </a:lnTo>
                  <a:lnTo>
                    <a:pt x="123" y="107"/>
                  </a:lnTo>
                  <a:lnTo>
                    <a:pt x="124" y="119"/>
                  </a:lnTo>
                  <a:lnTo>
                    <a:pt x="107" y="104"/>
                  </a:lnTo>
                  <a:lnTo>
                    <a:pt x="90" y="86"/>
                  </a:lnTo>
                  <a:lnTo>
                    <a:pt x="72" y="67"/>
                  </a:lnTo>
                  <a:lnTo>
                    <a:pt x="54" y="47"/>
                  </a:lnTo>
                  <a:lnTo>
                    <a:pt x="37" y="30"/>
                  </a:lnTo>
                  <a:lnTo>
                    <a:pt x="21" y="15"/>
                  </a:lnTo>
                  <a:lnTo>
                    <a:pt x="9" y="4"/>
                  </a:lnTo>
                  <a:lnTo>
                    <a:pt x="0" y="0"/>
                  </a:lnTo>
                  <a:lnTo>
                    <a:pt x="7" y="10"/>
                  </a:lnTo>
                  <a:lnTo>
                    <a:pt x="15" y="21"/>
                  </a:lnTo>
                  <a:lnTo>
                    <a:pt x="24" y="33"/>
                  </a:lnTo>
                  <a:lnTo>
                    <a:pt x="32" y="46"/>
                  </a:lnTo>
                  <a:lnTo>
                    <a:pt x="41" y="56"/>
                  </a:lnTo>
                  <a:lnTo>
                    <a:pt x="49" y="67"/>
                  </a:lnTo>
                  <a:lnTo>
                    <a:pt x="54" y="76"/>
                  </a:lnTo>
                  <a:lnTo>
                    <a:pt x="58" y="83"/>
                  </a:lnTo>
                  <a:lnTo>
                    <a:pt x="61" y="89"/>
                  </a:lnTo>
                  <a:lnTo>
                    <a:pt x="67" y="95"/>
                  </a:lnTo>
                  <a:lnTo>
                    <a:pt x="75" y="103"/>
                  </a:lnTo>
                  <a:lnTo>
                    <a:pt x="84" y="109"/>
                  </a:lnTo>
                  <a:lnTo>
                    <a:pt x="92" y="116"/>
                  </a:lnTo>
                  <a:lnTo>
                    <a:pt x="101" y="123"/>
                  </a:lnTo>
                  <a:lnTo>
                    <a:pt x="107" y="129"/>
                  </a:lnTo>
                  <a:lnTo>
                    <a:pt x="114" y="132"/>
                  </a:lnTo>
                  <a:lnTo>
                    <a:pt x="107" y="132"/>
                  </a:lnTo>
                  <a:lnTo>
                    <a:pt x="101" y="132"/>
                  </a:lnTo>
                  <a:lnTo>
                    <a:pt x="92" y="132"/>
                  </a:lnTo>
                  <a:lnTo>
                    <a:pt x="83" y="130"/>
                  </a:lnTo>
                  <a:lnTo>
                    <a:pt x="75" y="129"/>
                  </a:lnTo>
                  <a:lnTo>
                    <a:pt x="67" y="126"/>
                  </a:lnTo>
                  <a:lnTo>
                    <a:pt x="61" y="123"/>
                  </a:lnTo>
                  <a:lnTo>
                    <a:pt x="57" y="119"/>
                  </a:lnTo>
                  <a:lnTo>
                    <a:pt x="50" y="115"/>
                  </a:lnTo>
                  <a:lnTo>
                    <a:pt x="44" y="115"/>
                  </a:lnTo>
                  <a:lnTo>
                    <a:pt x="41" y="118"/>
                  </a:lnTo>
                  <a:lnTo>
                    <a:pt x="46" y="124"/>
                  </a:lnTo>
                  <a:lnTo>
                    <a:pt x="52" y="129"/>
                  </a:lnTo>
                  <a:lnTo>
                    <a:pt x="63" y="135"/>
                  </a:lnTo>
                  <a:lnTo>
                    <a:pt x="75" y="141"/>
                  </a:lnTo>
                  <a:lnTo>
                    <a:pt x="87" y="146"/>
                  </a:lnTo>
                  <a:lnTo>
                    <a:pt x="101" y="152"/>
                  </a:lnTo>
                  <a:lnTo>
                    <a:pt x="117" y="155"/>
                  </a:lnTo>
                  <a:lnTo>
                    <a:pt x="129" y="158"/>
                  </a:lnTo>
                  <a:lnTo>
                    <a:pt x="141" y="158"/>
                  </a:lnTo>
                  <a:lnTo>
                    <a:pt x="147" y="159"/>
                  </a:lnTo>
                  <a:lnTo>
                    <a:pt x="155" y="164"/>
                  </a:lnTo>
                  <a:lnTo>
                    <a:pt x="161" y="167"/>
                  </a:lnTo>
                  <a:lnTo>
                    <a:pt x="169" y="172"/>
                  </a:lnTo>
                  <a:lnTo>
                    <a:pt x="177" y="178"/>
                  </a:lnTo>
                  <a:lnTo>
                    <a:pt x="183" y="183"/>
                  </a:lnTo>
                  <a:lnTo>
                    <a:pt x="188" y="189"/>
                  </a:lnTo>
                  <a:lnTo>
                    <a:pt x="192" y="193"/>
                  </a:lnTo>
                  <a:lnTo>
                    <a:pt x="184" y="196"/>
                  </a:lnTo>
                  <a:lnTo>
                    <a:pt x="177" y="199"/>
                  </a:lnTo>
                  <a:lnTo>
                    <a:pt x="166" y="201"/>
                  </a:lnTo>
                  <a:lnTo>
                    <a:pt x="155" y="203"/>
                  </a:lnTo>
                  <a:lnTo>
                    <a:pt x="143" y="204"/>
                  </a:lnTo>
                  <a:lnTo>
                    <a:pt x="132" y="204"/>
                  </a:lnTo>
                  <a:lnTo>
                    <a:pt x="123" y="204"/>
                  </a:lnTo>
                  <a:lnTo>
                    <a:pt x="115" y="203"/>
                  </a:lnTo>
                  <a:lnTo>
                    <a:pt x="104" y="203"/>
                  </a:lnTo>
                  <a:lnTo>
                    <a:pt x="98" y="204"/>
                  </a:lnTo>
                  <a:lnTo>
                    <a:pt x="101" y="207"/>
                  </a:lnTo>
                  <a:lnTo>
                    <a:pt x="117" y="212"/>
                  </a:lnTo>
                  <a:lnTo>
                    <a:pt x="129" y="213"/>
                  </a:lnTo>
                  <a:lnTo>
                    <a:pt x="141" y="215"/>
                  </a:lnTo>
                  <a:lnTo>
                    <a:pt x="157" y="215"/>
                  </a:lnTo>
                  <a:lnTo>
                    <a:pt x="171" y="215"/>
                  </a:lnTo>
                  <a:lnTo>
                    <a:pt x="183" y="213"/>
                  </a:lnTo>
                  <a:lnTo>
                    <a:pt x="195" y="213"/>
                  </a:lnTo>
                  <a:lnTo>
                    <a:pt x="206" y="212"/>
                  </a:lnTo>
                  <a:lnTo>
                    <a:pt x="212" y="212"/>
                  </a:lnTo>
                  <a:lnTo>
                    <a:pt x="221" y="213"/>
                  </a:lnTo>
                  <a:lnTo>
                    <a:pt x="228" y="219"/>
                  </a:lnTo>
                  <a:lnTo>
                    <a:pt x="234" y="227"/>
                  </a:lnTo>
                  <a:lnTo>
                    <a:pt x="238" y="23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3" name="Freeform 24"/>
            <p:cNvSpPr>
              <a:spLocks/>
            </p:cNvSpPr>
            <p:nvPr/>
          </p:nvSpPr>
          <p:spPr bwMode="auto">
            <a:xfrm>
              <a:off x="5167" y="705"/>
              <a:ext cx="77" cy="178"/>
            </a:xfrm>
            <a:custGeom>
              <a:avLst/>
              <a:gdLst>
                <a:gd name="T0" fmla="*/ 1 w 152"/>
                <a:gd name="T1" fmla="*/ 1 h 355"/>
                <a:gd name="T2" fmla="*/ 1 w 152"/>
                <a:gd name="T3" fmla="*/ 1 h 355"/>
                <a:gd name="T4" fmla="*/ 1 w 152"/>
                <a:gd name="T5" fmla="*/ 1 h 355"/>
                <a:gd name="T6" fmla="*/ 1 w 152"/>
                <a:gd name="T7" fmla="*/ 1 h 355"/>
                <a:gd name="T8" fmla="*/ 1 w 152"/>
                <a:gd name="T9" fmla="*/ 1 h 355"/>
                <a:gd name="T10" fmla="*/ 1 w 152"/>
                <a:gd name="T11" fmla="*/ 1 h 355"/>
                <a:gd name="T12" fmla="*/ 1 w 152"/>
                <a:gd name="T13" fmla="*/ 1 h 355"/>
                <a:gd name="T14" fmla="*/ 1 w 152"/>
                <a:gd name="T15" fmla="*/ 1 h 355"/>
                <a:gd name="T16" fmla="*/ 1 w 152"/>
                <a:gd name="T17" fmla="*/ 1 h 355"/>
                <a:gd name="T18" fmla="*/ 1 w 152"/>
                <a:gd name="T19" fmla="*/ 1 h 355"/>
                <a:gd name="T20" fmla="*/ 1 w 152"/>
                <a:gd name="T21" fmla="*/ 1 h 355"/>
                <a:gd name="T22" fmla="*/ 1 w 152"/>
                <a:gd name="T23" fmla="*/ 1 h 355"/>
                <a:gd name="T24" fmla="*/ 1 w 152"/>
                <a:gd name="T25" fmla="*/ 1 h 355"/>
                <a:gd name="T26" fmla="*/ 1 w 152"/>
                <a:gd name="T27" fmla="*/ 1 h 355"/>
                <a:gd name="T28" fmla="*/ 1 w 152"/>
                <a:gd name="T29" fmla="*/ 1 h 355"/>
                <a:gd name="T30" fmla="*/ 1 w 152"/>
                <a:gd name="T31" fmla="*/ 1 h 355"/>
                <a:gd name="T32" fmla="*/ 1 w 152"/>
                <a:gd name="T33" fmla="*/ 1 h 355"/>
                <a:gd name="T34" fmla="*/ 1 w 152"/>
                <a:gd name="T35" fmla="*/ 1 h 355"/>
                <a:gd name="T36" fmla="*/ 1 w 152"/>
                <a:gd name="T37" fmla="*/ 1 h 355"/>
                <a:gd name="T38" fmla="*/ 1 w 152"/>
                <a:gd name="T39" fmla="*/ 1 h 355"/>
                <a:gd name="T40" fmla="*/ 1 w 152"/>
                <a:gd name="T41" fmla="*/ 1 h 355"/>
                <a:gd name="T42" fmla="*/ 1 w 152"/>
                <a:gd name="T43" fmla="*/ 1 h 355"/>
                <a:gd name="T44" fmla="*/ 1 w 152"/>
                <a:gd name="T45" fmla="*/ 1 h 355"/>
                <a:gd name="T46" fmla="*/ 1 w 152"/>
                <a:gd name="T47" fmla="*/ 1 h 355"/>
                <a:gd name="T48" fmla="*/ 1 w 152"/>
                <a:gd name="T49" fmla="*/ 1 h 355"/>
                <a:gd name="T50" fmla="*/ 1 w 152"/>
                <a:gd name="T51" fmla="*/ 1 h 355"/>
                <a:gd name="T52" fmla="*/ 1 w 152"/>
                <a:gd name="T53" fmla="*/ 1 h 355"/>
                <a:gd name="T54" fmla="*/ 1 w 152"/>
                <a:gd name="T55" fmla="*/ 1 h 355"/>
                <a:gd name="T56" fmla="*/ 1 w 152"/>
                <a:gd name="T57" fmla="*/ 1 h 355"/>
                <a:gd name="T58" fmla="*/ 1 w 152"/>
                <a:gd name="T59" fmla="*/ 1 h 355"/>
                <a:gd name="T60" fmla="*/ 1 w 152"/>
                <a:gd name="T61" fmla="*/ 1 h 355"/>
                <a:gd name="T62" fmla="*/ 1 w 152"/>
                <a:gd name="T63" fmla="*/ 1 h 355"/>
                <a:gd name="T64" fmla="*/ 1 w 152"/>
                <a:gd name="T65" fmla="*/ 1 h 355"/>
                <a:gd name="T66" fmla="*/ 1 w 152"/>
                <a:gd name="T67" fmla="*/ 1 h 355"/>
                <a:gd name="T68" fmla="*/ 1 w 152"/>
                <a:gd name="T69" fmla="*/ 1 h 355"/>
                <a:gd name="T70" fmla="*/ 1 w 152"/>
                <a:gd name="T71" fmla="*/ 1 h 355"/>
                <a:gd name="T72" fmla="*/ 1 w 152"/>
                <a:gd name="T73" fmla="*/ 1 h 355"/>
                <a:gd name="T74" fmla="*/ 1 w 152"/>
                <a:gd name="T75" fmla="*/ 1 h 355"/>
                <a:gd name="T76" fmla="*/ 1 w 152"/>
                <a:gd name="T77" fmla="*/ 1 h 355"/>
                <a:gd name="T78" fmla="*/ 1 w 152"/>
                <a:gd name="T79" fmla="*/ 1 h 355"/>
                <a:gd name="T80" fmla="*/ 1 w 152"/>
                <a:gd name="T81" fmla="*/ 1 h 355"/>
                <a:gd name="T82" fmla="*/ 1 w 152"/>
                <a:gd name="T83" fmla="*/ 1 h 355"/>
                <a:gd name="T84" fmla="*/ 1 w 152"/>
                <a:gd name="T85" fmla="*/ 1 h 355"/>
                <a:gd name="T86" fmla="*/ 1 w 152"/>
                <a:gd name="T87" fmla="*/ 1 h 355"/>
                <a:gd name="T88" fmla="*/ 1 w 152"/>
                <a:gd name="T89" fmla="*/ 1 h 355"/>
                <a:gd name="T90" fmla="*/ 1 w 152"/>
                <a:gd name="T91" fmla="*/ 1 h 355"/>
                <a:gd name="T92" fmla="*/ 1 w 152"/>
                <a:gd name="T93" fmla="*/ 1 h 355"/>
                <a:gd name="T94" fmla="*/ 1 w 152"/>
                <a:gd name="T95" fmla="*/ 1 h 355"/>
                <a:gd name="T96" fmla="*/ 1 w 152"/>
                <a:gd name="T97" fmla="*/ 1 h 3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2"/>
                <a:gd name="T148" fmla="*/ 0 h 355"/>
                <a:gd name="T149" fmla="*/ 152 w 152"/>
                <a:gd name="T150" fmla="*/ 355 h 3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2" h="355">
                  <a:moveTo>
                    <a:pt x="0" y="307"/>
                  </a:moveTo>
                  <a:lnTo>
                    <a:pt x="9" y="301"/>
                  </a:lnTo>
                  <a:lnTo>
                    <a:pt x="15" y="294"/>
                  </a:lnTo>
                  <a:lnTo>
                    <a:pt x="20" y="284"/>
                  </a:lnTo>
                  <a:lnTo>
                    <a:pt x="23" y="275"/>
                  </a:lnTo>
                  <a:lnTo>
                    <a:pt x="26" y="278"/>
                  </a:lnTo>
                  <a:lnTo>
                    <a:pt x="29" y="281"/>
                  </a:lnTo>
                  <a:lnTo>
                    <a:pt x="32" y="283"/>
                  </a:lnTo>
                  <a:lnTo>
                    <a:pt x="35" y="283"/>
                  </a:lnTo>
                  <a:lnTo>
                    <a:pt x="37" y="278"/>
                  </a:lnTo>
                  <a:lnTo>
                    <a:pt x="40" y="266"/>
                  </a:lnTo>
                  <a:lnTo>
                    <a:pt x="40" y="252"/>
                  </a:lnTo>
                  <a:lnTo>
                    <a:pt x="38" y="244"/>
                  </a:lnTo>
                  <a:lnTo>
                    <a:pt x="28" y="227"/>
                  </a:lnTo>
                  <a:lnTo>
                    <a:pt x="15" y="200"/>
                  </a:lnTo>
                  <a:lnTo>
                    <a:pt x="4" y="172"/>
                  </a:lnTo>
                  <a:lnTo>
                    <a:pt x="0" y="155"/>
                  </a:lnTo>
                  <a:lnTo>
                    <a:pt x="1" y="144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6" y="148"/>
                  </a:lnTo>
                  <a:lnTo>
                    <a:pt x="11" y="163"/>
                  </a:lnTo>
                  <a:lnTo>
                    <a:pt x="21" y="186"/>
                  </a:lnTo>
                  <a:lnTo>
                    <a:pt x="32" y="206"/>
                  </a:lnTo>
                  <a:lnTo>
                    <a:pt x="44" y="217"/>
                  </a:lnTo>
                  <a:lnTo>
                    <a:pt x="51" y="195"/>
                  </a:lnTo>
                  <a:lnTo>
                    <a:pt x="57" y="166"/>
                  </a:lnTo>
                  <a:lnTo>
                    <a:pt x="60" y="138"/>
                  </a:lnTo>
                  <a:lnTo>
                    <a:pt x="60" y="117"/>
                  </a:lnTo>
                  <a:lnTo>
                    <a:pt x="57" y="98"/>
                  </a:lnTo>
                  <a:lnTo>
                    <a:pt x="54" y="75"/>
                  </a:lnTo>
                  <a:lnTo>
                    <a:pt x="52" y="54"/>
                  </a:lnTo>
                  <a:lnTo>
                    <a:pt x="55" y="40"/>
                  </a:lnTo>
                  <a:lnTo>
                    <a:pt x="58" y="35"/>
                  </a:lnTo>
                  <a:lnTo>
                    <a:pt x="60" y="35"/>
                  </a:lnTo>
                  <a:lnTo>
                    <a:pt x="61" y="41"/>
                  </a:lnTo>
                  <a:lnTo>
                    <a:pt x="60" y="51"/>
                  </a:lnTo>
                  <a:lnTo>
                    <a:pt x="60" y="63"/>
                  </a:lnTo>
                  <a:lnTo>
                    <a:pt x="63" y="77"/>
                  </a:lnTo>
                  <a:lnTo>
                    <a:pt x="66" y="91"/>
                  </a:lnTo>
                  <a:lnTo>
                    <a:pt x="69" y="100"/>
                  </a:lnTo>
                  <a:lnTo>
                    <a:pt x="77" y="77"/>
                  </a:lnTo>
                  <a:lnTo>
                    <a:pt x="88" y="48"/>
                  </a:lnTo>
                  <a:lnTo>
                    <a:pt x="98" y="20"/>
                  </a:lnTo>
                  <a:lnTo>
                    <a:pt x="114" y="3"/>
                  </a:lnTo>
                  <a:lnTo>
                    <a:pt x="122" y="0"/>
                  </a:lnTo>
                  <a:lnTo>
                    <a:pt x="123" y="0"/>
                  </a:lnTo>
                  <a:lnTo>
                    <a:pt x="122" y="4"/>
                  </a:lnTo>
                  <a:lnTo>
                    <a:pt x="117" y="9"/>
                  </a:lnTo>
                  <a:lnTo>
                    <a:pt x="108" y="24"/>
                  </a:lnTo>
                  <a:lnTo>
                    <a:pt x="98" y="52"/>
                  </a:lnTo>
                  <a:lnTo>
                    <a:pt x="89" y="80"/>
                  </a:lnTo>
                  <a:lnTo>
                    <a:pt x="85" y="98"/>
                  </a:lnTo>
                  <a:lnTo>
                    <a:pt x="95" y="97"/>
                  </a:lnTo>
                  <a:lnTo>
                    <a:pt x="108" y="92"/>
                  </a:lnTo>
                  <a:lnTo>
                    <a:pt x="120" y="88"/>
                  </a:lnTo>
                  <a:lnTo>
                    <a:pt x="128" y="83"/>
                  </a:lnTo>
                  <a:lnTo>
                    <a:pt x="132" y="80"/>
                  </a:lnTo>
                  <a:lnTo>
                    <a:pt x="135" y="78"/>
                  </a:lnTo>
                  <a:lnTo>
                    <a:pt x="135" y="81"/>
                  </a:lnTo>
                  <a:lnTo>
                    <a:pt x="131" y="88"/>
                  </a:lnTo>
                  <a:lnTo>
                    <a:pt x="126" y="91"/>
                  </a:lnTo>
                  <a:lnTo>
                    <a:pt x="120" y="95"/>
                  </a:lnTo>
                  <a:lnTo>
                    <a:pt x="114" y="100"/>
                  </a:lnTo>
                  <a:lnTo>
                    <a:pt x="106" y="106"/>
                  </a:lnTo>
                  <a:lnTo>
                    <a:pt x="98" y="111"/>
                  </a:lnTo>
                  <a:lnTo>
                    <a:pt x="91" y="115"/>
                  </a:lnTo>
                  <a:lnTo>
                    <a:pt x="86" y="118"/>
                  </a:lnTo>
                  <a:lnTo>
                    <a:pt x="81" y="121"/>
                  </a:lnTo>
                  <a:lnTo>
                    <a:pt x="78" y="146"/>
                  </a:lnTo>
                  <a:lnTo>
                    <a:pt x="72" y="175"/>
                  </a:lnTo>
                  <a:lnTo>
                    <a:pt x="66" y="201"/>
                  </a:lnTo>
                  <a:lnTo>
                    <a:pt x="61" y="217"/>
                  </a:lnTo>
                  <a:lnTo>
                    <a:pt x="72" y="217"/>
                  </a:lnTo>
                  <a:lnTo>
                    <a:pt x="85" y="217"/>
                  </a:lnTo>
                  <a:lnTo>
                    <a:pt x="95" y="215"/>
                  </a:lnTo>
                  <a:lnTo>
                    <a:pt x="108" y="212"/>
                  </a:lnTo>
                  <a:lnTo>
                    <a:pt x="118" y="211"/>
                  </a:lnTo>
                  <a:lnTo>
                    <a:pt x="128" y="207"/>
                  </a:lnTo>
                  <a:lnTo>
                    <a:pt x="134" y="206"/>
                  </a:lnTo>
                  <a:lnTo>
                    <a:pt x="138" y="203"/>
                  </a:lnTo>
                  <a:lnTo>
                    <a:pt x="143" y="200"/>
                  </a:lnTo>
                  <a:lnTo>
                    <a:pt x="146" y="200"/>
                  </a:lnTo>
                  <a:lnTo>
                    <a:pt x="145" y="201"/>
                  </a:lnTo>
                  <a:lnTo>
                    <a:pt x="142" y="207"/>
                  </a:lnTo>
                  <a:lnTo>
                    <a:pt x="137" y="211"/>
                  </a:lnTo>
                  <a:lnTo>
                    <a:pt x="128" y="215"/>
                  </a:lnTo>
                  <a:lnTo>
                    <a:pt x="117" y="221"/>
                  </a:lnTo>
                  <a:lnTo>
                    <a:pt x="105" y="226"/>
                  </a:lnTo>
                  <a:lnTo>
                    <a:pt x="92" y="232"/>
                  </a:lnTo>
                  <a:lnTo>
                    <a:pt x="80" y="237"/>
                  </a:lnTo>
                  <a:lnTo>
                    <a:pt x="71" y="240"/>
                  </a:lnTo>
                  <a:lnTo>
                    <a:pt x="65" y="241"/>
                  </a:lnTo>
                  <a:lnTo>
                    <a:pt x="58" y="249"/>
                  </a:lnTo>
                  <a:lnTo>
                    <a:pt x="54" y="261"/>
                  </a:lnTo>
                  <a:lnTo>
                    <a:pt x="51" y="277"/>
                  </a:lnTo>
                  <a:lnTo>
                    <a:pt x="51" y="286"/>
                  </a:lnTo>
                  <a:lnTo>
                    <a:pt x="54" y="291"/>
                  </a:lnTo>
                  <a:lnTo>
                    <a:pt x="63" y="292"/>
                  </a:lnTo>
                  <a:lnTo>
                    <a:pt x="72" y="292"/>
                  </a:lnTo>
                  <a:lnTo>
                    <a:pt x="80" y="291"/>
                  </a:lnTo>
                  <a:lnTo>
                    <a:pt x="89" y="286"/>
                  </a:lnTo>
                  <a:lnTo>
                    <a:pt x="98" y="281"/>
                  </a:lnTo>
                  <a:lnTo>
                    <a:pt x="108" y="277"/>
                  </a:lnTo>
                  <a:lnTo>
                    <a:pt x="117" y="272"/>
                  </a:lnTo>
                  <a:lnTo>
                    <a:pt x="125" y="269"/>
                  </a:lnTo>
                  <a:lnTo>
                    <a:pt x="132" y="264"/>
                  </a:lnTo>
                  <a:lnTo>
                    <a:pt x="137" y="261"/>
                  </a:lnTo>
                  <a:lnTo>
                    <a:pt x="142" y="258"/>
                  </a:lnTo>
                  <a:lnTo>
                    <a:pt x="148" y="254"/>
                  </a:lnTo>
                  <a:lnTo>
                    <a:pt x="152" y="251"/>
                  </a:lnTo>
                  <a:lnTo>
                    <a:pt x="152" y="254"/>
                  </a:lnTo>
                  <a:lnTo>
                    <a:pt x="148" y="261"/>
                  </a:lnTo>
                  <a:lnTo>
                    <a:pt x="143" y="269"/>
                  </a:lnTo>
                  <a:lnTo>
                    <a:pt x="137" y="277"/>
                  </a:lnTo>
                  <a:lnTo>
                    <a:pt x="129" y="286"/>
                  </a:lnTo>
                  <a:lnTo>
                    <a:pt x="122" y="295"/>
                  </a:lnTo>
                  <a:lnTo>
                    <a:pt x="115" y="304"/>
                  </a:lnTo>
                  <a:lnTo>
                    <a:pt x="108" y="312"/>
                  </a:lnTo>
                  <a:lnTo>
                    <a:pt x="102" y="318"/>
                  </a:lnTo>
                  <a:lnTo>
                    <a:pt x="95" y="321"/>
                  </a:lnTo>
                  <a:lnTo>
                    <a:pt x="95" y="317"/>
                  </a:lnTo>
                  <a:lnTo>
                    <a:pt x="94" y="312"/>
                  </a:lnTo>
                  <a:lnTo>
                    <a:pt x="91" y="307"/>
                  </a:lnTo>
                  <a:lnTo>
                    <a:pt x="88" y="303"/>
                  </a:lnTo>
                  <a:lnTo>
                    <a:pt x="83" y="298"/>
                  </a:lnTo>
                  <a:lnTo>
                    <a:pt x="78" y="295"/>
                  </a:lnTo>
                  <a:lnTo>
                    <a:pt x="71" y="294"/>
                  </a:lnTo>
                  <a:lnTo>
                    <a:pt x="65" y="294"/>
                  </a:lnTo>
                  <a:lnTo>
                    <a:pt x="57" y="294"/>
                  </a:lnTo>
                  <a:lnTo>
                    <a:pt x="51" y="295"/>
                  </a:lnTo>
                  <a:lnTo>
                    <a:pt x="44" y="297"/>
                  </a:lnTo>
                  <a:lnTo>
                    <a:pt x="40" y="300"/>
                  </a:lnTo>
                  <a:lnTo>
                    <a:pt x="34" y="307"/>
                  </a:lnTo>
                  <a:lnTo>
                    <a:pt x="32" y="315"/>
                  </a:lnTo>
                  <a:lnTo>
                    <a:pt x="32" y="321"/>
                  </a:lnTo>
                  <a:lnTo>
                    <a:pt x="32" y="327"/>
                  </a:lnTo>
                  <a:lnTo>
                    <a:pt x="24" y="337"/>
                  </a:lnTo>
                  <a:lnTo>
                    <a:pt x="15" y="346"/>
                  </a:lnTo>
                  <a:lnTo>
                    <a:pt x="6" y="352"/>
                  </a:lnTo>
                  <a:lnTo>
                    <a:pt x="1" y="355"/>
                  </a:lnTo>
                  <a:lnTo>
                    <a:pt x="11" y="344"/>
                  </a:lnTo>
                  <a:lnTo>
                    <a:pt x="18" y="332"/>
                  </a:lnTo>
                  <a:lnTo>
                    <a:pt x="23" y="323"/>
                  </a:lnTo>
                  <a:lnTo>
                    <a:pt x="23" y="315"/>
                  </a:lnTo>
                  <a:lnTo>
                    <a:pt x="18" y="309"/>
                  </a:lnTo>
                  <a:lnTo>
                    <a:pt x="12" y="306"/>
                  </a:lnTo>
                  <a:lnTo>
                    <a:pt x="6" y="304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4" name="Freeform 25"/>
            <p:cNvSpPr>
              <a:spLocks/>
            </p:cNvSpPr>
            <p:nvPr/>
          </p:nvSpPr>
          <p:spPr bwMode="auto">
            <a:xfrm>
              <a:off x="5150" y="804"/>
              <a:ext cx="14" cy="22"/>
            </a:xfrm>
            <a:custGeom>
              <a:avLst/>
              <a:gdLst>
                <a:gd name="T0" fmla="*/ 1 w 28"/>
                <a:gd name="T1" fmla="*/ 0 h 45"/>
                <a:gd name="T2" fmla="*/ 1 w 28"/>
                <a:gd name="T3" fmla="*/ 0 h 45"/>
                <a:gd name="T4" fmla="*/ 1 w 28"/>
                <a:gd name="T5" fmla="*/ 0 h 45"/>
                <a:gd name="T6" fmla="*/ 1 w 28"/>
                <a:gd name="T7" fmla="*/ 0 h 45"/>
                <a:gd name="T8" fmla="*/ 1 w 28"/>
                <a:gd name="T9" fmla="*/ 0 h 45"/>
                <a:gd name="T10" fmla="*/ 1 w 28"/>
                <a:gd name="T11" fmla="*/ 0 h 45"/>
                <a:gd name="T12" fmla="*/ 1 w 28"/>
                <a:gd name="T13" fmla="*/ 0 h 45"/>
                <a:gd name="T14" fmla="*/ 0 w 28"/>
                <a:gd name="T15" fmla="*/ 0 h 45"/>
                <a:gd name="T16" fmla="*/ 0 w 28"/>
                <a:gd name="T17" fmla="*/ 0 h 45"/>
                <a:gd name="T18" fmla="*/ 1 w 28"/>
                <a:gd name="T19" fmla="*/ 0 h 45"/>
                <a:gd name="T20" fmla="*/ 1 w 28"/>
                <a:gd name="T21" fmla="*/ 0 h 45"/>
                <a:gd name="T22" fmla="*/ 1 w 28"/>
                <a:gd name="T23" fmla="*/ 0 h 45"/>
                <a:gd name="T24" fmla="*/ 1 w 28"/>
                <a:gd name="T25" fmla="*/ 0 h 45"/>
                <a:gd name="T26" fmla="*/ 1 w 28"/>
                <a:gd name="T27" fmla="*/ 0 h 45"/>
                <a:gd name="T28" fmla="*/ 1 w 28"/>
                <a:gd name="T29" fmla="*/ 0 h 45"/>
                <a:gd name="T30" fmla="*/ 1 w 28"/>
                <a:gd name="T31" fmla="*/ 0 h 45"/>
                <a:gd name="T32" fmla="*/ 1 w 28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45"/>
                <a:gd name="T53" fmla="*/ 28 w 28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45">
                  <a:moveTo>
                    <a:pt x="28" y="42"/>
                  </a:moveTo>
                  <a:lnTo>
                    <a:pt x="21" y="40"/>
                  </a:lnTo>
                  <a:lnTo>
                    <a:pt x="15" y="40"/>
                  </a:lnTo>
                  <a:lnTo>
                    <a:pt x="9" y="42"/>
                  </a:lnTo>
                  <a:lnTo>
                    <a:pt x="5" y="45"/>
                  </a:lnTo>
                  <a:lnTo>
                    <a:pt x="3" y="33"/>
                  </a:lnTo>
                  <a:lnTo>
                    <a:pt x="1" y="23"/>
                  </a:lnTo>
                  <a:lnTo>
                    <a:pt x="0" y="13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6"/>
                  </a:lnTo>
                  <a:lnTo>
                    <a:pt x="8" y="14"/>
                  </a:lnTo>
                  <a:lnTo>
                    <a:pt x="14" y="23"/>
                  </a:lnTo>
                  <a:lnTo>
                    <a:pt x="20" y="34"/>
                  </a:lnTo>
                  <a:lnTo>
                    <a:pt x="28" y="4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5" name="Freeform 26"/>
            <p:cNvSpPr>
              <a:spLocks/>
            </p:cNvSpPr>
            <p:nvPr/>
          </p:nvSpPr>
          <p:spPr bwMode="auto">
            <a:xfrm>
              <a:off x="5254" y="797"/>
              <a:ext cx="243" cy="149"/>
            </a:xfrm>
            <a:custGeom>
              <a:avLst/>
              <a:gdLst>
                <a:gd name="T0" fmla="*/ 1 w 485"/>
                <a:gd name="T1" fmla="*/ 1 h 297"/>
                <a:gd name="T2" fmla="*/ 1 w 485"/>
                <a:gd name="T3" fmla="*/ 1 h 297"/>
                <a:gd name="T4" fmla="*/ 1 w 485"/>
                <a:gd name="T5" fmla="*/ 1 h 297"/>
                <a:gd name="T6" fmla="*/ 1 w 485"/>
                <a:gd name="T7" fmla="*/ 1 h 297"/>
                <a:gd name="T8" fmla="*/ 1 w 485"/>
                <a:gd name="T9" fmla="*/ 1 h 297"/>
                <a:gd name="T10" fmla="*/ 1 w 485"/>
                <a:gd name="T11" fmla="*/ 1 h 297"/>
                <a:gd name="T12" fmla="*/ 1 w 485"/>
                <a:gd name="T13" fmla="*/ 1 h 297"/>
                <a:gd name="T14" fmla="*/ 1 w 485"/>
                <a:gd name="T15" fmla="*/ 1 h 297"/>
                <a:gd name="T16" fmla="*/ 1 w 485"/>
                <a:gd name="T17" fmla="*/ 1 h 297"/>
                <a:gd name="T18" fmla="*/ 1 w 485"/>
                <a:gd name="T19" fmla="*/ 1 h 297"/>
                <a:gd name="T20" fmla="*/ 1 w 485"/>
                <a:gd name="T21" fmla="*/ 1 h 297"/>
                <a:gd name="T22" fmla="*/ 1 w 485"/>
                <a:gd name="T23" fmla="*/ 1 h 297"/>
                <a:gd name="T24" fmla="*/ 1 w 485"/>
                <a:gd name="T25" fmla="*/ 1 h 297"/>
                <a:gd name="T26" fmla="*/ 1 w 485"/>
                <a:gd name="T27" fmla="*/ 1 h 297"/>
                <a:gd name="T28" fmla="*/ 1 w 485"/>
                <a:gd name="T29" fmla="*/ 1 h 297"/>
                <a:gd name="T30" fmla="*/ 1 w 485"/>
                <a:gd name="T31" fmla="*/ 1 h 297"/>
                <a:gd name="T32" fmla="*/ 1 w 485"/>
                <a:gd name="T33" fmla="*/ 1 h 297"/>
                <a:gd name="T34" fmla="*/ 1 w 485"/>
                <a:gd name="T35" fmla="*/ 1 h 297"/>
                <a:gd name="T36" fmla="*/ 1 w 485"/>
                <a:gd name="T37" fmla="*/ 1 h 297"/>
                <a:gd name="T38" fmla="*/ 1 w 485"/>
                <a:gd name="T39" fmla="*/ 1 h 297"/>
                <a:gd name="T40" fmla="*/ 1 w 485"/>
                <a:gd name="T41" fmla="*/ 1 h 297"/>
                <a:gd name="T42" fmla="*/ 1 w 485"/>
                <a:gd name="T43" fmla="*/ 1 h 297"/>
                <a:gd name="T44" fmla="*/ 1 w 485"/>
                <a:gd name="T45" fmla="*/ 1 h 297"/>
                <a:gd name="T46" fmla="*/ 1 w 485"/>
                <a:gd name="T47" fmla="*/ 1 h 297"/>
                <a:gd name="T48" fmla="*/ 1 w 485"/>
                <a:gd name="T49" fmla="*/ 1 h 297"/>
                <a:gd name="T50" fmla="*/ 1 w 485"/>
                <a:gd name="T51" fmla="*/ 1 h 297"/>
                <a:gd name="T52" fmla="*/ 1 w 485"/>
                <a:gd name="T53" fmla="*/ 1 h 297"/>
                <a:gd name="T54" fmla="*/ 1 w 485"/>
                <a:gd name="T55" fmla="*/ 1 h 297"/>
                <a:gd name="T56" fmla="*/ 1 w 485"/>
                <a:gd name="T57" fmla="*/ 1 h 297"/>
                <a:gd name="T58" fmla="*/ 1 w 485"/>
                <a:gd name="T59" fmla="*/ 1 h 297"/>
                <a:gd name="T60" fmla="*/ 1 w 485"/>
                <a:gd name="T61" fmla="*/ 1 h 297"/>
                <a:gd name="T62" fmla="*/ 1 w 485"/>
                <a:gd name="T63" fmla="*/ 1 h 297"/>
                <a:gd name="T64" fmla="*/ 1 w 485"/>
                <a:gd name="T65" fmla="*/ 1 h 297"/>
                <a:gd name="T66" fmla="*/ 1 w 485"/>
                <a:gd name="T67" fmla="*/ 1 h 297"/>
                <a:gd name="T68" fmla="*/ 1 w 485"/>
                <a:gd name="T69" fmla="*/ 1 h 297"/>
                <a:gd name="T70" fmla="*/ 1 w 485"/>
                <a:gd name="T71" fmla="*/ 1 h 297"/>
                <a:gd name="T72" fmla="*/ 1 w 485"/>
                <a:gd name="T73" fmla="*/ 1 h 297"/>
                <a:gd name="T74" fmla="*/ 1 w 485"/>
                <a:gd name="T75" fmla="*/ 1 h 297"/>
                <a:gd name="T76" fmla="*/ 1 w 485"/>
                <a:gd name="T77" fmla="*/ 1 h 297"/>
                <a:gd name="T78" fmla="*/ 1 w 485"/>
                <a:gd name="T79" fmla="*/ 1 h 297"/>
                <a:gd name="T80" fmla="*/ 1 w 485"/>
                <a:gd name="T81" fmla="*/ 1 h 297"/>
                <a:gd name="T82" fmla="*/ 1 w 485"/>
                <a:gd name="T83" fmla="*/ 1 h 297"/>
                <a:gd name="T84" fmla="*/ 1 w 485"/>
                <a:gd name="T85" fmla="*/ 1 h 297"/>
                <a:gd name="T86" fmla="*/ 1 w 485"/>
                <a:gd name="T87" fmla="*/ 1 h 297"/>
                <a:gd name="T88" fmla="*/ 1 w 485"/>
                <a:gd name="T89" fmla="*/ 1 h 297"/>
                <a:gd name="T90" fmla="*/ 1 w 485"/>
                <a:gd name="T91" fmla="*/ 1 h 297"/>
                <a:gd name="T92" fmla="*/ 1 w 485"/>
                <a:gd name="T93" fmla="*/ 1 h 297"/>
                <a:gd name="T94" fmla="*/ 1 w 485"/>
                <a:gd name="T95" fmla="*/ 1 h 297"/>
                <a:gd name="T96" fmla="*/ 1 w 485"/>
                <a:gd name="T97" fmla="*/ 1 h 297"/>
                <a:gd name="T98" fmla="*/ 1 w 485"/>
                <a:gd name="T99" fmla="*/ 1 h 297"/>
                <a:gd name="T100" fmla="*/ 1 w 485"/>
                <a:gd name="T101" fmla="*/ 1 h 297"/>
                <a:gd name="T102" fmla="*/ 1 w 485"/>
                <a:gd name="T103" fmla="*/ 1 h 297"/>
                <a:gd name="T104" fmla="*/ 1 w 485"/>
                <a:gd name="T105" fmla="*/ 1 h 297"/>
                <a:gd name="T106" fmla="*/ 1 w 485"/>
                <a:gd name="T107" fmla="*/ 1 h 297"/>
                <a:gd name="T108" fmla="*/ 1 w 485"/>
                <a:gd name="T109" fmla="*/ 1 h 297"/>
                <a:gd name="T110" fmla="*/ 1 w 485"/>
                <a:gd name="T111" fmla="*/ 1 h 2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85"/>
                <a:gd name="T169" fmla="*/ 0 h 297"/>
                <a:gd name="T170" fmla="*/ 485 w 485"/>
                <a:gd name="T171" fmla="*/ 297 h 2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85" h="297">
                  <a:moveTo>
                    <a:pt x="18" y="230"/>
                  </a:moveTo>
                  <a:lnTo>
                    <a:pt x="25" y="223"/>
                  </a:lnTo>
                  <a:lnTo>
                    <a:pt x="34" y="217"/>
                  </a:lnTo>
                  <a:lnTo>
                    <a:pt x="46" y="210"/>
                  </a:lnTo>
                  <a:lnTo>
                    <a:pt x="60" y="202"/>
                  </a:lnTo>
                  <a:lnTo>
                    <a:pt x="72" y="194"/>
                  </a:lnTo>
                  <a:lnTo>
                    <a:pt x="83" y="188"/>
                  </a:lnTo>
                  <a:lnTo>
                    <a:pt x="92" y="182"/>
                  </a:lnTo>
                  <a:lnTo>
                    <a:pt x="95" y="177"/>
                  </a:lnTo>
                  <a:lnTo>
                    <a:pt x="100" y="163"/>
                  </a:lnTo>
                  <a:lnTo>
                    <a:pt x="109" y="139"/>
                  </a:lnTo>
                  <a:lnTo>
                    <a:pt x="120" y="111"/>
                  </a:lnTo>
                  <a:lnTo>
                    <a:pt x="129" y="91"/>
                  </a:lnTo>
                  <a:lnTo>
                    <a:pt x="136" y="82"/>
                  </a:lnTo>
                  <a:lnTo>
                    <a:pt x="145" y="70"/>
                  </a:lnTo>
                  <a:lnTo>
                    <a:pt x="156" y="56"/>
                  </a:lnTo>
                  <a:lnTo>
                    <a:pt x="168" y="42"/>
                  </a:lnTo>
                  <a:lnTo>
                    <a:pt x="180" y="28"/>
                  </a:lnTo>
                  <a:lnTo>
                    <a:pt x="193" y="17"/>
                  </a:lnTo>
                  <a:lnTo>
                    <a:pt x="202" y="8"/>
                  </a:lnTo>
                  <a:lnTo>
                    <a:pt x="209" y="3"/>
                  </a:lnTo>
                  <a:lnTo>
                    <a:pt x="217" y="0"/>
                  </a:lnTo>
                  <a:lnTo>
                    <a:pt x="220" y="2"/>
                  </a:lnTo>
                  <a:lnTo>
                    <a:pt x="217" y="5"/>
                  </a:lnTo>
                  <a:lnTo>
                    <a:pt x="213" y="10"/>
                  </a:lnTo>
                  <a:lnTo>
                    <a:pt x="208" y="16"/>
                  </a:lnTo>
                  <a:lnTo>
                    <a:pt x="199" y="25"/>
                  </a:lnTo>
                  <a:lnTo>
                    <a:pt x="188" y="37"/>
                  </a:lnTo>
                  <a:lnTo>
                    <a:pt x="176" y="53"/>
                  </a:lnTo>
                  <a:lnTo>
                    <a:pt x="163" y="67"/>
                  </a:lnTo>
                  <a:lnTo>
                    <a:pt x="151" y="80"/>
                  </a:lnTo>
                  <a:lnTo>
                    <a:pt x="143" y="93"/>
                  </a:lnTo>
                  <a:lnTo>
                    <a:pt x="137" y="102"/>
                  </a:lnTo>
                  <a:lnTo>
                    <a:pt x="131" y="116"/>
                  </a:lnTo>
                  <a:lnTo>
                    <a:pt x="126" y="133"/>
                  </a:lnTo>
                  <a:lnTo>
                    <a:pt x="125" y="147"/>
                  </a:lnTo>
                  <a:lnTo>
                    <a:pt x="123" y="157"/>
                  </a:lnTo>
                  <a:lnTo>
                    <a:pt x="123" y="162"/>
                  </a:lnTo>
                  <a:lnTo>
                    <a:pt x="125" y="163"/>
                  </a:lnTo>
                  <a:lnTo>
                    <a:pt x="129" y="162"/>
                  </a:lnTo>
                  <a:lnTo>
                    <a:pt x="137" y="157"/>
                  </a:lnTo>
                  <a:lnTo>
                    <a:pt x="143" y="153"/>
                  </a:lnTo>
                  <a:lnTo>
                    <a:pt x="151" y="147"/>
                  </a:lnTo>
                  <a:lnTo>
                    <a:pt x="160" y="140"/>
                  </a:lnTo>
                  <a:lnTo>
                    <a:pt x="169" y="134"/>
                  </a:lnTo>
                  <a:lnTo>
                    <a:pt x="179" y="127"/>
                  </a:lnTo>
                  <a:lnTo>
                    <a:pt x="188" y="122"/>
                  </a:lnTo>
                  <a:lnTo>
                    <a:pt x="196" y="117"/>
                  </a:lnTo>
                  <a:lnTo>
                    <a:pt x="202" y="116"/>
                  </a:lnTo>
                  <a:lnTo>
                    <a:pt x="211" y="97"/>
                  </a:lnTo>
                  <a:lnTo>
                    <a:pt x="226" y="79"/>
                  </a:lnTo>
                  <a:lnTo>
                    <a:pt x="243" y="60"/>
                  </a:lnTo>
                  <a:lnTo>
                    <a:pt x="262" y="45"/>
                  </a:lnTo>
                  <a:lnTo>
                    <a:pt x="280" y="30"/>
                  </a:lnTo>
                  <a:lnTo>
                    <a:pt x="299" y="19"/>
                  </a:lnTo>
                  <a:lnTo>
                    <a:pt x="313" y="11"/>
                  </a:lnTo>
                  <a:lnTo>
                    <a:pt x="323" y="7"/>
                  </a:lnTo>
                  <a:lnTo>
                    <a:pt x="336" y="3"/>
                  </a:lnTo>
                  <a:lnTo>
                    <a:pt x="342" y="3"/>
                  </a:lnTo>
                  <a:lnTo>
                    <a:pt x="340" y="7"/>
                  </a:lnTo>
                  <a:lnTo>
                    <a:pt x="331" y="11"/>
                  </a:lnTo>
                  <a:lnTo>
                    <a:pt x="317" y="20"/>
                  </a:lnTo>
                  <a:lnTo>
                    <a:pt x="300" y="33"/>
                  </a:lnTo>
                  <a:lnTo>
                    <a:pt x="283" y="48"/>
                  </a:lnTo>
                  <a:lnTo>
                    <a:pt x="266" y="63"/>
                  </a:lnTo>
                  <a:lnTo>
                    <a:pt x="250" y="80"/>
                  </a:lnTo>
                  <a:lnTo>
                    <a:pt x="237" y="96"/>
                  </a:lnTo>
                  <a:lnTo>
                    <a:pt x="228" y="108"/>
                  </a:lnTo>
                  <a:lnTo>
                    <a:pt x="225" y="117"/>
                  </a:lnTo>
                  <a:lnTo>
                    <a:pt x="225" y="120"/>
                  </a:lnTo>
                  <a:lnTo>
                    <a:pt x="228" y="122"/>
                  </a:lnTo>
                  <a:lnTo>
                    <a:pt x="233" y="120"/>
                  </a:lnTo>
                  <a:lnTo>
                    <a:pt x="243" y="120"/>
                  </a:lnTo>
                  <a:lnTo>
                    <a:pt x="251" y="119"/>
                  </a:lnTo>
                  <a:lnTo>
                    <a:pt x="259" y="117"/>
                  </a:lnTo>
                  <a:lnTo>
                    <a:pt x="266" y="116"/>
                  </a:lnTo>
                  <a:lnTo>
                    <a:pt x="274" y="113"/>
                  </a:lnTo>
                  <a:lnTo>
                    <a:pt x="282" y="111"/>
                  </a:lnTo>
                  <a:lnTo>
                    <a:pt x="290" y="110"/>
                  </a:lnTo>
                  <a:lnTo>
                    <a:pt x="296" y="108"/>
                  </a:lnTo>
                  <a:lnTo>
                    <a:pt x="300" y="108"/>
                  </a:lnTo>
                  <a:lnTo>
                    <a:pt x="313" y="97"/>
                  </a:lnTo>
                  <a:lnTo>
                    <a:pt x="330" y="87"/>
                  </a:lnTo>
                  <a:lnTo>
                    <a:pt x="348" y="76"/>
                  </a:lnTo>
                  <a:lnTo>
                    <a:pt x="368" y="65"/>
                  </a:lnTo>
                  <a:lnTo>
                    <a:pt x="388" y="56"/>
                  </a:lnTo>
                  <a:lnTo>
                    <a:pt x="405" y="48"/>
                  </a:lnTo>
                  <a:lnTo>
                    <a:pt x="419" y="42"/>
                  </a:lnTo>
                  <a:lnTo>
                    <a:pt x="427" y="37"/>
                  </a:lnTo>
                  <a:lnTo>
                    <a:pt x="436" y="34"/>
                  </a:lnTo>
                  <a:lnTo>
                    <a:pt x="441" y="37"/>
                  </a:lnTo>
                  <a:lnTo>
                    <a:pt x="439" y="43"/>
                  </a:lnTo>
                  <a:lnTo>
                    <a:pt x="427" y="48"/>
                  </a:lnTo>
                  <a:lnTo>
                    <a:pt x="414" y="53"/>
                  </a:lnTo>
                  <a:lnTo>
                    <a:pt x="399" y="59"/>
                  </a:lnTo>
                  <a:lnTo>
                    <a:pt x="384" y="67"/>
                  </a:lnTo>
                  <a:lnTo>
                    <a:pt x="370" y="76"/>
                  </a:lnTo>
                  <a:lnTo>
                    <a:pt x="356" y="85"/>
                  </a:lnTo>
                  <a:lnTo>
                    <a:pt x="345" y="94"/>
                  </a:lnTo>
                  <a:lnTo>
                    <a:pt x="336" y="103"/>
                  </a:lnTo>
                  <a:lnTo>
                    <a:pt x="331" y="111"/>
                  </a:lnTo>
                  <a:lnTo>
                    <a:pt x="348" y="113"/>
                  </a:lnTo>
                  <a:lnTo>
                    <a:pt x="367" y="113"/>
                  </a:lnTo>
                  <a:lnTo>
                    <a:pt x="387" y="110"/>
                  </a:lnTo>
                  <a:lnTo>
                    <a:pt x="407" y="107"/>
                  </a:lnTo>
                  <a:lnTo>
                    <a:pt x="425" y="102"/>
                  </a:lnTo>
                  <a:lnTo>
                    <a:pt x="442" y="97"/>
                  </a:lnTo>
                  <a:lnTo>
                    <a:pt x="456" y="93"/>
                  </a:lnTo>
                  <a:lnTo>
                    <a:pt x="465" y="90"/>
                  </a:lnTo>
                  <a:lnTo>
                    <a:pt x="476" y="85"/>
                  </a:lnTo>
                  <a:lnTo>
                    <a:pt x="484" y="83"/>
                  </a:lnTo>
                  <a:lnTo>
                    <a:pt x="485" y="85"/>
                  </a:lnTo>
                  <a:lnTo>
                    <a:pt x="478" y="91"/>
                  </a:lnTo>
                  <a:lnTo>
                    <a:pt x="470" y="97"/>
                  </a:lnTo>
                  <a:lnTo>
                    <a:pt x="458" y="103"/>
                  </a:lnTo>
                  <a:lnTo>
                    <a:pt x="442" y="111"/>
                  </a:lnTo>
                  <a:lnTo>
                    <a:pt x="424" y="119"/>
                  </a:lnTo>
                  <a:lnTo>
                    <a:pt x="404" y="125"/>
                  </a:lnTo>
                  <a:lnTo>
                    <a:pt x="382" y="131"/>
                  </a:lnTo>
                  <a:lnTo>
                    <a:pt x="360" y="133"/>
                  </a:lnTo>
                  <a:lnTo>
                    <a:pt x="339" y="133"/>
                  </a:lnTo>
                  <a:lnTo>
                    <a:pt x="347" y="140"/>
                  </a:lnTo>
                  <a:lnTo>
                    <a:pt x="357" y="148"/>
                  </a:lnTo>
                  <a:lnTo>
                    <a:pt x="370" y="156"/>
                  </a:lnTo>
                  <a:lnTo>
                    <a:pt x="384" y="165"/>
                  </a:lnTo>
                  <a:lnTo>
                    <a:pt x="399" y="173"/>
                  </a:lnTo>
                  <a:lnTo>
                    <a:pt x="411" y="179"/>
                  </a:lnTo>
                  <a:lnTo>
                    <a:pt x="424" y="185"/>
                  </a:lnTo>
                  <a:lnTo>
                    <a:pt x="431" y="188"/>
                  </a:lnTo>
                  <a:lnTo>
                    <a:pt x="441" y="193"/>
                  </a:lnTo>
                  <a:lnTo>
                    <a:pt x="445" y="197"/>
                  </a:lnTo>
                  <a:lnTo>
                    <a:pt x="442" y="199"/>
                  </a:lnTo>
                  <a:lnTo>
                    <a:pt x="431" y="197"/>
                  </a:lnTo>
                  <a:lnTo>
                    <a:pt x="421" y="194"/>
                  </a:lnTo>
                  <a:lnTo>
                    <a:pt x="405" y="190"/>
                  </a:lnTo>
                  <a:lnTo>
                    <a:pt x="387" y="182"/>
                  </a:lnTo>
                  <a:lnTo>
                    <a:pt x="368" y="174"/>
                  </a:lnTo>
                  <a:lnTo>
                    <a:pt x="348" y="167"/>
                  </a:lnTo>
                  <a:lnTo>
                    <a:pt x="330" y="157"/>
                  </a:lnTo>
                  <a:lnTo>
                    <a:pt x="316" y="150"/>
                  </a:lnTo>
                  <a:lnTo>
                    <a:pt x="308" y="143"/>
                  </a:lnTo>
                  <a:lnTo>
                    <a:pt x="300" y="143"/>
                  </a:lnTo>
                  <a:lnTo>
                    <a:pt x="291" y="143"/>
                  </a:lnTo>
                  <a:lnTo>
                    <a:pt x="280" y="145"/>
                  </a:lnTo>
                  <a:lnTo>
                    <a:pt x="270" y="145"/>
                  </a:lnTo>
                  <a:lnTo>
                    <a:pt x="259" y="147"/>
                  </a:lnTo>
                  <a:lnTo>
                    <a:pt x="250" y="148"/>
                  </a:lnTo>
                  <a:lnTo>
                    <a:pt x="242" y="148"/>
                  </a:lnTo>
                  <a:lnTo>
                    <a:pt x="236" y="150"/>
                  </a:lnTo>
                  <a:lnTo>
                    <a:pt x="240" y="157"/>
                  </a:lnTo>
                  <a:lnTo>
                    <a:pt x="248" y="167"/>
                  </a:lnTo>
                  <a:lnTo>
                    <a:pt x="257" y="176"/>
                  </a:lnTo>
                  <a:lnTo>
                    <a:pt x="266" y="185"/>
                  </a:lnTo>
                  <a:lnTo>
                    <a:pt x="277" y="193"/>
                  </a:lnTo>
                  <a:lnTo>
                    <a:pt x="286" y="200"/>
                  </a:lnTo>
                  <a:lnTo>
                    <a:pt x="296" y="208"/>
                  </a:lnTo>
                  <a:lnTo>
                    <a:pt x="303" y="213"/>
                  </a:lnTo>
                  <a:lnTo>
                    <a:pt x="310" y="217"/>
                  </a:lnTo>
                  <a:lnTo>
                    <a:pt x="316" y="220"/>
                  </a:lnTo>
                  <a:lnTo>
                    <a:pt x="323" y="223"/>
                  </a:lnTo>
                  <a:lnTo>
                    <a:pt x="330" y="228"/>
                  </a:lnTo>
                  <a:lnTo>
                    <a:pt x="336" y="231"/>
                  </a:lnTo>
                  <a:lnTo>
                    <a:pt x="342" y="234"/>
                  </a:lnTo>
                  <a:lnTo>
                    <a:pt x="347" y="236"/>
                  </a:lnTo>
                  <a:lnTo>
                    <a:pt x="351" y="239"/>
                  </a:lnTo>
                  <a:lnTo>
                    <a:pt x="357" y="247"/>
                  </a:lnTo>
                  <a:lnTo>
                    <a:pt x="362" y="253"/>
                  </a:lnTo>
                  <a:lnTo>
                    <a:pt x="357" y="254"/>
                  </a:lnTo>
                  <a:lnTo>
                    <a:pt x="342" y="247"/>
                  </a:lnTo>
                  <a:lnTo>
                    <a:pt x="328" y="237"/>
                  </a:lnTo>
                  <a:lnTo>
                    <a:pt x="311" y="228"/>
                  </a:lnTo>
                  <a:lnTo>
                    <a:pt x="294" y="217"/>
                  </a:lnTo>
                  <a:lnTo>
                    <a:pt x="274" y="205"/>
                  </a:lnTo>
                  <a:lnTo>
                    <a:pt x="257" y="194"/>
                  </a:lnTo>
                  <a:lnTo>
                    <a:pt x="240" y="183"/>
                  </a:lnTo>
                  <a:lnTo>
                    <a:pt x="228" y="176"/>
                  </a:lnTo>
                  <a:lnTo>
                    <a:pt x="220" y="170"/>
                  </a:lnTo>
                  <a:lnTo>
                    <a:pt x="211" y="163"/>
                  </a:lnTo>
                  <a:lnTo>
                    <a:pt x="205" y="162"/>
                  </a:lnTo>
                  <a:lnTo>
                    <a:pt x="197" y="163"/>
                  </a:lnTo>
                  <a:lnTo>
                    <a:pt x="188" y="167"/>
                  </a:lnTo>
                  <a:lnTo>
                    <a:pt x="182" y="168"/>
                  </a:lnTo>
                  <a:lnTo>
                    <a:pt x="174" y="171"/>
                  </a:lnTo>
                  <a:lnTo>
                    <a:pt x="165" y="174"/>
                  </a:lnTo>
                  <a:lnTo>
                    <a:pt x="156" y="177"/>
                  </a:lnTo>
                  <a:lnTo>
                    <a:pt x="146" y="180"/>
                  </a:lnTo>
                  <a:lnTo>
                    <a:pt x="139" y="183"/>
                  </a:lnTo>
                  <a:lnTo>
                    <a:pt x="131" y="187"/>
                  </a:lnTo>
                  <a:lnTo>
                    <a:pt x="128" y="188"/>
                  </a:lnTo>
                  <a:lnTo>
                    <a:pt x="125" y="193"/>
                  </a:lnTo>
                  <a:lnTo>
                    <a:pt x="126" y="196"/>
                  </a:lnTo>
                  <a:lnTo>
                    <a:pt x="129" y="202"/>
                  </a:lnTo>
                  <a:lnTo>
                    <a:pt x="137" y="210"/>
                  </a:lnTo>
                  <a:lnTo>
                    <a:pt x="145" y="216"/>
                  </a:lnTo>
                  <a:lnTo>
                    <a:pt x="157" y="225"/>
                  </a:lnTo>
                  <a:lnTo>
                    <a:pt x="174" y="237"/>
                  </a:lnTo>
                  <a:lnTo>
                    <a:pt x="191" y="250"/>
                  </a:lnTo>
                  <a:lnTo>
                    <a:pt x="209" y="263"/>
                  </a:lnTo>
                  <a:lnTo>
                    <a:pt x="225" y="274"/>
                  </a:lnTo>
                  <a:lnTo>
                    <a:pt x="240" y="283"/>
                  </a:lnTo>
                  <a:lnTo>
                    <a:pt x="250" y="288"/>
                  </a:lnTo>
                  <a:lnTo>
                    <a:pt x="259" y="294"/>
                  </a:lnTo>
                  <a:lnTo>
                    <a:pt x="259" y="297"/>
                  </a:lnTo>
                  <a:lnTo>
                    <a:pt x="248" y="297"/>
                  </a:lnTo>
                  <a:lnTo>
                    <a:pt x="231" y="290"/>
                  </a:lnTo>
                  <a:lnTo>
                    <a:pt x="219" y="282"/>
                  </a:lnTo>
                  <a:lnTo>
                    <a:pt x="203" y="271"/>
                  </a:lnTo>
                  <a:lnTo>
                    <a:pt x="185" y="259"/>
                  </a:lnTo>
                  <a:lnTo>
                    <a:pt x="165" y="247"/>
                  </a:lnTo>
                  <a:lnTo>
                    <a:pt x="145" y="234"/>
                  </a:lnTo>
                  <a:lnTo>
                    <a:pt x="129" y="225"/>
                  </a:lnTo>
                  <a:lnTo>
                    <a:pt x="115" y="219"/>
                  </a:lnTo>
                  <a:lnTo>
                    <a:pt x="109" y="216"/>
                  </a:lnTo>
                  <a:lnTo>
                    <a:pt x="102" y="216"/>
                  </a:lnTo>
                  <a:lnTo>
                    <a:pt x="91" y="219"/>
                  </a:lnTo>
                  <a:lnTo>
                    <a:pt x="75" y="223"/>
                  </a:lnTo>
                  <a:lnTo>
                    <a:pt x="58" y="230"/>
                  </a:lnTo>
                  <a:lnTo>
                    <a:pt x="42" y="234"/>
                  </a:lnTo>
                  <a:lnTo>
                    <a:pt x="25" y="240"/>
                  </a:lnTo>
                  <a:lnTo>
                    <a:pt x="12" y="243"/>
                  </a:lnTo>
                  <a:lnTo>
                    <a:pt x="5" y="245"/>
                  </a:lnTo>
                  <a:lnTo>
                    <a:pt x="0" y="245"/>
                  </a:lnTo>
                  <a:lnTo>
                    <a:pt x="3" y="242"/>
                  </a:lnTo>
                  <a:lnTo>
                    <a:pt x="9" y="237"/>
                  </a:lnTo>
                  <a:lnTo>
                    <a:pt x="18" y="23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6" name="Freeform 27"/>
            <p:cNvSpPr>
              <a:spLocks/>
            </p:cNvSpPr>
            <p:nvPr/>
          </p:nvSpPr>
          <p:spPr bwMode="auto">
            <a:xfrm>
              <a:off x="5204" y="946"/>
              <a:ext cx="177" cy="147"/>
            </a:xfrm>
            <a:custGeom>
              <a:avLst/>
              <a:gdLst>
                <a:gd name="T0" fmla="*/ 1 w 353"/>
                <a:gd name="T1" fmla="*/ 1 h 292"/>
                <a:gd name="T2" fmla="*/ 1 w 353"/>
                <a:gd name="T3" fmla="*/ 1 h 292"/>
                <a:gd name="T4" fmla="*/ 1 w 353"/>
                <a:gd name="T5" fmla="*/ 1 h 292"/>
                <a:gd name="T6" fmla="*/ 1 w 353"/>
                <a:gd name="T7" fmla="*/ 1 h 292"/>
                <a:gd name="T8" fmla="*/ 1 w 353"/>
                <a:gd name="T9" fmla="*/ 1 h 292"/>
                <a:gd name="T10" fmla="*/ 1 w 353"/>
                <a:gd name="T11" fmla="*/ 1 h 292"/>
                <a:gd name="T12" fmla="*/ 1 w 353"/>
                <a:gd name="T13" fmla="*/ 1 h 292"/>
                <a:gd name="T14" fmla="*/ 1 w 353"/>
                <a:gd name="T15" fmla="*/ 1 h 292"/>
                <a:gd name="T16" fmla="*/ 1 w 353"/>
                <a:gd name="T17" fmla="*/ 1 h 292"/>
                <a:gd name="T18" fmla="*/ 1 w 353"/>
                <a:gd name="T19" fmla="*/ 1 h 292"/>
                <a:gd name="T20" fmla="*/ 1 w 353"/>
                <a:gd name="T21" fmla="*/ 1 h 292"/>
                <a:gd name="T22" fmla="*/ 1 w 353"/>
                <a:gd name="T23" fmla="*/ 1 h 292"/>
                <a:gd name="T24" fmla="*/ 1 w 353"/>
                <a:gd name="T25" fmla="*/ 1 h 292"/>
                <a:gd name="T26" fmla="*/ 1 w 353"/>
                <a:gd name="T27" fmla="*/ 1 h 292"/>
                <a:gd name="T28" fmla="*/ 1 w 353"/>
                <a:gd name="T29" fmla="*/ 1 h 292"/>
                <a:gd name="T30" fmla="*/ 1 w 353"/>
                <a:gd name="T31" fmla="*/ 1 h 292"/>
                <a:gd name="T32" fmla="*/ 1 w 353"/>
                <a:gd name="T33" fmla="*/ 1 h 292"/>
                <a:gd name="T34" fmla="*/ 1 w 353"/>
                <a:gd name="T35" fmla="*/ 1 h 292"/>
                <a:gd name="T36" fmla="*/ 1 w 353"/>
                <a:gd name="T37" fmla="*/ 1 h 292"/>
                <a:gd name="T38" fmla="*/ 1 w 353"/>
                <a:gd name="T39" fmla="*/ 1 h 292"/>
                <a:gd name="T40" fmla="*/ 1 w 353"/>
                <a:gd name="T41" fmla="*/ 1 h 292"/>
                <a:gd name="T42" fmla="*/ 1 w 353"/>
                <a:gd name="T43" fmla="*/ 1 h 292"/>
                <a:gd name="T44" fmla="*/ 1 w 353"/>
                <a:gd name="T45" fmla="*/ 1 h 292"/>
                <a:gd name="T46" fmla="*/ 1 w 353"/>
                <a:gd name="T47" fmla="*/ 1 h 292"/>
                <a:gd name="T48" fmla="*/ 1 w 353"/>
                <a:gd name="T49" fmla="*/ 1 h 292"/>
                <a:gd name="T50" fmla="*/ 1 w 353"/>
                <a:gd name="T51" fmla="*/ 1 h 292"/>
                <a:gd name="T52" fmla="*/ 1 w 353"/>
                <a:gd name="T53" fmla="*/ 1 h 292"/>
                <a:gd name="T54" fmla="*/ 1 w 353"/>
                <a:gd name="T55" fmla="*/ 1 h 292"/>
                <a:gd name="T56" fmla="*/ 1 w 353"/>
                <a:gd name="T57" fmla="*/ 1 h 292"/>
                <a:gd name="T58" fmla="*/ 1 w 353"/>
                <a:gd name="T59" fmla="*/ 1 h 292"/>
                <a:gd name="T60" fmla="*/ 1 w 353"/>
                <a:gd name="T61" fmla="*/ 1 h 292"/>
                <a:gd name="T62" fmla="*/ 1 w 353"/>
                <a:gd name="T63" fmla="*/ 1 h 292"/>
                <a:gd name="T64" fmla="*/ 1 w 353"/>
                <a:gd name="T65" fmla="*/ 1 h 292"/>
                <a:gd name="T66" fmla="*/ 1 w 353"/>
                <a:gd name="T67" fmla="*/ 1 h 292"/>
                <a:gd name="T68" fmla="*/ 1 w 353"/>
                <a:gd name="T69" fmla="*/ 1 h 292"/>
                <a:gd name="T70" fmla="*/ 1 w 353"/>
                <a:gd name="T71" fmla="*/ 1 h 292"/>
                <a:gd name="T72" fmla="*/ 1 w 353"/>
                <a:gd name="T73" fmla="*/ 1 h 292"/>
                <a:gd name="T74" fmla="*/ 1 w 353"/>
                <a:gd name="T75" fmla="*/ 1 h 292"/>
                <a:gd name="T76" fmla="*/ 1 w 353"/>
                <a:gd name="T77" fmla="*/ 1 h 292"/>
                <a:gd name="T78" fmla="*/ 1 w 353"/>
                <a:gd name="T79" fmla="*/ 1 h 292"/>
                <a:gd name="T80" fmla="*/ 1 w 353"/>
                <a:gd name="T81" fmla="*/ 1 h 292"/>
                <a:gd name="T82" fmla="*/ 1 w 353"/>
                <a:gd name="T83" fmla="*/ 1 h 292"/>
                <a:gd name="T84" fmla="*/ 1 w 353"/>
                <a:gd name="T85" fmla="*/ 1 h 292"/>
                <a:gd name="T86" fmla="*/ 1 w 353"/>
                <a:gd name="T87" fmla="*/ 1 h 292"/>
                <a:gd name="T88" fmla="*/ 1 w 353"/>
                <a:gd name="T89" fmla="*/ 1 h 292"/>
                <a:gd name="T90" fmla="*/ 1 w 353"/>
                <a:gd name="T91" fmla="*/ 1 h 292"/>
                <a:gd name="T92" fmla="*/ 1 w 353"/>
                <a:gd name="T93" fmla="*/ 1 h 292"/>
                <a:gd name="T94" fmla="*/ 1 w 353"/>
                <a:gd name="T95" fmla="*/ 1 h 292"/>
                <a:gd name="T96" fmla="*/ 1 w 353"/>
                <a:gd name="T97" fmla="*/ 1 h 292"/>
                <a:gd name="T98" fmla="*/ 1 w 353"/>
                <a:gd name="T99" fmla="*/ 1 h 292"/>
                <a:gd name="T100" fmla="*/ 1 w 353"/>
                <a:gd name="T101" fmla="*/ 1 h 292"/>
                <a:gd name="T102" fmla="*/ 1 w 353"/>
                <a:gd name="T103" fmla="*/ 1 h 292"/>
                <a:gd name="T104" fmla="*/ 1 w 353"/>
                <a:gd name="T105" fmla="*/ 1 h 292"/>
                <a:gd name="T106" fmla="*/ 1 w 353"/>
                <a:gd name="T107" fmla="*/ 1 h 292"/>
                <a:gd name="T108" fmla="*/ 1 w 353"/>
                <a:gd name="T109" fmla="*/ 1 h 292"/>
                <a:gd name="T110" fmla="*/ 1 w 353"/>
                <a:gd name="T111" fmla="*/ 1 h 292"/>
                <a:gd name="T112" fmla="*/ 1 w 353"/>
                <a:gd name="T113" fmla="*/ 1 h 292"/>
                <a:gd name="T114" fmla="*/ 1 w 353"/>
                <a:gd name="T115" fmla="*/ 1 h 292"/>
                <a:gd name="T116" fmla="*/ 1 w 353"/>
                <a:gd name="T117" fmla="*/ 1 h 292"/>
                <a:gd name="T118" fmla="*/ 1 w 353"/>
                <a:gd name="T119" fmla="*/ 1 h 292"/>
                <a:gd name="T120" fmla="*/ 1 w 353"/>
                <a:gd name="T121" fmla="*/ 0 h 29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3"/>
                <a:gd name="T184" fmla="*/ 0 h 292"/>
                <a:gd name="T185" fmla="*/ 353 w 353"/>
                <a:gd name="T186" fmla="*/ 292 h 29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3" h="292">
                  <a:moveTo>
                    <a:pt x="14" y="4"/>
                  </a:moveTo>
                  <a:lnTo>
                    <a:pt x="20" y="9"/>
                  </a:lnTo>
                  <a:lnTo>
                    <a:pt x="26" y="14"/>
                  </a:lnTo>
                  <a:lnTo>
                    <a:pt x="34" y="20"/>
                  </a:lnTo>
                  <a:lnTo>
                    <a:pt x="41" y="24"/>
                  </a:lnTo>
                  <a:lnTo>
                    <a:pt x="48" y="29"/>
                  </a:lnTo>
                  <a:lnTo>
                    <a:pt x="55" y="32"/>
                  </a:lnTo>
                  <a:lnTo>
                    <a:pt x="63" y="34"/>
                  </a:lnTo>
                  <a:lnTo>
                    <a:pt x="69" y="34"/>
                  </a:lnTo>
                  <a:lnTo>
                    <a:pt x="86" y="29"/>
                  </a:lnTo>
                  <a:lnTo>
                    <a:pt x="109" y="26"/>
                  </a:lnTo>
                  <a:lnTo>
                    <a:pt x="134" y="23"/>
                  </a:lnTo>
                  <a:lnTo>
                    <a:pt x="158" y="20"/>
                  </a:lnTo>
                  <a:lnTo>
                    <a:pt x="183" y="18"/>
                  </a:lnTo>
                  <a:lnTo>
                    <a:pt x="205" y="18"/>
                  </a:lnTo>
                  <a:lnTo>
                    <a:pt x="222" y="20"/>
                  </a:lnTo>
                  <a:lnTo>
                    <a:pt x="234" y="23"/>
                  </a:lnTo>
                  <a:lnTo>
                    <a:pt x="245" y="29"/>
                  </a:lnTo>
                  <a:lnTo>
                    <a:pt x="245" y="31"/>
                  </a:lnTo>
                  <a:lnTo>
                    <a:pt x="236" y="32"/>
                  </a:lnTo>
                  <a:lnTo>
                    <a:pt x="220" y="31"/>
                  </a:lnTo>
                  <a:lnTo>
                    <a:pt x="208" y="31"/>
                  </a:lnTo>
                  <a:lnTo>
                    <a:pt x="191" y="31"/>
                  </a:lnTo>
                  <a:lnTo>
                    <a:pt x="171" y="32"/>
                  </a:lnTo>
                  <a:lnTo>
                    <a:pt x="149" y="34"/>
                  </a:lnTo>
                  <a:lnTo>
                    <a:pt x="129" y="37"/>
                  </a:lnTo>
                  <a:lnTo>
                    <a:pt x="111" y="40"/>
                  </a:lnTo>
                  <a:lnTo>
                    <a:pt x="97" y="44"/>
                  </a:lnTo>
                  <a:lnTo>
                    <a:pt x="88" y="49"/>
                  </a:lnTo>
                  <a:lnTo>
                    <a:pt x="95" y="54"/>
                  </a:lnTo>
                  <a:lnTo>
                    <a:pt x="105" y="58"/>
                  </a:lnTo>
                  <a:lnTo>
                    <a:pt x="115" y="63"/>
                  </a:lnTo>
                  <a:lnTo>
                    <a:pt x="125" y="68"/>
                  </a:lnTo>
                  <a:lnTo>
                    <a:pt x="135" y="72"/>
                  </a:lnTo>
                  <a:lnTo>
                    <a:pt x="143" y="75"/>
                  </a:lnTo>
                  <a:lnTo>
                    <a:pt x="151" y="78"/>
                  </a:lnTo>
                  <a:lnTo>
                    <a:pt x="155" y="81"/>
                  </a:lnTo>
                  <a:lnTo>
                    <a:pt x="174" y="78"/>
                  </a:lnTo>
                  <a:lnTo>
                    <a:pt x="195" y="77"/>
                  </a:lnTo>
                  <a:lnTo>
                    <a:pt x="220" y="77"/>
                  </a:lnTo>
                  <a:lnTo>
                    <a:pt x="246" y="80"/>
                  </a:lnTo>
                  <a:lnTo>
                    <a:pt x="271" y="84"/>
                  </a:lnTo>
                  <a:lnTo>
                    <a:pt x="293" y="89"/>
                  </a:lnTo>
                  <a:lnTo>
                    <a:pt x="309" y="95"/>
                  </a:lnTo>
                  <a:lnTo>
                    <a:pt x="320" y="101"/>
                  </a:lnTo>
                  <a:lnTo>
                    <a:pt x="329" y="112"/>
                  </a:lnTo>
                  <a:lnTo>
                    <a:pt x="329" y="115"/>
                  </a:lnTo>
                  <a:lnTo>
                    <a:pt x="323" y="114"/>
                  </a:lnTo>
                  <a:lnTo>
                    <a:pt x="311" y="109"/>
                  </a:lnTo>
                  <a:lnTo>
                    <a:pt x="300" y="106"/>
                  </a:lnTo>
                  <a:lnTo>
                    <a:pt x="285" y="101"/>
                  </a:lnTo>
                  <a:lnTo>
                    <a:pt x="265" y="98"/>
                  </a:lnTo>
                  <a:lnTo>
                    <a:pt x="245" y="95"/>
                  </a:lnTo>
                  <a:lnTo>
                    <a:pt x="223" y="94"/>
                  </a:lnTo>
                  <a:lnTo>
                    <a:pt x="205" y="92"/>
                  </a:lnTo>
                  <a:lnTo>
                    <a:pt x="188" y="92"/>
                  </a:lnTo>
                  <a:lnTo>
                    <a:pt x="177" y="95"/>
                  </a:lnTo>
                  <a:lnTo>
                    <a:pt x="186" y="101"/>
                  </a:lnTo>
                  <a:lnTo>
                    <a:pt x="194" y="108"/>
                  </a:lnTo>
                  <a:lnTo>
                    <a:pt x="202" y="112"/>
                  </a:lnTo>
                  <a:lnTo>
                    <a:pt x="208" y="117"/>
                  </a:lnTo>
                  <a:lnTo>
                    <a:pt x="214" y="121"/>
                  </a:lnTo>
                  <a:lnTo>
                    <a:pt x="219" y="124"/>
                  </a:lnTo>
                  <a:lnTo>
                    <a:pt x="222" y="128"/>
                  </a:lnTo>
                  <a:lnTo>
                    <a:pt x="223" y="131"/>
                  </a:lnTo>
                  <a:lnTo>
                    <a:pt x="236" y="132"/>
                  </a:lnTo>
                  <a:lnTo>
                    <a:pt x="252" y="134"/>
                  </a:lnTo>
                  <a:lnTo>
                    <a:pt x="271" y="137"/>
                  </a:lnTo>
                  <a:lnTo>
                    <a:pt x="291" y="141"/>
                  </a:lnTo>
                  <a:lnTo>
                    <a:pt x="311" y="148"/>
                  </a:lnTo>
                  <a:lnTo>
                    <a:pt x="328" y="158"/>
                  </a:lnTo>
                  <a:lnTo>
                    <a:pt x="343" y="174"/>
                  </a:lnTo>
                  <a:lnTo>
                    <a:pt x="353" y="194"/>
                  </a:lnTo>
                  <a:lnTo>
                    <a:pt x="342" y="186"/>
                  </a:lnTo>
                  <a:lnTo>
                    <a:pt x="329" y="177"/>
                  </a:lnTo>
                  <a:lnTo>
                    <a:pt x="316" y="169"/>
                  </a:lnTo>
                  <a:lnTo>
                    <a:pt x="302" y="163"/>
                  </a:lnTo>
                  <a:lnTo>
                    <a:pt x="288" y="157"/>
                  </a:lnTo>
                  <a:lnTo>
                    <a:pt x="274" y="152"/>
                  </a:lnTo>
                  <a:lnTo>
                    <a:pt x="260" y="151"/>
                  </a:lnTo>
                  <a:lnTo>
                    <a:pt x="246" y="151"/>
                  </a:lnTo>
                  <a:lnTo>
                    <a:pt x="262" y="168"/>
                  </a:lnTo>
                  <a:lnTo>
                    <a:pt x="279" y="183"/>
                  </a:lnTo>
                  <a:lnTo>
                    <a:pt x="294" y="200"/>
                  </a:lnTo>
                  <a:lnTo>
                    <a:pt x="308" y="214"/>
                  </a:lnTo>
                  <a:lnTo>
                    <a:pt x="320" y="228"/>
                  </a:lnTo>
                  <a:lnTo>
                    <a:pt x="329" y="238"/>
                  </a:lnTo>
                  <a:lnTo>
                    <a:pt x="336" y="246"/>
                  </a:lnTo>
                  <a:lnTo>
                    <a:pt x="339" y="251"/>
                  </a:lnTo>
                  <a:lnTo>
                    <a:pt x="342" y="258"/>
                  </a:lnTo>
                  <a:lnTo>
                    <a:pt x="345" y="269"/>
                  </a:lnTo>
                  <a:lnTo>
                    <a:pt x="348" y="281"/>
                  </a:lnTo>
                  <a:lnTo>
                    <a:pt x="353" y="292"/>
                  </a:lnTo>
                  <a:lnTo>
                    <a:pt x="343" y="278"/>
                  </a:lnTo>
                  <a:lnTo>
                    <a:pt x="328" y="260"/>
                  </a:lnTo>
                  <a:lnTo>
                    <a:pt x="311" y="240"/>
                  </a:lnTo>
                  <a:lnTo>
                    <a:pt x="293" y="217"/>
                  </a:lnTo>
                  <a:lnTo>
                    <a:pt x="276" y="197"/>
                  </a:lnTo>
                  <a:lnTo>
                    <a:pt x="259" y="178"/>
                  </a:lnTo>
                  <a:lnTo>
                    <a:pt x="245" y="166"/>
                  </a:lnTo>
                  <a:lnTo>
                    <a:pt x="237" y="160"/>
                  </a:lnTo>
                  <a:lnTo>
                    <a:pt x="229" y="158"/>
                  </a:lnTo>
                  <a:lnTo>
                    <a:pt x="226" y="163"/>
                  </a:lnTo>
                  <a:lnTo>
                    <a:pt x="226" y="171"/>
                  </a:lnTo>
                  <a:lnTo>
                    <a:pt x="228" y="178"/>
                  </a:lnTo>
                  <a:lnTo>
                    <a:pt x="232" y="194"/>
                  </a:lnTo>
                  <a:lnTo>
                    <a:pt x="242" y="218"/>
                  </a:lnTo>
                  <a:lnTo>
                    <a:pt x="252" y="243"/>
                  </a:lnTo>
                  <a:lnTo>
                    <a:pt x="260" y="260"/>
                  </a:lnTo>
                  <a:lnTo>
                    <a:pt x="262" y="266"/>
                  </a:lnTo>
                  <a:lnTo>
                    <a:pt x="259" y="266"/>
                  </a:lnTo>
                  <a:lnTo>
                    <a:pt x="252" y="263"/>
                  </a:lnTo>
                  <a:lnTo>
                    <a:pt x="246" y="255"/>
                  </a:lnTo>
                  <a:lnTo>
                    <a:pt x="242" y="248"/>
                  </a:lnTo>
                  <a:lnTo>
                    <a:pt x="236" y="235"/>
                  </a:lnTo>
                  <a:lnTo>
                    <a:pt x="229" y="221"/>
                  </a:lnTo>
                  <a:lnTo>
                    <a:pt x="222" y="204"/>
                  </a:lnTo>
                  <a:lnTo>
                    <a:pt x="215" y="188"/>
                  </a:lnTo>
                  <a:lnTo>
                    <a:pt x="211" y="171"/>
                  </a:lnTo>
                  <a:lnTo>
                    <a:pt x="208" y="157"/>
                  </a:lnTo>
                  <a:lnTo>
                    <a:pt x="209" y="146"/>
                  </a:lnTo>
                  <a:lnTo>
                    <a:pt x="200" y="138"/>
                  </a:lnTo>
                  <a:lnTo>
                    <a:pt x="191" y="131"/>
                  </a:lnTo>
                  <a:lnTo>
                    <a:pt x="182" y="124"/>
                  </a:lnTo>
                  <a:lnTo>
                    <a:pt x="174" y="118"/>
                  </a:lnTo>
                  <a:lnTo>
                    <a:pt x="166" y="114"/>
                  </a:lnTo>
                  <a:lnTo>
                    <a:pt x="160" y="109"/>
                  </a:lnTo>
                  <a:lnTo>
                    <a:pt x="155" y="106"/>
                  </a:lnTo>
                  <a:lnTo>
                    <a:pt x="152" y="104"/>
                  </a:lnTo>
                  <a:lnTo>
                    <a:pt x="148" y="101"/>
                  </a:lnTo>
                  <a:lnTo>
                    <a:pt x="145" y="101"/>
                  </a:lnTo>
                  <a:lnTo>
                    <a:pt x="143" y="104"/>
                  </a:lnTo>
                  <a:lnTo>
                    <a:pt x="142" y="112"/>
                  </a:lnTo>
                  <a:lnTo>
                    <a:pt x="143" y="132"/>
                  </a:lnTo>
                  <a:lnTo>
                    <a:pt x="149" y="163"/>
                  </a:lnTo>
                  <a:lnTo>
                    <a:pt x="160" y="197"/>
                  </a:lnTo>
                  <a:lnTo>
                    <a:pt x="175" y="223"/>
                  </a:lnTo>
                  <a:lnTo>
                    <a:pt x="183" y="234"/>
                  </a:lnTo>
                  <a:lnTo>
                    <a:pt x="183" y="238"/>
                  </a:lnTo>
                  <a:lnTo>
                    <a:pt x="178" y="238"/>
                  </a:lnTo>
                  <a:lnTo>
                    <a:pt x="169" y="232"/>
                  </a:lnTo>
                  <a:lnTo>
                    <a:pt x="165" y="224"/>
                  </a:lnTo>
                  <a:lnTo>
                    <a:pt x="157" y="214"/>
                  </a:lnTo>
                  <a:lnTo>
                    <a:pt x="148" y="198"/>
                  </a:lnTo>
                  <a:lnTo>
                    <a:pt x="140" y="180"/>
                  </a:lnTo>
                  <a:lnTo>
                    <a:pt x="132" y="160"/>
                  </a:lnTo>
                  <a:lnTo>
                    <a:pt x="128" y="138"/>
                  </a:lnTo>
                  <a:lnTo>
                    <a:pt x="126" y="114"/>
                  </a:lnTo>
                  <a:lnTo>
                    <a:pt x="128" y="91"/>
                  </a:lnTo>
                  <a:lnTo>
                    <a:pt x="121" y="86"/>
                  </a:lnTo>
                  <a:lnTo>
                    <a:pt x="114" y="81"/>
                  </a:lnTo>
                  <a:lnTo>
                    <a:pt x="106" y="77"/>
                  </a:lnTo>
                  <a:lnTo>
                    <a:pt x="98" y="74"/>
                  </a:lnTo>
                  <a:lnTo>
                    <a:pt x="92" y="71"/>
                  </a:lnTo>
                  <a:lnTo>
                    <a:pt x="85" y="68"/>
                  </a:lnTo>
                  <a:lnTo>
                    <a:pt x="78" y="64"/>
                  </a:lnTo>
                  <a:lnTo>
                    <a:pt x="74" y="63"/>
                  </a:lnTo>
                  <a:lnTo>
                    <a:pt x="71" y="75"/>
                  </a:lnTo>
                  <a:lnTo>
                    <a:pt x="72" y="95"/>
                  </a:lnTo>
                  <a:lnTo>
                    <a:pt x="75" y="115"/>
                  </a:lnTo>
                  <a:lnTo>
                    <a:pt x="78" y="132"/>
                  </a:lnTo>
                  <a:lnTo>
                    <a:pt x="81" y="151"/>
                  </a:lnTo>
                  <a:lnTo>
                    <a:pt x="86" y="175"/>
                  </a:lnTo>
                  <a:lnTo>
                    <a:pt x="91" y="198"/>
                  </a:lnTo>
                  <a:lnTo>
                    <a:pt x="97" y="212"/>
                  </a:lnTo>
                  <a:lnTo>
                    <a:pt x="97" y="217"/>
                  </a:lnTo>
                  <a:lnTo>
                    <a:pt x="92" y="215"/>
                  </a:lnTo>
                  <a:lnTo>
                    <a:pt x="85" y="206"/>
                  </a:lnTo>
                  <a:lnTo>
                    <a:pt x="78" y="191"/>
                  </a:lnTo>
                  <a:lnTo>
                    <a:pt x="74" y="161"/>
                  </a:lnTo>
                  <a:lnTo>
                    <a:pt x="66" y="121"/>
                  </a:lnTo>
                  <a:lnTo>
                    <a:pt x="58" y="83"/>
                  </a:lnTo>
                  <a:lnTo>
                    <a:pt x="54" y="58"/>
                  </a:lnTo>
                  <a:lnTo>
                    <a:pt x="43" y="48"/>
                  </a:lnTo>
                  <a:lnTo>
                    <a:pt x="34" y="38"/>
                  </a:lnTo>
                  <a:lnTo>
                    <a:pt x="26" y="31"/>
                  </a:lnTo>
                  <a:lnTo>
                    <a:pt x="18" y="23"/>
                  </a:lnTo>
                  <a:lnTo>
                    <a:pt x="12" y="17"/>
                  </a:lnTo>
                  <a:lnTo>
                    <a:pt x="7" y="12"/>
                  </a:lnTo>
                  <a:lnTo>
                    <a:pt x="4" y="8"/>
                  </a:lnTo>
                  <a:lnTo>
                    <a:pt x="1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7" y="1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7" name="Freeform 28"/>
            <p:cNvSpPr>
              <a:spLocks/>
            </p:cNvSpPr>
            <p:nvPr/>
          </p:nvSpPr>
          <p:spPr bwMode="auto">
            <a:xfrm>
              <a:off x="5114" y="964"/>
              <a:ext cx="121" cy="201"/>
            </a:xfrm>
            <a:custGeom>
              <a:avLst/>
              <a:gdLst>
                <a:gd name="T0" fmla="*/ 1 w 241"/>
                <a:gd name="T1" fmla="*/ 1 h 402"/>
                <a:gd name="T2" fmla="*/ 1 w 241"/>
                <a:gd name="T3" fmla="*/ 1 h 402"/>
                <a:gd name="T4" fmla="*/ 1 w 241"/>
                <a:gd name="T5" fmla="*/ 1 h 402"/>
                <a:gd name="T6" fmla="*/ 1 w 241"/>
                <a:gd name="T7" fmla="*/ 1 h 402"/>
                <a:gd name="T8" fmla="*/ 1 w 241"/>
                <a:gd name="T9" fmla="*/ 1 h 402"/>
                <a:gd name="T10" fmla="*/ 1 w 241"/>
                <a:gd name="T11" fmla="*/ 1 h 402"/>
                <a:gd name="T12" fmla="*/ 1 w 241"/>
                <a:gd name="T13" fmla="*/ 1 h 402"/>
                <a:gd name="T14" fmla="*/ 1 w 241"/>
                <a:gd name="T15" fmla="*/ 1 h 402"/>
                <a:gd name="T16" fmla="*/ 1 w 241"/>
                <a:gd name="T17" fmla="*/ 1 h 402"/>
                <a:gd name="T18" fmla="*/ 1 w 241"/>
                <a:gd name="T19" fmla="*/ 1 h 402"/>
                <a:gd name="T20" fmla="*/ 1 w 241"/>
                <a:gd name="T21" fmla="*/ 1 h 402"/>
                <a:gd name="T22" fmla="*/ 1 w 241"/>
                <a:gd name="T23" fmla="*/ 1 h 402"/>
                <a:gd name="T24" fmla="*/ 1 w 241"/>
                <a:gd name="T25" fmla="*/ 1 h 402"/>
                <a:gd name="T26" fmla="*/ 1 w 241"/>
                <a:gd name="T27" fmla="*/ 1 h 402"/>
                <a:gd name="T28" fmla="*/ 1 w 241"/>
                <a:gd name="T29" fmla="*/ 1 h 402"/>
                <a:gd name="T30" fmla="*/ 1 w 241"/>
                <a:gd name="T31" fmla="*/ 1 h 402"/>
                <a:gd name="T32" fmla="*/ 1 w 241"/>
                <a:gd name="T33" fmla="*/ 1 h 402"/>
                <a:gd name="T34" fmla="*/ 1 w 241"/>
                <a:gd name="T35" fmla="*/ 1 h 402"/>
                <a:gd name="T36" fmla="*/ 1 w 241"/>
                <a:gd name="T37" fmla="*/ 1 h 402"/>
                <a:gd name="T38" fmla="*/ 1 w 241"/>
                <a:gd name="T39" fmla="*/ 1 h 402"/>
                <a:gd name="T40" fmla="*/ 1 w 241"/>
                <a:gd name="T41" fmla="*/ 1 h 402"/>
                <a:gd name="T42" fmla="*/ 1 w 241"/>
                <a:gd name="T43" fmla="*/ 1 h 402"/>
                <a:gd name="T44" fmla="*/ 1 w 241"/>
                <a:gd name="T45" fmla="*/ 1 h 402"/>
                <a:gd name="T46" fmla="*/ 1 w 241"/>
                <a:gd name="T47" fmla="*/ 1 h 402"/>
                <a:gd name="T48" fmla="*/ 1 w 241"/>
                <a:gd name="T49" fmla="*/ 1 h 402"/>
                <a:gd name="T50" fmla="*/ 1 w 241"/>
                <a:gd name="T51" fmla="*/ 1 h 402"/>
                <a:gd name="T52" fmla="*/ 1 w 241"/>
                <a:gd name="T53" fmla="*/ 1 h 402"/>
                <a:gd name="T54" fmla="*/ 1 w 241"/>
                <a:gd name="T55" fmla="*/ 1 h 402"/>
                <a:gd name="T56" fmla="*/ 1 w 241"/>
                <a:gd name="T57" fmla="*/ 1 h 402"/>
                <a:gd name="T58" fmla="*/ 1 w 241"/>
                <a:gd name="T59" fmla="*/ 1 h 402"/>
                <a:gd name="T60" fmla="*/ 1 w 241"/>
                <a:gd name="T61" fmla="*/ 1 h 402"/>
                <a:gd name="T62" fmla="*/ 1 w 241"/>
                <a:gd name="T63" fmla="*/ 1 h 402"/>
                <a:gd name="T64" fmla="*/ 1 w 241"/>
                <a:gd name="T65" fmla="*/ 1 h 402"/>
                <a:gd name="T66" fmla="*/ 1 w 241"/>
                <a:gd name="T67" fmla="*/ 1 h 402"/>
                <a:gd name="T68" fmla="*/ 1 w 241"/>
                <a:gd name="T69" fmla="*/ 1 h 402"/>
                <a:gd name="T70" fmla="*/ 1 w 241"/>
                <a:gd name="T71" fmla="*/ 1 h 402"/>
                <a:gd name="T72" fmla="*/ 1 w 241"/>
                <a:gd name="T73" fmla="*/ 1 h 402"/>
                <a:gd name="T74" fmla="*/ 1 w 241"/>
                <a:gd name="T75" fmla="*/ 1 h 402"/>
                <a:gd name="T76" fmla="*/ 1 w 241"/>
                <a:gd name="T77" fmla="*/ 1 h 402"/>
                <a:gd name="T78" fmla="*/ 1 w 241"/>
                <a:gd name="T79" fmla="*/ 1 h 402"/>
                <a:gd name="T80" fmla="*/ 1 w 241"/>
                <a:gd name="T81" fmla="*/ 1 h 402"/>
                <a:gd name="T82" fmla="*/ 1 w 241"/>
                <a:gd name="T83" fmla="*/ 1 h 402"/>
                <a:gd name="T84" fmla="*/ 1 w 241"/>
                <a:gd name="T85" fmla="*/ 1 h 402"/>
                <a:gd name="T86" fmla="*/ 1 w 241"/>
                <a:gd name="T87" fmla="*/ 1 h 402"/>
                <a:gd name="T88" fmla="*/ 1 w 241"/>
                <a:gd name="T89" fmla="*/ 1 h 402"/>
                <a:gd name="T90" fmla="*/ 1 w 241"/>
                <a:gd name="T91" fmla="*/ 1 h 402"/>
                <a:gd name="T92" fmla="*/ 1 w 241"/>
                <a:gd name="T93" fmla="*/ 1 h 402"/>
                <a:gd name="T94" fmla="*/ 1 w 241"/>
                <a:gd name="T95" fmla="*/ 1 h 402"/>
                <a:gd name="T96" fmla="*/ 1 w 241"/>
                <a:gd name="T97" fmla="*/ 1 h 402"/>
                <a:gd name="T98" fmla="*/ 1 w 241"/>
                <a:gd name="T99" fmla="*/ 1 h 402"/>
                <a:gd name="T100" fmla="*/ 1 w 241"/>
                <a:gd name="T101" fmla="*/ 1 h 402"/>
                <a:gd name="T102" fmla="*/ 0 w 241"/>
                <a:gd name="T103" fmla="*/ 1 h 402"/>
                <a:gd name="T104" fmla="*/ 1 w 241"/>
                <a:gd name="T105" fmla="*/ 1 h 402"/>
                <a:gd name="T106" fmla="*/ 1 w 241"/>
                <a:gd name="T107" fmla="*/ 1 h 402"/>
                <a:gd name="T108" fmla="*/ 1 w 241"/>
                <a:gd name="T109" fmla="*/ 1 h 402"/>
                <a:gd name="T110" fmla="*/ 1 w 241"/>
                <a:gd name="T111" fmla="*/ 1 h 402"/>
                <a:gd name="T112" fmla="*/ 1 w 241"/>
                <a:gd name="T113" fmla="*/ 1 h 402"/>
                <a:gd name="T114" fmla="*/ 1 w 241"/>
                <a:gd name="T115" fmla="*/ 1 h 402"/>
                <a:gd name="T116" fmla="*/ 1 w 241"/>
                <a:gd name="T117" fmla="*/ 1 h 402"/>
                <a:gd name="T118" fmla="*/ 1 w 241"/>
                <a:gd name="T119" fmla="*/ 1 h 4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1"/>
                <a:gd name="T181" fmla="*/ 0 h 402"/>
                <a:gd name="T182" fmla="*/ 241 w 241"/>
                <a:gd name="T183" fmla="*/ 402 h 4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1" h="402">
                  <a:moveTo>
                    <a:pt x="103" y="0"/>
                  </a:moveTo>
                  <a:lnTo>
                    <a:pt x="107" y="3"/>
                  </a:lnTo>
                  <a:lnTo>
                    <a:pt x="110" y="22"/>
                  </a:lnTo>
                  <a:lnTo>
                    <a:pt x="114" y="45"/>
                  </a:lnTo>
                  <a:lnTo>
                    <a:pt x="117" y="59"/>
                  </a:lnTo>
                  <a:lnTo>
                    <a:pt x="120" y="62"/>
                  </a:lnTo>
                  <a:lnTo>
                    <a:pt x="127" y="68"/>
                  </a:lnTo>
                  <a:lnTo>
                    <a:pt x="137" y="76"/>
                  </a:lnTo>
                  <a:lnTo>
                    <a:pt x="149" y="86"/>
                  </a:lnTo>
                  <a:lnTo>
                    <a:pt x="161" y="99"/>
                  </a:lnTo>
                  <a:lnTo>
                    <a:pt x="175" y="113"/>
                  </a:lnTo>
                  <a:lnTo>
                    <a:pt x="187" y="128"/>
                  </a:lnTo>
                  <a:lnTo>
                    <a:pt x="198" y="146"/>
                  </a:lnTo>
                  <a:lnTo>
                    <a:pt x="215" y="179"/>
                  </a:lnTo>
                  <a:lnTo>
                    <a:pt x="229" y="200"/>
                  </a:lnTo>
                  <a:lnTo>
                    <a:pt x="237" y="214"/>
                  </a:lnTo>
                  <a:lnTo>
                    <a:pt x="241" y="225"/>
                  </a:lnTo>
                  <a:lnTo>
                    <a:pt x="241" y="232"/>
                  </a:lnTo>
                  <a:lnTo>
                    <a:pt x="240" y="234"/>
                  </a:lnTo>
                  <a:lnTo>
                    <a:pt x="235" y="231"/>
                  </a:lnTo>
                  <a:lnTo>
                    <a:pt x="231" y="220"/>
                  </a:lnTo>
                  <a:lnTo>
                    <a:pt x="226" y="211"/>
                  </a:lnTo>
                  <a:lnTo>
                    <a:pt x="218" y="199"/>
                  </a:lnTo>
                  <a:lnTo>
                    <a:pt x="209" y="183"/>
                  </a:lnTo>
                  <a:lnTo>
                    <a:pt x="198" y="166"/>
                  </a:lnTo>
                  <a:lnTo>
                    <a:pt x="187" y="151"/>
                  </a:lnTo>
                  <a:lnTo>
                    <a:pt x="177" y="136"/>
                  </a:lnTo>
                  <a:lnTo>
                    <a:pt x="169" y="125"/>
                  </a:lnTo>
                  <a:lnTo>
                    <a:pt x="161" y="117"/>
                  </a:lnTo>
                  <a:lnTo>
                    <a:pt x="152" y="109"/>
                  </a:lnTo>
                  <a:lnTo>
                    <a:pt x="143" y="102"/>
                  </a:lnTo>
                  <a:lnTo>
                    <a:pt x="135" y="97"/>
                  </a:lnTo>
                  <a:lnTo>
                    <a:pt x="129" y="96"/>
                  </a:lnTo>
                  <a:lnTo>
                    <a:pt x="127" y="117"/>
                  </a:lnTo>
                  <a:lnTo>
                    <a:pt x="127" y="140"/>
                  </a:lnTo>
                  <a:lnTo>
                    <a:pt x="129" y="163"/>
                  </a:lnTo>
                  <a:lnTo>
                    <a:pt x="130" y="179"/>
                  </a:lnTo>
                  <a:lnTo>
                    <a:pt x="141" y="186"/>
                  </a:lnTo>
                  <a:lnTo>
                    <a:pt x="155" y="199"/>
                  </a:lnTo>
                  <a:lnTo>
                    <a:pt x="171" y="213"/>
                  </a:lnTo>
                  <a:lnTo>
                    <a:pt x="186" y="229"/>
                  </a:lnTo>
                  <a:lnTo>
                    <a:pt x="201" y="249"/>
                  </a:lnTo>
                  <a:lnTo>
                    <a:pt x="214" y="271"/>
                  </a:lnTo>
                  <a:lnTo>
                    <a:pt x="223" y="296"/>
                  </a:lnTo>
                  <a:lnTo>
                    <a:pt x="228" y="322"/>
                  </a:lnTo>
                  <a:lnTo>
                    <a:pt x="228" y="331"/>
                  </a:lnTo>
                  <a:lnTo>
                    <a:pt x="223" y="328"/>
                  </a:lnTo>
                  <a:lnTo>
                    <a:pt x="215" y="314"/>
                  </a:lnTo>
                  <a:lnTo>
                    <a:pt x="206" y="289"/>
                  </a:lnTo>
                  <a:lnTo>
                    <a:pt x="200" y="276"/>
                  </a:lnTo>
                  <a:lnTo>
                    <a:pt x="192" y="262"/>
                  </a:lnTo>
                  <a:lnTo>
                    <a:pt x="181" y="249"/>
                  </a:lnTo>
                  <a:lnTo>
                    <a:pt x="172" y="237"/>
                  </a:lnTo>
                  <a:lnTo>
                    <a:pt x="161" y="228"/>
                  </a:lnTo>
                  <a:lnTo>
                    <a:pt x="150" y="220"/>
                  </a:lnTo>
                  <a:lnTo>
                    <a:pt x="141" y="214"/>
                  </a:lnTo>
                  <a:lnTo>
                    <a:pt x="134" y="211"/>
                  </a:lnTo>
                  <a:lnTo>
                    <a:pt x="146" y="245"/>
                  </a:lnTo>
                  <a:lnTo>
                    <a:pt x="155" y="294"/>
                  </a:lnTo>
                  <a:lnTo>
                    <a:pt x="160" y="346"/>
                  </a:lnTo>
                  <a:lnTo>
                    <a:pt x="158" y="391"/>
                  </a:lnTo>
                  <a:lnTo>
                    <a:pt x="155" y="402"/>
                  </a:lnTo>
                  <a:lnTo>
                    <a:pt x="152" y="402"/>
                  </a:lnTo>
                  <a:lnTo>
                    <a:pt x="150" y="396"/>
                  </a:lnTo>
                  <a:lnTo>
                    <a:pt x="150" y="383"/>
                  </a:lnTo>
                  <a:lnTo>
                    <a:pt x="147" y="354"/>
                  </a:lnTo>
                  <a:lnTo>
                    <a:pt x="137" y="305"/>
                  </a:lnTo>
                  <a:lnTo>
                    <a:pt x="126" y="256"/>
                  </a:lnTo>
                  <a:lnTo>
                    <a:pt x="117" y="228"/>
                  </a:lnTo>
                  <a:lnTo>
                    <a:pt x="109" y="232"/>
                  </a:lnTo>
                  <a:lnTo>
                    <a:pt x="100" y="240"/>
                  </a:lnTo>
                  <a:lnTo>
                    <a:pt x="89" y="251"/>
                  </a:lnTo>
                  <a:lnTo>
                    <a:pt x="80" y="263"/>
                  </a:lnTo>
                  <a:lnTo>
                    <a:pt x="70" y="276"/>
                  </a:lnTo>
                  <a:lnTo>
                    <a:pt x="63" y="289"/>
                  </a:lnTo>
                  <a:lnTo>
                    <a:pt x="58" y="303"/>
                  </a:lnTo>
                  <a:lnTo>
                    <a:pt x="55" y="317"/>
                  </a:lnTo>
                  <a:lnTo>
                    <a:pt x="52" y="326"/>
                  </a:lnTo>
                  <a:lnTo>
                    <a:pt x="47" y="326"/>
                  </a:lnTo>
                  <a:lnTo>
                    <a:pt x="44" y="319"/>
                  </a:lnTo>
                  <a:lnTo>
                    <a:pt x="47" y="303"/>
                  </a:lnTo>
                  <a:lnTo>
                    <a:pt x="52" y="291"/>
                  </a:lnTo>
                  <a:lnTo>
                    <a:pt x="58" y="277"/>
                  </a:lnTo>
                  <a:lnTo>
                    <a:pt x="67" y="262"/>
                  </a:lnTo>
                  <a:lnTo>
                    <a:pt x="77" y="245"/>
                  </a:lnTo>
                  <a:lnTo>
                    <a:pt x="84" y="229"/>
                  </a:lnTo>
                  <a:lnTo>
                    <a:pt x="93" y="216"/>
                  </a:lnTo>
                  <a:lnTo>
                    <a:pt x="101" y="205"/>
                  </a:lnTo>
                  <a:lnTo>
                    <a:pt x="106" y="197"/>
                  </a:lnTo>
                  <a:lnTo>
                    <a:pt x="109" y="169"/>
                  </a:lnTo>
                  <a:lnTo>
                    <a:pt x="109" y="142"/>
                  </a:lnTo>
                  <a:lnTo>
                    <a:pt x="109" y="117"/>
                  </a:lnTo>
                  <a:lnTo>
                    <a:pt x="109" y="100"/>
                  </a:lnTo>
                  <a:lnTo>
                    <a:pt x="97" y="109"/>
                  </a:lnTo>
                  <a:lnTo>
                    <a:pt x="81" y="122"/>
                  </a:lnTo>
                  <a:lnTo>
                    <a:pt x="66" y="137"/>
                  </a:lnTo>
                  <a:lnTo>
                    <a:pt x="50" y="154"/>
                  </a:lnTo>
                  <a:lnTo>
                    <a:pt x="35" y="173"/>
                  </a:lnTo>
                  <a:lnTo>
                    <a:pt x="23" y="191"/>
                  </a:lnTo>
                  <a:lnTo>
                    <a:pt x="13" y="209"/>
                  </a:lnTo>
                  <a:lnTo>
                    <a:pt x="7" y="226"/>
                  </a:lnTo>
                  <a:lnTo>
                    <a:pt x="4" y="234"/>
                  </a:lnTo>
                  <a:lnTo>
                    <a:pt x="1" y="234"/>
                  </a:lnTo>
                  <a:lnTo>
                    <a:pt x="0" y="228"/>
                  </a:lnTo>
                  <a:lnTo>
                    <a:pt x="1" y="216"/>
                  </a:lnTo>
                  <a:lnTo>
                    <a:pt x="6" y="205"/>
                  </a:lnTo>
                  <a:lnTo>
                    <a:pt x="15" y="189"/>
                  </a:lnTo>
                  <a:lnTo>
                    <a:pt x="26" y="169"/>
                  </a:lnTo>
                  <a:lnTo>
                    <a:pt x="41" y="146"/>
                  </a:lnTo>
                  <a:lnTo>
                    <a:pt x="57" y="125"/>
                  </a:lnTo>
                  <a:lnTo>
                    <a:pt x="72" y="103"/>
                  </a:lnTo>
                  <a:lnTo>
                    <a:pt x="86" y="86"/>
                  </a:lnTo>
                  <a:lnTo>
                    <a:pt x="100" y="74"/>
                  </a:lnTo>
                  <a:lnTo>
                    <a:pt x="106" y="60"/>
                  </a:lnTo>
                  <a:lnTo>
                    <a:pt x="104" y="43"/>
                  </a:lnTo>
                  <a:lnTo>
                    <a:pt x="101" y="26"/>
                  </a:lnTo>
                  <a:lnTo>
                    <a:pt x="98" y="16"/>
                  </a:lnTo>
                  <a:lnTo>
                    <a:pt x="98" y="11"/>
                  </a:lnTo>
                  <a:lnTo>
                    <a:pt x="100" y="8"/>
                  </a:lnTo>
                  <a:lnTo>
                    <a:pt x="101" y="5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8" name="Freeform 29"/>
            <p:cNvSpPr>
              <a:spLocks/>
            </p:cNvSpPr>
            <p:nvPr/>
          </p:nvSpPr>
          <p:spPr bwMode="auto">
            <a:xfrm>
              <a:off x="5237" y="702"/>
              <a:ext cx="146" cy="209"/>
            </a:xfrm>
            <a:custGeom>
              <a:avLst/>
              <a:gdLst>
                <a:gd name="T0" fmla="*/ 0 w 293"/>
                <a:gd name="T1" fmla="*/ 1 h 418"/>
                <a:gd name="T2" fmla="*/ 0 w 293"/>
                <a:gd name="T3" fmla="*/ 1 h 418"/>
                <a:gd name="T4" fmla="*/ 0 w 293"/>
                <a:gd name="T5" fmla="*/ 1 h 418"/>
                <a:gd name="T6" fmla="*/ 0 w 293"/>
                <a:gd name="T7" fmla="*/ 1 h 418"/>
                <a:gd name="T8" fmla="*/ 0 w 293"/>
                <a:gd name="T9" fmla="*/ 1 h 418"/>
                <a:gd name="T10" fmla="*/ 0 w 293"/>
                <a:gd name="T11" fmla="*/ 1 h 418"/>
                <a:gd name="T12" fmla="*/ 0 w 293"/>
                <a:gd name="T13" fmla="*/ 1 h 418"/>
                <a:gd name="T14" fmla="*/ 0 w 293"/>
                <a:gd name="T15" fmla="*/ 1 h 418"/>
                <a:gd name="T16" fmla="*/ 0 w 293"/>
                <a:gd name="T17" fmla="*/ 1 h 418"/>
                <a:gd name="T18" fmla="*/ 0 w 293"/>
                <a:gd name="T19" fmla="*/ 1 h 418"/>
                <a:gd name="T20" fmla="*/ 0 w 293"/>
                <a:gd name="T21" fmla="*/ 1 h 418"/>
                <a:gd name="T22" fmla="*/ 0 w 293"/>
                <a:gd name="T23" fmla="*/ 1 h 418"/>
                <a:gd name="T24" fmla="*/ 0 w 293"/>
                <a:gd name="T25" fmla="*/ 1 h 418"/>
                <a:gd name="T26" fmla="*/ 0 w 293"/>
                <a:gd name="T27" fmla="*/ 1 h 418"/>
                <a:gd name="T28" fmla="*/ 0 w 293"/>
                <a:gd name="T29" fmla="*/ 1 h 418"/>
                <a:gd name="T30" fmla="*/ 0 w 293"/>
                <a:gd name="T31" fmla="*/ 1 h 418"/>
                <a:gd name="T32" fmla="*/ 0 w 293"/>
                <a:gd name="T33" fmla="*/ 1 h 418"/>
                <a:gd name="T34" fmla="*/ 0 w 293"/>
                <a:gd name="T35" fmla="*/ 1 h 418"/>
                <a:gd name="T36" fmla="*/ 0 w 293"/>
                <a:gd name="T37" fmla="*/ 1 h 418"/>
                <a:gd name="T38" fmla="*/ 0 w 293"/>
                <a:gd name="T39" fmla="*/ 1 h 418"/>
                <a:gd name="T40" fmla="*/ 0 w 293"/>
                <a:gd name="T41" fmla="*/ 1 h 418"/>
                <a:gd name="T42" fmla="*/ 0 w 293"/>
                <a:gd name="T43" fmla="*/ 1 h 418"/>
                <a:gd name="T44" fmla="*/ 0 w 293"/>
                <a:gd name="T45" fmla="*/ 1 h 418"/>
                <a:gd name="T46" fmla="*/ 0 w 293"/>
                <a:gd name="T47" fmla="*/ 1 h 418"/>
                <a:gd name="T48" fmla="*/ 0 w 293"/>
                <a:gd name="T49" fmla="*/ 0 h 418"/>
                <a:gd name="T50" fmla="*/ 0 w 293"/>
                <a:gd name="T51" fmla="*/ 1 h 418"/>
                <a:gd name="T52" fmla="*/ 0 w 293"/>
                <a:gd name="T53" fmla="*/ 1 h 418"/>
                <a:gd name="T54" fmla="*/ 0 w 293"/>
                <a:gd name="T55" fmla="*/ 1 h 418"/>
                <a:gd name="T56" fmla="*/ 0 w 293"/>
                <a:gd name="T57" fmla="*/ 1 h 418"/>
                <a:gd name="T58" fmla="*/ 0 w 293"/>
                <a:gd name="T59" fmla="*/ 1 h 418"/>
                <a:gd name="T60" fmla="*/ 0 w 293"/>
                <a:gd name="T61" fmla="*/ 1 h 418"/>
                <a:gd name="T62" fmla="*/ 0 w 293"/>
                <a:gd name="T63" fmla="*/ 1 h 418"/>
                <a:gd name="T64" fmla="*/ 0 w 293"/>
                <a:gd name="T65" fmla="*/ 1 h 418"/>
                <a:gd name="T66" fmla="*/ 0 w 293"/>
                <a:gd name="T67" fmla="*/ 1 h 418"/>
                <a:gd name="T68" fmla="*/ 0 w 293"/>
                <a:gd name="T69" fmla="*/ 1 h 418"/>
                <a:gd name="T70" fmla="*/ 0 w 293"/>
                <a:gd name="T71" fmla="*/ 1 h 418"/>
                <a:gd name="T72" fmla="*/ 0 w 293"/>
                <a:gd name="T73" fmla="*/ 1 h 418"/>
                <a:gd name="T74" fmla="*/ 0 w 293"/>
                <a:gd name="T75" fmla="*/ 1 h 418"/>
                <a:gd name="T76" fmla="*/ 0 w 293"/>
                <a:gd name="T77" fmla="*/ 1 h 418"/>
                <a:gd name="T78" fmla="*/ 0 w 293"/>
                <a:gd name="T79" fmla="*/ 1 h 418"/>
                <a:gd name="T80" fmla="*/ 0 w 293"/>
                <a:gd name="T81" fmla="*/ 1 h 418"/>
                <a:gd name="T82" fmla="*/ 0 w 293"/>
                <a:gd name="T83" fmla="*/ 1 h 418"/>
                <a:gd name="T84" fmla="*/ 0 w 293"/>
                <a:gd name="T85" fmla="*/ 1 h 418"/>
                <a:gd name="T86" fmla="*/ 0 w 293"/>
                <a:gd name="T87" fmla="*/ 1 h 418"/>
                <a:gd name="T88" fmla="*/ 0 w 293"/>
                <a:gd name="T89" fmla="*/ 1 h 418"/>
                <a:gd name="T90" fmla="*/ 0 w 293"/>
                <a:gd name="T91" fmla="*/ 1 h 418"/>
                <a:gd name="T92" fmla="*/ 0 w 293"/>
                <a:gd name="T93" fmla="*/ 1 h 418"/>
                <a:gd name="T94" fmla="*/ 0 w 293"/>
                <a:gd name="T95" fmla="*/ 1 h 418"/>
                <a:gd name="T96" fmla="*/ 0 w 293"/>
                <a:gd name="T97" fmla="*/ 1 h 418"/>
                <a:gd name="T98" fmla="*/ 0 w 293"/>
                <a:gd name="T99" fmla="*/ 1 h 418"/>
                <a:gd name="T100" fmla="*/ 0 w 293"/>
                <a:gd name="T101" fmla="*/ 1 h 418"/>
                <a:gd name="T102" fmla="*/ 0 w 293"/>
                <a:gd name="T103" fmla="*/ 1 h 418"/>
                <a:gd name="T104" fmla="*/ 0 w 293"/>
                <a:gd name="T105" fmla="*/ 1 h 418"/>
                <a:gd name="T106" fmla="*/ 0 w 293"/>
                <a:gd name="T107" fmla="*/ 1 h 418"/>
                <a:gd name="T108" fmla="*/ 0 w 293"/>
                <a:gd name="T109" fmla="*/ 1 h 418"/>
                <a:gd name="T110" fmla="*/ 0 w 293"/>
                <a:gd name="T111" fmla="*/ 1 h 418"/>
                <a:gd name="T112" fmla="*/ 0 w 293"/>
                <a:gd name="T113" fmla="*/ 1 h 418"/>
                <a:gd name="T114" fmla="*/ 0 w 293"/>
                <a:gd name="T115" fmla="*/ 1 h 4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3"/>
                <a:gd name="T175" fmla="*/ 0 h 418"/>
                <a:gd name="T176" fmla="*/ 293 w 293"/>
                <a:gd name="T177" fmla="*/ 418 h 4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3" h="418">
                  <a:moveTo>
                    <a:pt x="0" y="418"/>
                  </a:moveTo>
                  <a:lnTo>
                    <a:pt x="10" y="400"/>
                  </a:lnTo>
                  <a:lnTo>
                    <a:pt x="22" y="372"/>
                  </a:lnTo>
                  <a:lnTo>
                    <a:pt x="34" y="344"/>
                  </a:lnTo>
                  <a:lnTo>
                    <a:pt x="42" y="324"/>
                  </a:lnTo>
                  <a:lnTo>
                    <a:pt x="51" y="304"/>
                  </a:lnTo>
                  <a:lnTo>
                    <a:pt x="64" y="277"/>
                  </a:lnTo>
                  <a:lnTo>
                    <a:pt x="74" y="250"/>
                  </a:lnTo>
                  <a:lnTo>
                    <a:pt x="82" y="235"/>
                  </a:lnTo>
                  <a:lnTo>
                    <a:pt x="71" y="224"/>
                  </a:lnTo>
                  <a:lnTo>
                    <a:pt x="62" y="213"/>
                  </a:lnTo>
                  <a:lnTo>
                    <a:pt x="54" y="201"/>
                  </a:lnTo>
                  <a:lnTo>
                    <a:pt x="51" y="186"/>
                  </a:lnTo>
                  <a:lnTo>
                    <a:pt x="53" y="177"/>
                  </a:lnTo>
                  <a:lnTo>
                    <a:pt x="54" y="177"/>
                  </a:lnTo>
                  <a:lnTo>
                    <a:pt x="57" y="184"/>
                  </a:lnTo>
                  <a:lnTo>
                    <a:pt x="61" y="192"/>
                  </a:lnTo>
                  <a:lnTo>
                    <a:pt x="67" y="198"/>
                  </a:lnTo>
                  <a:lnTo>
                    <a:pt x="76" y="204"/>
                  </a:lnTo>
                  <a:lnTo>
                    <a:pt x="85" y="209"/>
                  </a:lnTo>
                  <a:lnTo>
                    <a:pt x="91" y="210"/>
                  </a:lnTo>
                  <a:lnTo>
                    <a:pt x="101" y="200"/>
                  </a:lnTo>
                  <a:lnTo>
                    <a:pt x="111" y="187"/>
                  </a:lnTo>
                  <a:lnTo>
                    <a:pt x="122" y="174"/>
                  </a:lnTo>
                  <a:lnTo>
                    <a:pt x="135" y="160"/>
                  </a:lnTo>
                  <a:lnTo>
                    <a:pt x="144" y="147"/>
                  </a:lnTo>
                  <a:lnTo>
                    <a:pt x="153" y="135"/>
                  </a:lnTo>
                  <a:lnTo>
                    <a:pt x="159" y="126"/>
                  </a:lnTo>
                  <a:lnTo>
                    <a:pt x="162" y="120"/>
                  </a:lnTo>
                  <a:lnTo>
                    <a:pt x="162" y="104"/>
                  </a:lnTo>
                  <a:lnTo>
                    <a:pt x="158" y="80"/>
                  </a:lnTo>
                  <a:lnTo>
                    <a:pt x="150" y="55"/>
                  </a:lnTo>
                  <a:lnTo>
                    <a:pt x="141" y="38"/>
                  </a:lnTo>
                  <a:lnTo>
                    <a:pt x="133" y="27"/>
                  </a:lnTo>
                  <a:lnTo>
                    <a:pt x="130" y="21"/>
                  </a:lnTo>
                  <a:lnTo>
                    <a:pt x="131" y="20"/>
                  </a:lnTo>
                  <a:lnTo>
                    <a:pt x="138" y="24"/>
                  </a:lnTo>
                  <a:lnTo>
                    <a:pt x="148" y="38"/>
                  </a:lnTo>
                  <a:lnTo>
                    <a:pt x="161" y="61"/>
                  </a:lnTo>
                  <a:lnTo>
                    <a:pt x="172" y="86"/>
                  </a:lnTo>
                  <a:lnTo>
                    <a:pt x="175" y="104"/>
                  </a:lnTo>
                  <a:lnTo>
                    <a:pt x="181" y="92"/>
                  </a:lnTo>
                  <a:lnTo>
                    <a:pt x="188" y="78"/>
                  </a:lnTo>
                  <a:lnTo>
                    <a:pt x="196" y="63"/>
                  </a:lnTo>
                  <a:lnTo>
                    <a:pt x="205" y="47"/>
                  </a:lnTo>
                  <a:lnTo>
                    <a:pt x="213" y="34"/>
                  </a:lnTo>
                  <a:lnTo>
                    <a:pt x="222" y="21"/>
                  </a:lnTo>
                  <a:lnTo>
                    <a:pt x="230" y="10"/>
                  </a:lnTo>
                  <a:lnTo>
                    <a:pt x="236" y="4"/>
                  </a:lnTo>
                  <a:lnTo>
                    <a:pt x="245" y="0"/>
                  </a:lnTo>
                  <a:lnTo>
                    <a:pt x="247" y="1"/>
                  </a:lnTo>
                  <a:lnTo>
                    <a:pt x="244" y="7"/>
                  </a:lnTo>
                  <a:lnTo>
                    <a:pt x="238" y="15"/>
                  </a:lnTo>
                  <a:lnTo>
                    <a:pt x="233" y="23"/>
                  </a:lnTo>
                  <a:lnTo>
                    <a:pt x="227" y="35"/>
                  </a:lnTo>
                  <a:lnTo>
                    <a:pt x="221" y="50"/>
                  </a:lnTo>
                  <a:lnTo>
                    <a:pt x="212" y="69"/>
                  </a:lnTo>
                  <a:lnTo>
                    <a:pt x="204" y="86"/>
                  </a:lnTo>
                  <a:lnTo>
                    <a:pt x="195" y="101"/>
                  </a:lnTo>
                  <a:lnTo>
                    <a:pt x="188" y="114"/>
                  </a:lnTo>
                  <a:lnTo>
                    <a:pt x="182" y="120"/>
                  </a:lnTo>
                  <a:lnTo>
                    <a:pt x="196" y="115"/>
                  </a:lnTo>
                  <a:lnTo>
                    <a:pt x="210" y="110"/>
                  </a:lnTo>
                  <a:lnTo>
                    <a:pt x="224" y="107"/>
                  </a:lnTo>
                  <a:lnTo>
                    <a:pt x="236" y="103"/>
                  </a:lnTo>
                  <a:lnTo>
                    <a:pt x="247" y="100"/>
                  </a:lnTo>
                  <a:lnTo>
                    <a:pt x="256" y="97"/>
                  </a:lnTo>
                  <a:lnTo>
                    <a:pt x="265" y="92"/>
                  </a:lnTo>
                  <a:lnTo>
                    <a:pt x="272" y="87"/>
                  </a:lnTo>
                  <a:lnTo>
                    <a:pt x="282" y="81"/>
                  </a:lnTo>
                  <a:lnTo>
                    <a:pt x="290" y="78"/>
                  </a:lnTo>
                  <a:lnTo>
                    <a:pt x="293" y="81"/>
                  </a:lnTo>
                  <a:lnTo>
                    <a:pt x="287" y="89"/>
                  </a:lnTo>
                  <a:lnTo>
                    <a:pt x="279" y="95"/>
                  </a:lnTo>
                  <a:lnTo>
                    <a:pt x="267" y="103"/>
                  </a:lnTo>
                  <a:lnTo>
                    <a:pt x="250" y="110"/>
                  </a:lnTo>
                  <a:lnTo>
                    <a:pt x="233" y="120"/>
                  </a:lnTo>
                  <a:lnTo>
                    <a:pt x="216" y="129"/>
                  </a:lnTo>
                  <a:lnTo>
                    <a:pt x="199" y="135"/>
                  </a:lnTo>
                  <a:lnTo>
                    <a:pt x="187" y="141"/>
                  </a:lnTo>
                  <a:lnTo>
                    <a:pt x="178" y="143"/>
                  </a:lnTo>
                  <a:lnTo>
                    <a:pt x="172" y="146"/>
                  </a:lnTo>
                  <a:lnTo>
                    <a:pt x="164" y="150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2" y="175"/>
                  </a:lnTo>
                  <a:lnTo>
                    <a:pt x="138" y="184"/>
                  </a:lnTo>
                  <a:lnTo>
                    <a:pt x="135" y="190"/>
                  </a:lnTo>
                  <a:lnTo>
                    <a:pt x="135" y="195"/>
                  </a:lnTo>
                  <a:lnTo>
                    <a:pt x="138" y="200"/>
                  </a:lnTo>
                  <a:lnTo>
                    <a:pt x="142" y="203"/>
                  </a:lnTo>
                  <a:lnTo>
                    <a:pt x="148" y="204"/>
                  </a:lnTo>
                  <a:lnTo>
                    <a:pt x="153" y="204"/>
                  </a:lnTo>
                  <a:lnTo>
                    <a:pt x="145" y="210"/>
                  </a:lnTo>
                  <a:lnTo>
                    <a:pt x="138" y="217"/>
                  </a:lnTo>
                  <a:lnTo>
                    <a:pt x="131" y="221"/>
                  </a:lnTo>
                  <a:lnTo>
                    <a:pt x="127" y="226"/>
                  </a:lnTo>
                  <a:lnTo>
                    <a:pt x="122" y="223"/>
                  </a:lnTo>
                  <a:lnTo>
                    <a:pt x="119" y="223"/>
                  </a:lnTo>
                  <a:lnTo>
                    <a:pt x="118" y="223"/>
                  </a:lnTo>
                  <a:lnTo>
                    <a:pt x="116" y="223"/>
                  </a:lnTo>
                  <a:lnTo>
                    <a:pt x="110" y="233"/>
                  </a:lnTo>
                  <a:lnTo>
                    <a:pt x="101" y="250"/>
                  </a:lnTo>
                  <a:lnTo>
                    <a:pt x="90" y="270"/>
                  </a:lnTo>
                  <a:lnTo>
                    <a:pt x="79" y="293"/>
                  </a:lnTo>
                  <a:lnTo>
                    <a:pt x="68" y="318"/>
                  </a:lnTo>
                  <a:lnTo>
                    <a:pt x="61" y="340"/>
                  </a:lnTo>
                  <a:lnTo>
                    <a:pt x="54" y="360"/>
                  </a:lnTo>
                  <a:lnTo>
                    <a:pt x="53" y="375"/>
                  </a:lnTo>
                  <a:lnTo>
                    <a:pt x="50" y="384"/>
                  </a:lnTo>
                  <a:lnTo>
                    <a:pt x="45" y="393"/>
                  </a:lnTo>
                  <a:lnTo>
                    <a:pt x="41" y="401"/>
                  </a:lnTo>
                  <a:lnTo>
                    <a:pt x="36" y="407"/>
                  </a:lnTo>
                  <a:lnTo>
                    <a:pt x="28" y="412"/>
                  </a:lnTo>
                  <a:lnTo>
                    <a:pt x="17" y="415"/>
                  </a:lnTo>
                  <a:lnTo>
                    <a:pt x="8" y="418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79" name="Freeform 30"/>
            <p:cNvSpPr>
              <a:spLocks/>
            </p:cNvSpPr>
            <p:nvPr/>
          </p:nvSpPr>
          <p:spPr bwMode="auto">
            <a:xfrm>
              <a:off x="5023" y="1035"/>
              <a:ext cx="94" cy="161"/>
            </a:xfrm>
            <a:custGeom>
              <a:avLst/>
              <a:gdLst>
                <a:gd name="T0" fmla="*/ 0 w 190"/>
                <a:gd name="T1" fmla="*/ 0 h 323"/>
                <a:gd name="T2" fmla="*/ 0 w 190"/>
                <a:gd name="T3" fmla="*/ 0 h 323"/>
                <a:gd name="T4" fmla="*/ 0 w 190"/>
                <a:gd name="T5" fmla="*/ 0 h 323"/>
                <a:gd name="T6" fmla="*/ 0 w 190"/>
                <a:gd name="T7" fmla="*/ 0 h 323"/>
                <a:gd name="T8" fmla="*/ 0 w 190"/>
                <a:gd name="T9" fmla="*/ 0 h 323"/>
                <a:gd name="T10" fmla="*/ 0 w 190"/>
                <a:gd name="T11" fmla="*/ 0 h 323"/>
                <a:gd name="T12" fmla="*/ 0 w 190"/>
                <a:gd name="T13" fmla="*/ 0 h 323"/>
                <a:gd name="T14" fmla="*/ 0 w 190"/>
                <a:gd name="T15" fmla="*/ 0 h 323"/>
                <a:gd name="T16" fmla="*/ 0 w 190"/>
                <a:gd name="T17" fmla="*/ 0 h 323"/>
                <a:gd name="T18" fmla="*/ 0 w 190"/>
                <a:gd name="T19" fmla="*/ 0 h 323"/>
                <a:gd name="T20" fmla="*/ 0 w 190"/>
                <a:gd name="T21" fmla="*/ 0 h 323"/>
                <a:gd name="T22" fmla="*/ 0 w 190"/>
                <a:gd name="T23" fmla="*/ 0 h 323"/>
                <a:gd name="T24" fmla="*/ 0 w 190"/>
                <a:gd name="T25" fmla="*/ 0 h 323"/>
                <a:gd name="T26" fmla="*/ 0 w 190"/>
                <a:gd name="T27" fmla="*/ 0 h 323"/>
                <a:gd name="T28" fmla="*/ 0 w 190"/>
                <a:gd name="T29" fmla="*/ 0 h 323"/>
                <a:gd name="T30" fmla="*/ 0 w 190"/>
                <a:gd name="T31" fmla="*/ 0 h 323"/>
                <a:gd name="T32" fmla="*/ 0 w 190"/>
                <a:gd name="T33" fmla="*/ 0 h 323"/>
                <a:gd name="T34" fmla="*/ 0 w 190"/>
                <a:gd name="T35" fmla="*/ 0 h 323"/>
                <a:gd name="T36" fmla="*/ 0 w 190"/>
                <a:gd name="T37" fmla="*/ 0 h 323"/>
                <a:gd name="T38" fmla="*/ 0 w 190"/>
                <a:gd name="T39" fmla="*/ 0 h 323"/>
                <a:gd name="T40" fmla="*/ 0 w 190"/>
                <a:gd name="T41" fmla="*/ 0 h 323"/>
                <a:gd name="T42" fmla="*/ 0 w 190"/>
                <a:gd name="T43" fmla="*/ 0 h 323"/>
                <a:gd name="T44" fmla="*/ 0 w 190"/>
                <a:gd name="T45" fmla="*/ 0 h 323"/>
                <a:gd name="T46" fmla="*/ 0 w 190"/>
                <a:gd name="T47" fmla="*/ 0 h 323"/>
                <a:gd name="T48" fmla="*/ 0 w 190"/>
                <a:gd name="T49" fmla="*/ 0 h 323"/>
                <a:gd name="T50" fmla="*/ 0 w 190"/>
                <a:gd name="T51" fmla="*/ 0 h 323"/>
                <a:gd name="T52" fmla="*/ 0 w 190"/>
                <a:gd name="T53" fmla="*/ 0 h 323"/>
                <a:gd name="T54" fmla="*/ 0 w 190"/>
                <a:gd name="T55" fmla="*/ 0 h 323"/>
                <a:gd name="T56" fmla="*/ 0 w 190"/>
                <a:gd name="T57" fmla="*/ 0 h 323"/>
                <a:gd name="T58" fmla="*/ 0 w 190"/>
                <a:gd name="T59" fmla="*/ 0 h 323"/>
                <a:gd name="T60" fmla="*/ 0 w 190"/>
                <a:gd name="T61" fmla="*/ 0 h 323"/>
                <a:gd name="T62" fmla="*/ 0 w 190"/>
                <a:gd name="T63" fmla="*/ 0 h 323"/>
                <a:gd name="T64" fmla="*/ 0 w 190"/>
                <a:gd name="T65" fmla="*/ 0 h 323"/>
                <a:gd name="T66" fmla="*/ 0 w 190"/>
                <a:gd name="T67" fmla="*/ 0 h 323"/>
                <a:gd name="T68" fmla="*/ 0 w 190"/>
                <a:gd name="T69" fmla="*/ 0 h 323"/>
                <a:gd name="T70" fmla="*/ 0 w 190"/>
                <a:gd name="T71" fmla="*/ 0 h 323"/>
                <a:gd name="T72" fmla="*/ 0 w 190"/>
                <a:gd name="T73" fmla="*/ 0 h 323"/>
                <a:gd name="T74" fmla="*/ 0 w 190"/>
                <a:gd name="T75" fmla="*/ 0 h 323"/>
                <a:gd name="T76" fmla="*/ 0 w 190"/>
                <a:gd name="T77" fmla="*/ 0 h 323"/>
                <a:gd name="T78" fmla="*/ 0 w 190"/>
                <a:gd name="T79" fmla="*/ 0 h 323"/>
                <a:gd name="T80" fmla="*/ 0 w 190"/>
                <a:gd name="T81" fmla="*/ 0 h 323"/>
                <a:gd name="T82" fmla="*/ 0 w 190"/>
                <a:gd name="T83" fmla="*/ 0 h 323"/>
                <a:gd name="T84" fmla="*/ 0 w 190"/>
                <a:gd name="T85" fmla="*/ 0 h 323"/>
                <a:gd name="T86" fmla="*/ 0 w 190"/>
                <a:gd name="T87" fmla="*/ 0 h 323"/>
                <a:gd name="T88" fmla="*/ 0 w 190"/>
                <a:gd name="T89" fmla="*/ 0 h 323"/>
                <a:gd name="T90" fmla="*/ 0 w 190"/>
                <a:gd name="T91" fmla="*/ 0 h 323"/>
                <a:gd name="T92" fmla="*/ 0 w 190"/>
                <a:gd name="T93" fmla="*/ 0 h 323"/>
                <a:gd name="T94" fmla="*/ 0 w 190"/>
                <a:gd name="T95" fmla="*/ 0 h 323"/>
                <a:gd name="T96" fmla="*/ 0 w 190"/>
                <a:gd name="T97" fmla="*/ 0 h 323"/>
                <a:gd name="T98" fmla="*/ 0 w 190"/>
                <a:gd name="T99" fmla="*/ 0 h 323"/>
                <a:gd name="T100" fmla="*/ 0 w 190"/>
                <a:gd name="T101" fmla="*/ 0 h 323"/>
                <a:gd name="T102" fmla="*/ 0 w 190"/>
                <a:gd name="T103" fmla="*/ 0 h 323"/>
                <a:gd name="T104" fmla="*/ 0 w 190"/>
                <a:gd name="T105" fmla="*/ 0 h 323"/>
                <a:gd name="T106" fmla="*/ 0 w 190"/>
                <a:gd name="T107" fmla="*/ 0 h 323"/>
                <a:gd name="T108" fmla="*/ 0 w 190"/>
                <a:gd name="T109" fmla="*/ 0 h 323"/>
                <a:gd name="T110" fmla="*/ 0 w 190"/>
                <a:gd name="T111" fmla="*/ 0 h 323"/>
                <a:gd name="T112" fmla="*/ 0 w 190"/>
                <a:gd name="T113" fmla="*/ 0 h 323"/>
                <a:gd name="T114" fmla="*/ 0 w 190"/>
                <a:gd name="T115" fmla="*/ 0 h 3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0"/>
                <a:gd name="T175" fmla="*/ 0 h 323"/>
                <a:gd name="T176" fmla="*/ 190 w 190"/>
                <a:gd name="T177" fmla="*/ 323 h 3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0" h="323">
                  <a:moveTo>
                    <a:pt x="133" y="6"/>
                  </a:moveTo>
                  <a:lnTo>
                    <a:pt x="123" y="20"/>
                  </a:lnTo>
                  <a:lnTo>
                    <a:pt x="114" y="38"/>
                  </a:lnTo>
                  <a:lnTo>
                    <a:pt x="105" y="57"/>
                  </a:lnTo>
                  <a:lnTo>
                    <a:pt x="102" y="67"/>
                  </a:lnTo>
                  <a:lnTo>
                    <a:pt x="91" y="67"/>
                  </a:lnTo>
                  <a:lnTo>
                    <a:pt x="77" y="72"/>
                  </a:lnTo>
                  <a:lnTo>
                    <a:pt x="62" y="78"/>
                  </a:lnTo>
                  <a:lnTo>
                    <a:pt x="45" y="86"/>
                  </a:lnTo>
                  <a:lnTo>
                    <a:pt x="29" y="95"/>
                  </a:lnTo>
                  <a:lnTo>
                    <a:pt x="17" y="103"/>
                  </a:lnTo>
                  <a:lnTo>
                    <a:pt x="8" y="110"/>
                  </a:lnTo>
                  <a:lnTo>
                    <a:pt x="3" y="115"/>
                  </a:lnTo>
                  <a:lnTo>
                    <a:pt x="0" y="123"/>
                  </a:lnTo>
                  <a:lnTo>
                    <a:pt x="0" y="124"/>
                  </a:lnTo>
                  <a:lnTo>
                    <a:pt x="3" y="124"/>
                  </a:lnTo>
                  <a:lnTo>
                    <a:pt x="9" y="121"/>
                  </a:lnTo>
                  <a:lnTo>
                    <a:pt x="16" y="118"/>
                  </a:lnTo>
                  <a:lnTo>
                    <a:pt x="25" y="112"/>
                  </a:lnTo>
                  <a:lnTo>
                    <a:pt x="36" y="106"/>
                  </a:lnTo>
                  <a:lnTo>
                    <a:pt x="49" y="98"/>
                  </a:lnTo>
                  <a:lnTo>
                    <a:pt x="62" y="92"/>
                  </a:lnTo>
                  <a:lnTo>
                    <a:pt x="74" y="86"/>
                  </a:lnTo>
                  <a:lnTo>
                    <a:pt x="85" y="81"/>
                  </a:lnTo>
                  <a:lnTo>
                    <a:pt x="94" y="80"/>
                  </a:lnTo>
                  <a:lnTo>
                    <a:pt x="90" y="95"/>
                  </a:lnTo>
                  <a:lnTo>
                    <a:pt x="85" y="117"/>
                  </a:lnTo>
                  <a:lnTo>
                    <a:pt x="80" y="138"/>
                  </a:lnTo>
                  <a:lnTo>
                    <a:pt x="79" y="150"/>
                  </a:lnTo>
                  <a:lnTo>
                    <a:pt x="71" y="158"/>
                  </a:lnTo>
                  <a:lnTo>
                    <a:pt x="60" y="169"/>
                  </a:lnTo>
                  <a:lnTo>
                    <a:pt x="49" y="180"/>
                  </a:lnTo>
                  <a:lnTo>
                    <a:pt x="39" y="192"/>
                  </a:lnTo>
                  <a:lnTo>
                    <a:pt x="28" y="204"/>
                  </a:lnTo>
                  <a:lnTo>
                    <a:pt x="17" y="215"/>
                  </a:lnTo>
                  <a:lnTo>
                    <a:pt x="11" y="223"/>
                  </a:lnTo>
                  <a:lnTo>
                    <a:pt x="8" y="229"/>
                  </a:lnTo>
                  <a:lnTo>
                    <a:pt x="6" y="237"/>
                  </a:lnTo>
                  <a:lnTo>
                    <a:pt x="8" y="240"/>
                  </a:lnTo>
                  <a:lnTo>
                    <a:pt x="9" y="240"/>
                  </a:lnTo>
                  <a:lnTo>
                    <a:pt x="16" y="234"/>
                  </a:lnTo>
                  <a:lnTo>
                    <a:pt x="20" y="227"/>
                  </a:lnTo>
                  <a:lnTo>
                    <a:pt x="28" y="220"/>
                  </a:lnTo>
                  <a:lnTo>
                    <a:pt x="37" y="212"/>
                  </a:lnTo>
                  <a:lnTo>
                    <a:pt x="46" y="201"/>
                  </a:lnTo>
                  <a:lnTo>
                    <a:pt x="56" y="194"/>
                  </a:lnTo>
                  <a:lnTo>
                    <a:pt x="65" y="184"/>
                  </a:lnTo>
                  <a:lnTo>
                    <a:pt x="73" y="178"/>
                  </a:lnTo>
                  <a:lnTo>
                    <a:pt x="79" y="175"/>
                  </a:lnTo>
                  <a:lnTo>
                    <a:pt x="80" y="201"/>
                  </a:lnTo>
                  <a:lnTo>
                    <a:pt x="83" y="244"/>
                  </a:lnTo>
                  <a:lnTo>
                    <a:pt x="88" y="287"/>
                  </a:lnTo>
                  <a:lnTo>
                    <a:pt x="93" y="314"/>
                  </a:lnTo>
                  <a:lnTo>
                    <a:pt x="96" y="321"/>
                  </a:lnTo>
                  <a:lnTo>
                    <a:pt x="97" y="323"/>
                  </a:lnTo>
                  <a:lnTo>
                    <a:pt x="97" y="320"/>
                  </a:lnTo>
                  <a:lnTo>
                    <a:pt x="97" y="309"/>
                  </a:lnTo>
                  <a:lnTo>
                    <a:pt x="97" y="280"/>
                  </a:lnTo>
                  <a:lnTo>
                    <a:pt x="96" y="234"/>
                  </a:lnTo>
                  <a:lnTo>
                    <a:pt x="94" y="187"/>
                  </a:lnTo>
                  <a:lnTo>
                    <a:pt x="97" y="160"/>
                  </a:lnTo>
                  <a:lnTo>
                    <a:pt x="100" y="157"/>
                  </a:lnTo>
                  <a:lnTo>
                    <a:pt x="103" y="157"/>
                  </a:lnTo>
                  <a:lnTo>
                    <a:pt x="105" y="161"/>
                  </a:lnTo>
                  <a:lnTo>
                    <a:pt x="106" y="169"/>
                  </a:lnTo>
                  <a:lnTo>
                    <a:pt x="110" y="175"/>
                  </a:lnTo>
                  <a:lnTo>
                    <a:pt x="116" y="186"/>
                  </a:lnTo>
                  <a:lnTo>
                    <a:pt x="125" y="197"/>
                  </a:lnTo>
                  <a:lnTo>
                    <a:pt x="134" y="209"/>
                  </a:lnTo>
                  <a:lnTo>
                    <a:pt x="145" y="221"/>
                  </a:lnTo>
                  <a:lnTo>
                    <a:pt x="156" y="232"/>
                  </a:lnTo>
                  <a:lnTo>
                    <a:pt x="163" y="240"/>
                  </a:lnTo>
                  <a:lnTo>
                    <a:pt x="170" y="243"/>
                  </a:lnTo>
                  <a:lnTo>
                    <a:pt x="176" y="243"/>
                  </a:lnTo>
                  <a:lnTo>
                    <a:pt x="174" y="238"/>
                  </a:lnTo>
                  <a:lnTo>
                    <a:pt x="170" y="230"/>
                  </a:lnTo>
                  <a:lnTo>
                    <a:pt x="160" y="220"/>
                  </a:lnTo>
                  <a:lnTo>
                    <a:pt x="154" y="214"/>
                  </a:lnTo>
                  <a:lnTo>
                    <a:pt x="148" y="204"/>
                  </a:lnTo>
                  <a:lnTo>
                    <a:pt x="140" y="194"/>
                  </a:lnTo>
                  <a:lnTo>
                    <a:pt x="133" y="184"/>
                  </a:lnTo>
                  <a:lnTo>
                    <a:pt x="125" y="174"/>
                  </a:lnTo>
                  <a:lnTo>
                    <a:pt x="119" y="164"/>
                  </a:lnTo>
                  <a:lnTo>
                    <a:pt x="114" y="155"/>
                  </a:lnTo>
                  <a:lnTo>
                    <a:pt x="111" y="149"/>
                  </a:lnTo>
                  <a:lnTo>
                    <a:pt x="110" y="134"/>
                  </a:lnTo>
                  <a:lnTo>
                    <a:pt x="111" y="114"/>
                  </a:lnTo>
                  <a:lnTo>
                    <a:pt x="113" y="95"/>
                  </a:lnTo>
                  <a:lnTo>
                    <a:pt x="116" y="84"/>
                  </a:lnTo>
                  <a:lnTo>
                    <a:pt x="119" y="81"/>
                  </a:lnTo>
                  <a:lnTo>
                    <a:pt x="122" y="81"/>
                  </a:lnTo>
                  <a:lnTo>
                    <a:pt x="125" y="84"/>
                  </a:lnTo>
                  <a:lnTo>
                    <a:pt x="131" y="92"/>
                  </a:lnTo>
                  <a:lnTo>
                    <a:pt x="136" y="97"/>
                  </a:lnTo>
                  <a:lnTo>
                    <a:pt x="143" y="103"/>
                  </a:lnTo>
                  <a:lnTo>
                    <a:pt x="151" y="110"/>
                  </a:lnTo>
                  <a:lnTo>
                    <a:pt x="160" y="118"/>
                  </a:lnTo>
                  <a:lnTo>
                    <a:pt x="170" y="126"/>
                  </a:lnTo>
                  <a:lnTo>
                    <a:pt x="177" y="134"/>
                  </a:lnTo>
                  <a:lnTo>
                    <a:pt x="184" y="138"/>
                  </a:lnTo>
                  <a:lnTo>
                    <a:pt x="188" y="143"/>
                  </a:lnTo>
                  <a:lnTo>
                    <a:pt x="190" y="143"/>
                  </a:lnTo>
                  <a:lnTo>
                    <a:pt x="185" y="135"/>
                  </a:lnTo>
                  <a:lnTo>
                    <a:pt x="177" y="124"/>
                  </a:lnTo>
                  <a:lnTo>
                    <a:pt x="168" y="114"/>
                  </a:lnTo>
                  <a:lnTo>
                    <a:pt x="159" y="103"/>
                  </a:lnTo>
                  <a:lnTo>
                    <a:pt x="150" y="90"/>
                  </a:lnTo>
                  <a:lnTo>
                    <a:pt x="140" y="81"/>
                  </a:lnTo>
                  <a:lnTo>
                    <a:pt x="136" y="74"/>
                  </a:lnTo>
                  <a:lnTo>
                    <a:pt x="134" y="64"/>
                  </a:lnTo>
                  <a:lnTo>
                    <a:pt x="133" y="49"/>
                  </a:lnTo>
                  <a:lnTo>
                    <a:pt x="133" y="32"/>
                  </a:lnTo>
                  <a:lnTo>
                    <a:pt x="139" y="15"/>
                  </a:lnTo>
                  <a:lnTo>
                    <a:pt x="145" y="4"/>
                  </a:lnTo>
                  <a:lnTo>
                    <a:pt x="143" y="0"/>
                  </a:lnTo>
                  <a:lnTo>
                    <a:pt x="139" y="0"/>
                  </a:lnTo>
                  <a:lnTo>
                    <a:pt x="133" y="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6180" name="Freeform 31"/>
            <p:cNvSpPr>
              <a:spLocks/>
            </p:cNvSpPr>
            <p:nvPr/>
          </p:nvSpPr>
          <p:spPr bwMode="auto">
            <a:xfrm>
              <a:off x="5355" y="963"/>
              <a:ext cx="188" cy="147"/>
            </a:xfrm>
            <a:custGeom>
              <a:avLst/>
              <a:gdLst>
                <a:gd name="T0" fmla="*/ 1 w 376"/>
                <a:gd name="T1" fmla="*/ 1 h 293"/>
                <a:gd name="T2" fmla="*/ 1 w 376"/>
                <a:gd name="T3" fmla="*/ 1 h 293"/>
                <a:gd name="T4" fmla="*/ 1 w 376"/>
                <a:gd name="T5" fmla="*/ 1 h 293"/>
                <a:gd name="T6" fmla="*/ 1 w 376"/>
                <a:gd name="T7" fmla="*/ 1 h 293"/>
                <a:gd name="T8" fmla="*/ 1 w 376"/>
                <a:gd name="T9" fmla="*/ 1 h 293"/>
                <a:gd name="T10" fmla="*/ 1 w 376"/>
                <a:gd name="T11" fmla="*/ 1 h 293"/>
                <a:gd name="T12" fmla="*/ 1 w 376"/>
                <a:gd name="T13" fmla="*/ 1 h 293"/>
                <a:gd name="T14" fmla="*/ 1 w 376"/>
                <a:gd name="T15" fmla="*/ 1 h 293"/>
                <a:gd name="T16" fmla="*/ 1 w 376"/>
                <a:gd name="T17" fmla="*/ 1 h 293"/>
                <a:gd name="T18" fmla="*/ 1 w 376"/>
                <a:gd name="T19" fmla="*/ 1 h 293"/>
                <a:gd name="T20" fmla="*/ 1 w 376"/>
                <a:gd name="T21" fmla="*/ 1 h 293"/>
                <a:gd name="T22" fmla="*/ 1 w 376"/>
                <a:gd name="T23" fmla="*/ 1 h 293"/>
                <a:gd name="T24" fmla="*/ 1 w 376"/>
                <a:gd name="T25" fmla="*/ 1 h 293"/>
                <a:gd name="T26" fmla="*/ 1 w 376"/>
                <a:gd name="T27" fmla="*/ 1 h 293"/>
                <a:gd name="T28" fmla="*/ 1 w 376"/>
                <a:gd name="T29" fmla="*/ 1 h 293"/>
                <a:gd name="T30" fmla="*/ 1 w 376"/>
                <a:gd name="T31" fmla="*/ 1 h 293"/>
                <a:gd name="T32" fmla="*/ 1 w 376"/>
                <a:gd name="T33" fmla="*/ 1 h 293"/>
                <a:gd name="T34" fmla="*/ 1 w 376"/>
                <a:gd name="T35" fmla="*/ 1 h 293"/>
                <a:gd name="T36" fmla="*/ 1 w 376"/>
                <a:gd name="T37" fmla="*/ 1 h 293"/>
                <a:gd name="T38" fmla="*/ 1 w 376"/>
                <a:gd name="T39" fmla="*/ 1 h 293"/>
                <a:gd name="T40" fmla="*/ 1 w 376"/>
                <a:gd name="T41" fmla="*/ 1 h 293"/>
                <a:gd name="T42" fmla="*/ 1 w 376"/>
                <a:gd name="T43" fmla="*/ 1 h 293"/>
                <a:gd name="T44" fmla="*/ 1 w 376"/>
                <a:gd name="T45" fmla="*/ 1 h 293"/>
                <a:gd name="T46" fmla="*/ 1 w 376"/>
                <a:gd name="T47" fmla="*/ 1 h 293"/>
                <a:gd name="T48" fmla="*/ 1 w 376"/>
                <a:gd name="T49" fmla="*/ 1 h 293"/>
                <a:gd name="T50" fmla="*/ 1 w 376"/>
                <a:gd name="T51" fmla="*/ 1 h 293"/>
                <a:gd name="T52" fmla="*/ 1 w 376"/>
                <a:gd name="T53" fmla="*/ 1 h 293"/>
                <a:gd name="T54" fmla="*/ 1 w 376"/>
                <a:gd name="T55" fmla="*/ 1 h 293"/>
                <a:gd name="T56" fmla="*/ 1 w 376"/>
                <a:gd name="T57" fmla="*/ 1 h 293"/>
                <a:gd name="T58" fmla="*/ 1 w 376"/>
                <a:gd name="T59" fmla="*/ 1 h 293"/>
                <a:gd name="T60" fmla="*/ 1 w 376"/>
                <a:gd name="T61" fmla="*/ 1 h 293"/>
                <a:gd name="T62" fmla="*/ 1 w 376"/>
                <a:gd name="T63" fmla="*/ 1 h 293"/>
                <a:gd name="T64" fmla="*/ 1 w 376"/>
                <a:gd name="T65" fmla="*/ 1 h 293"/>
                <a:gd name="T66" fmla="*/ 1 w 376"/>
                <a:gd name="T67" fmla="*/ 1 h 293"/>
                <a:gd name="T68" fmla="*/ 1 w 376"/>
                <a:gd name="T69" fmla="*/ 1 h 293"/>
                <a:gd name="T70" fmla="*/ 1 w 376"/>
                <a:gd name="T71" fmla="*/ 0 h 293"/>
                <a:gd name="T72" fmla="*/ 1 w 376"/>
                <a:gd name="T73" fmla="*/ 1 h 293"/>
                <a:gd name="T74" fmla="*/ 1 w 376"/>
                <a:gd name="T75" fmla="*/ 1 h 293"/>
                <a:gd name="T76" fmla="*/ 1 w 376"/>
                <a:gd name="T77" fmla="*/ 1 h 293"/>
                <a:gd name="T78" fmla="*/ 1 w 376"/>
                <a:gd name="T79" fmla="*/ 1 h 293"/>
                <a:gd name="T80" fmla="*/ 1 w 376"/>
                <a:gd name="T81" fmla="*/ 1 h 293"/>
                <a:gd name="T82" fmla="*/ 1 w 376"/>
                <a:gd name="T83" fmla="*/ 1 h 293"/>
                <a:gd name="T84" fmla="*/ 0 w 376"/>
                <a:gd name="T85" fmla="*/ 1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6"/>
                <a:gd name="T130" fmla="*/ 0 h 293"/>
                <a:gd name="T131" fmla="*/ 376 w 376"/>
                <a:gd name="T132" fmla="*/ 293 h 29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6" h="293">
                  <a:moveTo>
                    <a:pt x="0" y="21"/>
                  </a:moveTo>
                  <a:lnTo>
                    <a:pt x="7" y="29"/>
                  </a:lnTo>
                  <a:lnTo>
                    <a:pt x="18" y="38"/>
                  </a:lnTo>
                  <a:lnTo>
                    <a:pt x="29" y="47"/>
                  </a:lnTo>
                  <a:lnTo>
                    <a:pt x="35" y="52"/>
                  </a:lnTo>
                  <a:lnTo>
                    <a:pt x="38" y="54"/>
                  </a:lnTo>
                  <a:lnTo>
                    <a:pt x="43" y="55"/>
                  </a:lnTo>
                  <a:lnTo>
                    <a:pt x="51" y="58"/>
                  </a:lnTo>
                  <a:lnTo>
                    <a:pt x="58" y="61"/>
                  </a:lnTo>
                  <a:lnTo>
                    <a:pt x="66" y="66"/>
                  </a:lnTo>
                  <a:lnTo>
                    <a:pt x="74" y="69"/>
                  </a:lnTo>
                  <a:lnTo>
                    <a:pt x="80" y="74"/>
                  </a:lnTo>
                  <a:lnTo>
                    <a:pt x="83" y="77"/>
                  </a:lnTo>
                  <a:lnTo>
                    <a:pt x="83" y="104"/>
                  </a:lnTo>
                  <a:lnTo>
                    <a:pt x="83" y="135"/>
                  </a:lnTo>
                  <a:lnTo>
                    <a:pt x="84" y="164"/>
                  </a:lnTo>
                  <a:lnTo>
                    <a:pt x="88" y="186"/>
                  </a:lnTo>
                  <a:lnTo>
                    <a:pt x="92" y="194"/>
                  </a:lnTo>
                  <a:lnTo>
                    <a:pt x="95" y="192"/>
                  </a:lnTo>
                  <a:lnTo>
                    <a:pt x="94" y="186"/>
                  </a:lnTo>
                  <a:lnTo>
                    <a:pt x="92" y="177"/>
                  </a:lnTo>
                  <a:lnTo>
                    <a:pt x="92" y="157"/>
                  </a:lnTo>
                  <a:lnTo>
                    <a:pt x="95" y="126"/>
                  </a:lnTo>
                  <a:lnTo>
                    <a:pt x="100" y="97"/>
                  </a:lnTo>
                  <a:lnTo>
                    <a:pt x="103" y="78"/>
                  </a:lnTo>
                  <a:lnTo>
                    <a:pt x="109" y="83"/>
                  </a:lnTo>
                  <a:lnTo>
                    <a:pt x="117" y="90"/>
                  </a:lnTo>
                  <a:lnTo>
                    <a:pt x="128" y="100"/>
                  </a:lnTo>
                  <a:lnTo>
                    <a:pt x="138" y="109"/>
                  </a:lnTo>
                  <a:lnTo>
                    <a:pt x="149" y="118"/>
                  </a:lnTo>
                  <a:lnTo>
                    <a:pt x="158" y="127"/>
                  </a:lnTo>
                  <a:lnTo>
                    <a:pt x="166" y="134"/>
                  </a:lnTo>
                  <a:lnTo>
                    <a:pt x="172" y="137"/>
                  </a:lnTo>
                  <a:lnTo>
                    <a:pt x="175" y="170"/>
                  </a:lnTo>
                  <a:lnTo>
                    <a:pt x="183" y="217"/>
                  </a:lnTo>
                  <a:lnTo>
                    <a:pt x="194" y="261"/>
                  </a:lnTo>
                  <a:lnTo>
                    <a:pt x="205" y="287"/>
                  </a:lnTo>
                  <a:lnTo>
                    <a:pt x="211" y="293"/>
                  </a:lnTo>
                  <a:lnTo>
                    <a:pt x="212" y="289"/>
                  </a:lnTo>
                  <a:lnTo>
                    <a:pt x="209" y="278"/>
                  </a:lnTo>
                  <a:lnTo>
                    <a:pt x="206" y="266"/>
                  </a:lnTo>
                  <a:lnTo>
                    <a:pt x="202" y="243"/>
                  </a:lnTo>
                  <a:lnTo>
                    <a:pt x="194" y="207"/>
                  </a:lnTo>
                  <a:lnTo>
                    <a:pt x="189" y="172"/>
                  </a:lnTo>
                  <a:lnTo>
                    <a:pt x="189" y="149"/>
                  </a:lnTo>
                  <a:lnTo>
                    <a:pt x="206" y="158"/>
                  </a:lnTo>
                  <a:lnTo>
                    <a:pt x="229" y="172"/>
                  </a:lnTo>
                  <a:lnTo>
                    <a:pt x="257" y="187"/>
                  </a:lnTo>
                  <a:lnTo>
                    <a:pt x="288" y="203"/>
                  </a:lnTo>
                  <a:lnTo>
                    <a:pt x="316" y="220"/>
                  </a:lnTo>
                  <a:lnTo>
                    <a:pt x="340" y="233"/>
                  </a:lnTo>
                  <a:lnTo>
                    <a:pt x="359" y="244"/>
                  </a:lnTo>
                  <a:lnTo>
                    <a:pt x="368" y="250"/>
                  </a:lnTo>
                  <a:lnTo>
                    <a:pt x="373" y="253"/>
                  </a:lnTo>
                  <a:lnTo>
                    <a:pt x="374" y="252"/>
                  </a:lnTo>
                  <a:lnTo>
                    <a:pt x="371" y="246"/>
                  </a:lnTo>
                  <a:lnTo>
                    <a:pt x="360" y="235"/>
                  </a:lnTo>
                  <a:lnTo>
                    <a:pt x="350" y="227"/>
                  </a:lnTo>
                  <a:lnTo>
                    <a:pt x="331" y="215"/>
                  </a:lnTo>
                  <a:lnTo>
                    <a:pt x="306" y="200"/>
                  </a:lnTo>
                  <a:lnTo>
                    <a:pt x="280" y="183"/>
                  </a:lnTo>
                  <a:lnTo>
                    <a:pt x="254" y="167"/>
                  </a:lnTo>
                  <a:lnTo>
                    <a:pt x="231" y="152"/>
                  </a:lnTo>
                  <a:lnTo>
                    <a:pt x="211" y="141"/>
                  </a:lnTo>
                  <a:lnTo>
                    <a:pt x="199" y="135"/>
                  </a:lnTo>
                  <a:lnTo>
                    <a:pt x="191" y="132"/>
                  </a:lnTo>
                  <a:lnTo>
                    <a:pt x="192" y="130"/>
                  </a:lnTo>
                  <a:lnTo>
                    <a:pt x="202" y="129"/>
                  </a:lnTo>
                  <a:lnTo>
                    <a:pt x="215" y="126"/>
                  </a:lnTo>
                  <a:lnTo>
                    <a:pt x="229" y="121"/>
                  </a:lnTo>
                  <a:lnTo>
                    <a:pt x="246" y="117"/>
                  </a:lnTo>
                  <a:lnTo>
                    <a:pt x="268" y="114"/>
                  </a:lnTo>
                  <a:lnTo>
                    <a:pt x="291" y="112"/>
                  </a:lnTo>
                  <a:lnTo>
                    <a:pt x="313" y="112"/>
                  </a:lnTo>
                  <a:lnTo>
                    <a:pt x="334" y="114"/>
                  </a:lnTo>
                  <a:lnTo>
                    <a:pt x="351" y="117"/>
                  </a:lnTo>
                  <a:lnTo>
                    <a:pt x="363" y="121"/>
                  </a:lnTo>
                  <a:lnTo>
                    <a:pt x="376" y="126"/>
                  </a:lnTo>
                  <a:lnTo>
                    <a:pt x="376" y="123"/>
                  </a:lnTo>
                  <a:lnTo>
                    <a:pt x="370" y="115"/>
                  </a:lnTo>
                  <a:lnTo>
                    <a:pt x="359" y="107"/>
                  </a:lnTo>
                  <a:lnTo>
                    <a:pt x="348" y="106"/>
                  </a:lnTo>
                  <a:lnTo>
                    <a:pt x="329" y="104"/>
                  </a:lnTo>
                  <a:lnTo>
                    <a:pt x="305" y="104"/>
                  </a:lnTo>
                  <a:lnTo>
                    <a:pt x="277" y="104"/>
                  </a:lnTo>
                  <a:lnTo>
                    <a:pt x="249" y="106"/>
                  </a:lnTo>
                  <a:lnTo>
                    <a:pt x="225" y="106"/>
                  </a:lnTo>
                  <a:lnTo>
                    <a:pt x="206" y="107"/>
                  </a:lnTo>
                  <a:lnTo>
                    <a:pt x="195" y="107"/>
                  </a:lnTo>
                  <a:lnTo>
                    <a:pt x="188" y="106"/>
                  </a:lnTo>
                  <a:lnTo>
                    <a:pt x="178" y="103"/>
                  </a:lnTo>
                  <a:lnTo>
                    <a:pt x="169" y="95"/>
                  </a:lnTo>
                  <a:lnTo>
                    <a:pt x="158" y="87"/>
                  </a:lnTo>
                  <a:lnTo>
                    <a:pt x="148" y="78"/>
                  </a:lnTo>
                  <a:lnTo>
                    <a:pt x="137" y="70"/>
                  </a:lnTo>
                  <a:lnTo>
                    <a:pt x="129" y="64"/>
                  </a:lnTo>
                  <a:lnTo>
                    <a:pt x="125" y="61"/>
                  </a:lnTo>
                  <a:lnTo>
                    <a:pt x="137" y="55"/>
                  </a:lnTo>
                  <a:lnTo>
                    <a:pt x="151" y="47"/>
                  </a:lnTo>
                  <a:lnTo>
                    <a:pt x="165" y="40"/>
                  </a:lnTo>
                  <a:lnTo>
                    <a:pt x="182" y="30"/>
                  </a:lnTo>
                  <a:lnTo>
                    <a:pt x="195" y="21"/>
                  </a:lnTo>
                  <a:lnTo>
                    <a:pt x="211" y="15"/>
                  </a:lnTo>
                  <a:lnTo>
                    <a:pt x="223" y="9"/>
                  </a:lnTo>
                  <a:lnTo>
                    <a:pt x="232" y="7"/>
                  </a:lnTo>
                  <a:lnTo>
                    <a:pt x="242" y="4"/>
                  </a:lnTo>
                  <a:lnTo>
                    <a:pt x="240" y="0"/>
                  </a:lnTo>
                  <a:lnTo>
                    <a:pt x="229" y="0"/>
                  </a:lnTo>
                  <a:lnTo>
                    <a:pt x="214" y="3"/>
                  </a:lnTo>
                  <a:lnTo>
                    <a:pt x="203" y="7"/>
                  </a:lnTo>
                  <a:lnTo>
                    <a:pt x="189" y="12"/>
                  </a:lnTo>
                  <a:lnTo>
                    <a:pt x="174" y="20"/>
                  </a:lnTo>
                  <a:lnTo>
                    <a:pt x="157" y="27"/>
                  </a:lnTo>
                  <a:lnTo>
                    <a:pt x="142" y="35"/>
                  </a:lnTo>
                  <a:lnTo>
                    <a:pt x="126" y="41"/>
                  </a:lnTo>
                  <a:lnTo>
                    <a:pt x="115" y="46"/>
                  </a:lnTo>
                  <a:lnTo>
                    <a:pt x="109" y="49"/>
                  </a:lnTo>
                  <a:lnTo>
                    <a:pt x="100" y="54"/>
                  </a:lnTo>
                  <a:lnTo>
                    <a:pt x="92" y="54"/>
                  </a:lnTo>
                  <a:lnTo>
                    <a:pt x="81" y="52"/>
                  </a:lnTo>
                  <a:lnTo>
                    <a:pt x="69" y="46"/>
                  </a:lnTo>
                  <a:lnTo>
                    <a:pt x="61" y="41"/>
                  </a:lnTo>
                  <a:lnTo>
                    <a:pt x="52" y="37"/>
                  </a:lnTo>
                  <a:lnTo>
                    <a:pt x="41" y="34"/>
                  </a:lnTo>
                  <a:lnTo>
                    <a:pt x="31" y="29"/>
                  </a:lnTo>
                  <a:lnTo>
                    <a:pt x="20" y="26"/>
                  </a:lnTo>
                  <a:lnTo>
                    <a:pt x="11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6149" name="Text Box 62"/>
          <p:cNvSpPr txBox="1">
            <a:spLocks noChangeArrowheads="1"/>
          </p:cNvSpPr>
          <p:nvPr/>
        </p:nvSpPr>
        <p:spPr bwMode="auto">
          <a:xfrm>
            <a:off x="1392463" y="3933085"/>
            <a:ext cx="5340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</a:rPr>
              <a:t>G</a:t>
            </a:r>
            <a:r>
              <a:rPr lang="vi-VN" dirty="0">
                <a:solidFill>
                  <a:srgbClr val="0000CC"/>
                </a:solidFill>
              </a:rPr>
              <a:t>iáo </a:t>
            </a:r>
            <a:r>
              <a:rPr lang="en-US" dirty="0">
                <a:solidFill>
                  <a:srgbClr val="0000CC"/>
                </a:solidFill>
              </a:rPr>
              <a:t>Vi</a:t>
            </a:r>
            <a:r>
              <a:rPr lang="vi-VN" dirty="0">
                <a:solidFill>
                  <a:srgbClr val="0000CC"/>
                </a:solidFill>
              </a:rPr>
              <a:t>ên</a:t>
            </a:r>
            <a:r>
              <a:rPr lang="en-US" dirty="0">
                <a:solidFill>
                  <a:srgbClr val="0000CC"/>
                </a:solidFill>
              </a:rPr>
              <a:t>: </a:t>
            </a:r>
            <a:r>
              <a:rPr lang="en-US" i="1" dirty="0" err="1">
                <a:solidFill>
                  <a:srgbClr val="0000CC"/>
                </a:solidFill>
              </a:rPr>
              <a:t>Nguyễn</a:t>
            </a:r>
            <a:r>
              <a:rPr lang="en-US" i="1" dirty="0">
                <a:solidFill>
                  <a:srgbClr val="0000CC"/>
                </a:solidFill>
              </a:rPr>
              <a:t> </a:t>
            </a:r>
            <a:r>
              <a:rPr lang="en-US" i="1" err="1">
                <a:solidFill>
                  <a:srgbClr val="0000CC"/>
                </a:solidFill>
              </a:rPr>
              <a:t>Thị</a:t>
            </a:r>
            <a:r>
              <a:rPr lang="en-US" i="1">
                <a:solidFill>
                  <a:srgbClr val="0000CC"/>
                </a:solidFill>
              </a:rPr>
              <a:t> </a:t>
            </a:r>
            <a:r>
              <a:rPr lang="en-US" i="1" smtClean="0">
                <a:solidFill>
                  <a:srgbClr val="0000CC"/>
                </a:solidFill>
              </a:rPr>
              <a:t>Vui</a:t>
            </a:r>
            <a:endParaRPr lang="en-US" i="1" dirty="0">
              <a:solidFill>
                <a:srgbClr val="0000CC"/>
              </a:solidFill>
            </a:endParaRPr>
          </a:p>
        </p:txBody>
      </p:sp>
      <p:pic>
        <p:nvPicPr>
          <p:cNvPr id="6150" name="Picture 66" descr="white_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9" y="2166028"/>
            <a:ext cx="666750" cy="6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9" descr="white_bi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81" y="1924079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1990328" y="2420888"/>
            <a:ext cx="373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MÔN T</a:t>
            </a:r>
            <a:r>
              <a:rPr lang="vi-VN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OÁN</a:t>
            </a:r>
            <a:endParaRPr lang="en-US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LỚP </a:t>
            </a:r>
            <a:r>
              <a:rPr 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2A</a:t>
            </a:r>
            <a:endParaRPr lang="en-US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4" name="TextBox 2"/>
          <p:cNvSpPr txBox="1">
            <a:spLocks noChangeArrowheads="1"/>
          </p:cNvSpPr>
          <p:nvPr/>
        </p:nvSpPr>
        <p:spPr bwMode="auto">
          <a:xfrm>
            <a:off x="1961464" y="4581156"/>
            <a:ext cx="373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dirty="0">
                <a:solidFill>
                  <a:prstClr val="black"/>
                </a:solidFill>
              </a:rPr>
              <a:t>Năm học</a:t>
            </a:r>
            <a:r>
              <a:rPr lang="vi-VN">
                <a:solidFill>
                  <a:prstClr val="black"/>
                </a:solidFill>
              </a:rPr>
              <a:t>: </a:t>
            </a:r>
            <a:r>
              <a:rPr lang="en-US" smtClean="0">
                <a:solidFill>
                  <a:prstClr val="black"/>
                </a:solidFill>
              </a:rPr>
              <a:t>2022-2023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WordArt 11"/>
          <p:cNvSpPr>
            <a:spLocks noChangeArrowheads="1" noChangeShapeType="1" noTextEdit="1"/>
          </p:cNvSpPr>
          <p:nvPr/>
        </p:nvSpPr>
        <p:spPr bwMode="auto">
          <a:xfrm>
            <a:off x="666329" y="764707"/>
            <a:ext cx="5921896" cy="41003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vi-VN" sz="3600" b="1" kern="10" dirty="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cs typeface="Times New Roman"/>
              </a:rPr>
              <a:t>NHIỆT LIỆT CHÀO MỪNG QUÝ THẦY CÔ</a:t>
            </a:r>
          </a:p>
        </p:txBody>
      </p:sp>
      <p:pic>
        <p:nvPicPr>
          <p:cNvPr id="39" name="Picture 10" descr="1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85" y="1086305"/>
            <a:ext cx="1544637" cy="130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2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08" y="111125"/>
            <a:ext cx="1583055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6" y="1795156"/>
            <a:ext cx="7335679" cy="2395855"/>
          </a:xfrm>
          <a:prstGeom prst="rect">
            <a:avLst/>
          </a:prstGeom>
        </p:spPr>
      </p:pic>
      <p:pic>
        <p:nvPicPr>
          <p:cNvPr id="9" name="Content Placeholder 20" descr="logo">
            <a:extLst>
              <a:ext uri="{FF2B5EF4-FFF2-40B4-BE49-F238E27FC236}">
                <a16:creationId xmlns="" xmlns:a16="http://schemas.microsoft.com/office/drawing/2014/main" id="{0AEB848D-ED61-460C-95DF-A77D025A0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289" y="-88265"/>
            <a:ext cx="117348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5387" y="327660"/>
            <a:ext cx="7274719" cy="16116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5134930" y="2404116"/>
            <a:ext cx="17268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Content Placeholder 20" descr="logo">
            <a:extLst>
              <a:ext uri="{FF2B5EF4-FFF2-40B4-BE49-F238E27FC236}">
                <a16:creationId xmlns="" xmlns:a16="http://schemas.microsoft.com/office/drawing/2014/main" id="{7C6C0990-5597-423D-BB56-A2B32FAFC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729" y="135710"/>
            <a:ext cx="1009041" cy="13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779" y="125095"/>
            <a:ext cx="7326630" cy="3834130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="" xmlns:a16="http://schemas.microsoft.com/office/drawing/2014/main" id="{357A5F77-A0C9-4BAA-A9F0-747CDE9D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289" y="-88265"/>
            <a:ext cx="117348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8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82" y="0"/>
            <a:ext cx="9119419" cy="6248400"/>
          </a:xfrm>
        </p:spPr>
      </p:pic>
    </p:spTree>
    <p:extLst>
      <p:ext uri="{BB962C8B-B14F-4D97-AF65-F5344CB8AC3E}">
        <p14:creationId xmlns:p14="http://schemas.microsoft.com/office/powerpoint/2010/main" val="358305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86912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 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 3</a:t>
            </a:r>
            <a:r>
              <a:rPr lang="en-US" sz="3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en-US" sz="36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817667"/>
            <a:ext cx="285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7432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22. Phép trừ (có nhớ) số có hai chữ số cho số có một chữ số</a:t>
            </a:r>
          </a:p>
          <a:p>
            <a:pPr algn="ctr"/>
            <a:endParaRPr lang="en-US" sz="4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7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31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18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-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228610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5159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28" y="4000503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10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6" y="5484315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9" y="5219731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81039" y="5304378"/>
            <a:ext cx="81756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787434" y="541656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862139" y="5219700"/>
            <a:ext cx="5738812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9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2" y="4152931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000531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4076731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9" y="407673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27432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2" y="3001464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4" y="2781331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2876582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9" y="295276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1</a:t>
            </a:r>
          </a:p>
        </p:txBody>
      </p:sp>
      <p:sp>
        <p:nvSpPr>
          <p:cNvPr id="14357" name="WordArt 30"/>
          <p:cNvSpPr>
            <a:spLocks noChangeArrowheads="1" noChangeShapeType="1" noTextEdit="1"/>
          </p:cNvSpPr>
          <p:nvPr/>
        </p:nvSpPr>
        <p:spPr bwMode="auto">
          <a:xfrm>
            <a:off x="1638308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435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6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84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467600" y="4362481"/>
            <a:ext cx="1752600" cy="1178983"/>
            <a:chOff x="4320" y="2928"/>
            <a:chExt cx="1104" cy="1104"/>
          </a:xfrm>
        </p:grpSpPr>
        <p:sp>
          <p:nvSpPr>
            <p:cNvPr id="515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437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4371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9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Hình Chữ nhật 51"/>
          <p:cNvSpPr/>
          <p:nvPr/>
        </p:nvSpPr>
        <p:spPr>
          <a:xfrm>
            <a:off x="9463525" y="3027777"/>
            <a:ext cx="697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766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28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12  -  4 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5363" name="Group 51"/>
          <p:cNvGrpSpPr>
            <a:grpSpLocks/>
          </p:cNvGrpSpPr>
          <p:nvPr/>
        </p:nvGrpSpPr>
        <p:grpSpPr bwMode="auto">
          <a:xfrm>
            <a:off x="228610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6184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28" y="4343403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10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9" y="3464996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200419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90" y="3285072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95" y="3397256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905003" y="3048000"/>
            <a:ext cx="5738813" cy="1066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2" y="4495828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343428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4419610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9" y="4419628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54864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9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2" y="5715028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4" y="5486428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5562628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9" y="5638828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2</a:t>
            </a:r>
          </a:p>
        </p:txBody>
      </p:sp>
      <p:sp>
        <p:nvSpPr>
          <p:cNvPr id="15381" name="WordArt 30"/>
          <p:cNvSpPr>
            <a:spLocks noChangeArrowheads="1" noChangeShapeType="1" noTextEdit="1"/>
          </p:cNvSpPr>
          <p:nvPr/>
        </p:nvSpPr>
        <p:spPr bwMode="auto">
          <a:xfrm>
            <a:off x="1638308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5382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626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6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84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205663" y="4362479"/>
            <a:ext cx="1752600" cy="1178983"/>
            <a:chOff x="4320" y="2928"/>
            <a:chExt cx="1104" cy="1104"/>
          </a:xfrm>
        </p:grpSpPr>
        <p:sp>
          <p:nvSpPr>
            <p:cNvPr id="618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539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5396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9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0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752600" y="4495800"/>
            <a:ext cx="3810000" cy="685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54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438400" y="982143"/>
            <a:ext cx="4876800" cy="13800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17 +  25 =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6388" name="Group 51"/>
          <p:cNvGrpSpPr>
            <a:grpSpLocks/>
          </p:cNvGrpSpPr>
          <p:nvPr/>
        </p:nvGrpSpPr>
        <p:grpSpPr bwMode="auto">
          <a:xfrm>
            <a:off x="228610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7208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816100" y="3164418"/>
            <a:ext cx="3657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44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9" y="3464996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3" y="3210984"/>
            <a:ext cx="150018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90" y="3285072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89" y="3397256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778000" y="5619751"/>
            <a:ext cx="3733800" cy="685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              </a:t>
            </a: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42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4" y="4758291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4" y="4470424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4544487"/>
            <a:ext cx="817562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9" y="465669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4" y="5954208"/>
            <a:ext cx="593725" cy="34924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4" y="5729817"/>
            <a:ext cx="150018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5759475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9" y="5916094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8953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2763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3</a:t>
            </a:r>
          </a:p>
        </p:txBody>
      </p:sp>
      <p:sp>
        <p:nvSpPr>
          <p:cNvPr id="16405" name="WordArt 30"/>
          <p:cNvSpPr>
            <a:spLocks noChangeArrowheads="1" noChangeShapeType="1" noTextEdit="1"/>
          </p:cNvSpPr>
          <p:nvPr/>
        </p:nvSpPr>
        <p:spPr bwMode="auto">
          <a:xfrm>
            <a:off x="1638308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6406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626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16756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16756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172325" y="3219456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16756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215188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181850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16756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16756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172325" y="3234283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16756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16756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629400" y="4362475"/>
            <a:ext cx="1752600" cy="1178983"/>
            <a:chOff x="4320" y="2928"/>
            <a:chExt cx="1104" cy="1104"/>
          </a:xfrm>
        </p:grpSpPr>
        <p:sp>
          <p:nvSpPr>
            <p:cNvPr id="720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64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6420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9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841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00417 -0.00023 L 3.33333E-6 -0.07222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19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1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5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16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28610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5159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18" y="4000503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30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6" y="5484303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6" y="5219719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81039" y="5304378"/>
            <a:ext cx="81756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787418" y="541656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052639" y="5207000"/>
            <a:ext cx="5738812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31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8" y="4152919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000519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4076719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9" y="4076719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27432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41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8" y="3001452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4" y="2781319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2876570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9" y="295276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4</a:t>
            </a:r>
          </a:p>
        </p:txBody>
      </p:sp>
      <p:sp>
        <p:nvSpPr>
          <p:cNvPr id="17429" name="WordArt 30"/>
          <p:cNvSpPr>
            <a:spLocks noChangeArrowheads="1" noChangeShapeType="1" noTextEdit="1"/>
          </p:cNvSpPr>
          <p:nvPr/>
        </p:nvSpPr>
        <p:spPr bwMode="auto">
          <a:xfrm>
            <a:off x="1638308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743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6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83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467600" y="4362469"/>
            <a:ext cx="1752600" cy="1178983"/>
            <a:chOff x="4320" y="2928"/>
            <a:chExt cx="1104" cy="1104"/>
          </a:xfrm>
        </p:grpSpPr>
        <p:sp>
          <p:nvSpPr>
            <p:cNvPr id="515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744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744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9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12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64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7 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8435" name="Group 51"/>
          <p:cNvGrpSpPr>
            <a:grpSpLocks/>
          </p:cNvGrpSpPr>
          <p:nvPr/>
        </p:nvGrpSpPr>
        <p:grpSpPr bwMode="auto">
          <a:xfrm>
            <a:off x="228608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6184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08" y="4343402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74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6" y="3464986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200409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90" y="3285072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71" y="3397256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905003" y="3048000"/>
            <a:ext cx="5738813" cy="1066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71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4495812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343412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4419610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1" y="441961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54864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71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5715012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6" y="5486412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40" y="5562612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1" y="563881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5</a:t>
            </a:r>
          </a:p>
        </p:txBody>
      </p:sp>
      <p:sp>
        <p:nvSpPr>
          <p:cNvPr id="18453" name="WordArt 30"/>
          <p:cNvSpPr>
            <a:spLocks noChangeArrowheads="1" noChangeShapeType="1" noTextEdit="1"/>
          </p:cNvSpPr>
          <p:nvPr/>
        </p:nvSpPr>
        <p:spPr bwMode="auto">
          <a:xfrm>
            <a:off x="1638308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8454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626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6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73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9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205663" y="4362463"/>
            <a:ext cx="1752600" cy="1178983"/>
            <a:chOff x="4320" y="2928"/>
            <a:chExt cx="1104" cy="1104"/>
          </a:xfrm>
        </p:grpSpPr>
        <p:sp>
          <p:nvSpPr>
            <p:cNvPr id="618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84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8468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9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7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20">
            <a:extLst>
              <a:ext uri="{FF2B5EF4-FFF2-40B4-BE49-F238E27FC236}">
                <a16:creationId xmlns:a16="http://schemas.microsoft.com/office/drawing/2014/main" xmlns="" id="{31D5813C-A6BD-4D2E-8541-A8D97476A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90115"/>
              </p:ext>
            </p:extLst>
          </p:nvPr>
        </p:nvGraphicFramePr>
        <p:xfrm>
          <a:off x="633138" y="4387723"/>
          <a:ext cx="334175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879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1670879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38090" y="379839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5181D80-3A37-489B-85CB-68324833AF46}"/>
              </a:ext>
            </a:extLst>
          </p:cNvPr>
          <p:cNvGrpSpPr/>
          <p:nvPr/>
        </p:nvGrpSpPr>
        <p:grpSpPr>
          <a:xfrm>
            <a:off x="6710593" y="568966"/>
            <a:ext cx="1795364" cy="1170468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45040EF-B037-4F34-B6EB-A1A7071FBBA5}"/>
              </a:ext>
            </a:extLst>
          </p:cNvPr>
          <p:cNvSpPr/>
          <p:nvPr/>
        </p:nvSpPr>
        <p:spPr>
          <a:xfrm>
            <a:off x="961706" y="1181253"/>
            <a:ext cx="180022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32 –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xmlns="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972771"/>
              </p:ext>
            </p:extLst>
          </p:nvPr>
        </p:nvGraphicFramePr>
        <p:xfrm>
          <a:off x="633138" y="2213890"/>
          <a:ext cx="334175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879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1670879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078" y="2791235"/>
            <a:ext cx="30135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xmlns="" id="{8C60C7F3-F3CE-4A52-8217-1353C71F2C93}"/>
              </a:ext>
            </a:extLst>
          </p:cNvPr>
          <p:cNvSpPr/>
          <p:nvPr/>
        </p:nvSpPr>
        <p:spPr>
          <a:xfrm>
            <a:off x="3098700" y="2853712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xmlns="" id="{551D2A3A-9C54-442E-9D1A-DA0469D1C507}"/>
              </a:ext>
            </a:extLst>
          </p:cNvPr>
          <p:cNvSpPr/>
          <p:nvPr/>
        </p:nvSpPr>
        <p:spPr>
          <a:xfrm>
            <a:off x="2939088" y="2853712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xmlns="" id="{65774D72-B6C7-4180-A574-26FA939D3299}"/>
              </a:ext>
            </a:extLst>
          </p:cNvPr>
          <p:cNvSpPr/>
          <p:nvPr/>
        </p:nvSpPr>
        <p:spPr>
          <a:xfrm>
            <a:off x="2602840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xmlns="" id="{D5FF9E27-AE9E-4DED-84FB-2C3F8ED799A0}"/>
              </a:ext>
            </a:extLst>
          </p:cNvPr>
          <p:cNvSpPr/>
          <p:nvPr/>
        </p:nvSpPr>
        <p:spPr>
          <a:xfrm>
            <a:off x="2500224" y="4911309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441646-B886-482C-98C8-1E97B3F14B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42" y="1077712"/>
            <a:ext cx="2690696" cy="24656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CADC9AD-2660-4623-A600-7D5C74FF5914}"/>
              </a:ext>
            </a:extLst>
          </p:cNvPr>
          <p:cNvGrpSpPr/>
          <p:nvPr/>
        </p:nvGrpSpPr>
        <p:grpSpPr>
          <a:xfrm>
            <a:off x="3338771" y="656123"/>
            <a:ext cx="1631733" cy="1138447"/>
            <a:chOff x="2461083" y="1127778"/>
            <a:chExt cx="2175644" cy="1138447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B55B39B-1F0B-4A38-B311-854C6EEA1791}"/>
              </a:ext>
            </a:extLst>
          </p:cNvPr>
          <p:cNvGrpSpPr/>
          <p:nvPr/>
        </p:nvGrpSpPr>
        <p:grpSpPr>
          <a:xfrm>
            <a:off x="4967973" y="650065"/>
            <a:ext cx="1777498" cy="846462"/>
            <a:chOff x="2574258" y="2918249"/>
            <a:chExt cx="2369997" cy="846462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xmlns="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65D034F-D271-4A35-B8CE-CD008D8BDBE8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242" y="1807042"/>
            <a:ext cx="85791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755" y="2791235"/>
            <a:ext cx="30135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8861" y="2791235"/>
            <a:ext cx="301352" cy="117196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71F99A0-3F06-43AD-8A26-3E7A2E4DC2E2}"/>
              </a:ext>
            </a:extLst>
          </p:cNvPr>
          <p:cNvSpPr/>
          <p:nvPr/>
        </p:nvSpPr>
        <p:spPr>
          <a:xfrm>
            <a:off x="1661077" y="2752156"/>
            <a:ext cx="401480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CF369F30-68E0-43BA-9F75-43CD304E5F86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062562" y="3377220"/>
            <a:ext cx="471491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08" y="4961940"/>
            <a:ext cx="301352" cy="11719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886" y="4961940"/>
            <a:ext cx="301352" cy="1171968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472CFADA-CBDF-4093-89B2-D0BF3F7AA79F}"/>
              </a:ext>
            </a:extLst>
          </p:cNvPr>
          <p:cNvSpPr/>
          <p:nvPr/>
        </p:nvSpPr>
        <p:spPr>
          <a:xfrm>
            <a:off x="2166357" y="3951138"/>
            <a:ext cx="235978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xmlns="" id="{E063F833-9FB0-4245-8A88-8E9B2DC5D3AA}"/>
              </a:ext>
            </a:extLst>
          </p:cNvPr>
          <p:cNvSpPr/>
          <p:nvPr/>
        </p:nvSpPr>
        <p:spPr>
          <a:xfrm>
            <a:off x="2402339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xmlns="" id="{1D139671-82BF-490F-AFF9-17ACD1F2A7EF}"/>
              </a:ext>
            </a:extLst>
          </p:cNvPr>
          <p:cNvSpPr/>
          <p:nvPr/>
        </p:nvSpPr>
        <p:spPr>
          <a:xfrm>
            <a:off x="2700571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xmlns="" id="{D3AD480D-90B9-4BD5-9134-42DCCBEA6561}"/>
              </a:ext>
            </a:extLst>
          </p:cNvPr>
          <p:cNvSpPr/>
          <p:nvPr/>
        </p:nvSpPr>
        <p:spPr>
          <a:xfrm>
            <a:off x="2798298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xmlns="" id="{2D9E0EC7-7D44-4C5A-8628-F1C4541E6B49}"/>
              </a:ext>
            </a:extLst>
          </p:cNvPr>
          <p:cNvSpPr/>
          <p:nvPr/>
        </p:nvSpPr>
        <p:spPr>
          <a:xfrm>
            <a:off x="2896033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xmlns="" id="{CCE41F82-B81C-4E42-A698-13856F855707}"/>
              </a:ext>
            </a:extLst>
          </p:cNvPr>
          <p:cNvSpPr/>
          <p:nvPr/>
        </p:nvSpPr>
        <p:spPr>
          <a:xfrm>
            <a:off x="2993764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:a16="http://schemas.microsoft.com/office/drawing/2014/main" xmlns="" id="{E40C3E69-D9DE-4BD6-9B9B-74EA49FC0309}"/>
              </a:ext>
            </a:extLst>
          </p:cNvPr>
          <p:cNvSpPr/>
          <p:nvPr/>
        </p:nvSpPr>
        <p:spPr>
          <a:xfrm>
            <a:off x="3091495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:a16="http://schemas.microsoft.com/office/drawing/2014/main" xmlns="" id="{03920ECC-D26A-4B2F-9D46-5BA47B700C25}"/>
              </a:ext>
            </a:extLst>
          </p:cNvPr>
          <p:cNvSpPr/>
          <p:nvPr/>
        </p:nvSpPr>
        <p:spPr>
          <a:xfrm>
            <a:off x="3189226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Can 33">
            <a:extLst>
              <a:ext uri="{FF2B5EF4-FFF2-40B4-BE49-F238E27FC236}">
                <a16:creationId xmlns:a16="http://schemas.microsoft.com/office/drawing/2014/main" xmlns="" id="{D06B11EE-3027-4490-BF3F-317E18771822}"/>
              </a:ext>
            </a:extLst>
          </p:cNvPr>
          <p:cNvSpPr/>
          <p:nvPr/>
        </p:nvSpPr>
        <p:spPr>
          <a:xfrm>
            <a:off x="3286957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Can 33">
            <a:extLst>
              <a:ext uri="{FF2B5EF4-FFF2-40B4-BE49-F238E27FC236}">
                <a16:creationId xmlns:a16="http://schemas.microsoft.com/office/drawing/2014/main" xmlns="" id="{797447C3-62B9-4CBB-96CB-D9329C6AF944}"/>
              </a:ext>
            </a:extLst>
          </p:cNvPr>
          <p:cNvSpPr/>
          <p:nvPr/>
        </p:nvSpPr>
        <p:spPr>
          <a:xfrm>
            <a:off x="3574525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Can 33">
            <a:extLst>
              <a:ext uri="{FF2B5EF4-FFF2-40B4-BE49-F238E27FC236}">
                <a16:creationId xmlns:a16="http://schemas.microsoft.com/office/drawing/2014/main" xmlns="" id="{7754A54F-2952-4982-8589-55CFA06E596B}"/>
              </a:ext>
            </a:extLst>
          </p:cNvPr>
          <p:cNvSpPr/>
          <p:nvPr/>
        </p:nvSpPr>
        <p:spPr>
          <a:xfrm>
            <a:off x="3672256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9081473-CD11-4E4E-BA95-505DD9A2F5AC}"/>
              </a:ext>
            </a:extLst>
          </p:cNvPr>
          <p:cNvCxnSpPr/>
          <p:nvPr/>
        </p:nvCxnSpPr>
        <p:spPr>
          <a:xfrm flipV="1">
            <a:off x="2357050" y="5000197"/>
            <a:ext cx="709103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56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1119 0.3085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2" grpId="0" animBg="1"/>
      <p:bldP spid="44" grpId="0" animBg="1"/>
      <p:bldP spid="45" grpId="0" animBg="1"/>
      <p:bldP spid="24" grpId="0" animBg="1"/>
      <p:bldP spid="1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242</Words>
  <Application>Microsoft Office PowerPoint</Application>
  <PresentationFormat>On-screen Show (4:3)</PresentationFormat>
  <Paragraphs>126</Paragraphs>
  <Slides>12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Office Theme</vt:lpstr>
      <vt:lpstr>Flow</vt:lpstr>
      <vt:lpstr>Chủ đề của Office</vt:lpstr>
      <vt:lpstr>1_Chủ đề của Office</vt:lpstr>
      <vt:lpstr>2_Chủ đề của Office</vt:lpstr>
      <vt:lpstr>3_Chủ đề của Office</vt:lpstr>
      <vt:lpstr>4_Chủ đề của Office</vt:lpstr>
      <vt:lpstr>1_Office Theme</vt:lpstr>
      <vt:lpstr>2_Office Theme</vt:lpstr>
      <vt:lpstr>3_Office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64</cp:revision>
  <dcterms:created xsi:type="dcterms:W3CDTF">2020-10-27T17:04:24Z</dcterms:created>
  <dcterms:modified xsi:type="dcterms:W3CDTF">2023-04-08T08:11:00Z</dcterms:modified>
</cp:coreProperties>
</file>