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2"/>
  </p:notesMasterIdLst>
  <p:sldIdLst>
    <p:sldId id="487" r:id="rId3"/>
    <p:sldId id="467" r:id="rId4"/>
    <p:sldId id="505" r:id="rId5"/>
    <p:sldId id="488" r:id="rId6"/>
    <p:sldId id="489" r:id="rId7"/>
    <p:sldId id="7737" r:id="rId8"/>
    <p:sldId id="7743" r:id="rId9"/>
    <p:sldId id="7745" r:id="rId10"/>
    <p:sldId id="495" r:id="rId11"/>
    <p:sldId id="498" r:id="rId12"/>
    <p:sldId id="7746" r:id="rId13"/>
    <p:sldId id="7748" r:id="rId14"/>
    <p:sldId id="7749" r:id="rId15"/>
    <p:sldId id="7750" r:id="rId16"/>
    <p:sldId id="499" r:id="rId17"/>
    <p:sldId id="500" r:id="rId18"/>
    <p:sldId id="502" r:id="rId19"/>
    <p:sldId id="7747" r:id="rId20"/>
    <p:sldId id="5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7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8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6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1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3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5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FA7B9BB-146D-4E23-970C-3948BACD31F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371474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1558986" y="811488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j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479EF-2589-4433-B7CA-992F5E3BBBA4}"/>
              </a:ext>
            </a:extLst>
          </p:cNvPr>
          <p:cNvSpPr txBox="1"/>
          <p:nvPr/>
        </p:nvSpPr>
        <p:spPr>
          <a:xfrm>
            <a:off x="4010025" y="904875"/>
            <a:ext cx="545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/>
              <a:t> </a:t>
            </a:r>
            <a:r>
              <a:rPr lang="en-US" sz="2800" dirty="0" smtClean="0"/>
              <a:t>16 </a:t>
            </a:r>
            <a:r>
              <a:rPr lang="en-US" sz="2800" dirty="0" err="1" smtClean="0"/>
              <a:t>tháng</a:t>
            </a:r>
            <a:r>
              <a:rPr lang="en-US" sz="2800" dirty="0" smtClean="0"/>
              <a:t> 2 </a:t>
            </a:r>
            <a:r>
              <a:rPr lang="en-US" sz="2800" dirty="0" err="1" smtClean="0"/>
              <a:t>năm</a:t>
            </a:r>
            <a:r>
              <a:rPr lang="en-US" sz="2800" dirty="0" smtClean="0"/>
              <a:t> 2023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CF02A-7A9C-471C-B7AD-8F9FEEF4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683" y="2353349"/>
            <a:ext cx="8547333" cy="2017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8800" y="4553527"/>
            <a:ext cx="409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Gv</a:t>
            </a:r>
            <a:r>
              <a:rPr lang="en-US" dirty="0" smtClean="0"/>
              <a:t>: </a:t>
            </a:r>
            <a:r>
              <a:rPr lang="en-US" dirty="0" err="1" smtClean="0"/>
              <a:t>Nguyễn</a:t>
            </a:r>
            <a:r>
              <a:rPr lang="en-US" dirty="0" smtClean="0"/>
              <a:t> </a:t>
            </a: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Dinh</a:t>
            </a:r>
            <a:r>
              <a:rPr lang="en-US" dirty="0" smtClean="0"/>
              <a:t> – 3A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609725" y="370988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258CCD-025F-43BF-80FE-0A9BF84C9B5A}"/>
              </a:ext>
            </a:extLst>
          </p:cNvPr>
          <p:cNvSpPr/>
          <p:nvPr/>
        </p:nvSpPr>
        <p:spPr>
          <a:xfrm>
            <a:off x="2541206" y="5160580"/>
            <a:ext cx="698374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M. -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Cú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mèo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làm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tổ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ở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đâu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 - </a:t>
            </a:r>
            <a:r>
              <a:rPr lang="en-US" sz="3200" b="1" kern="0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Cú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mèo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làm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tổ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trong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hốc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cây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023937"/>
            <a:ext cx="57912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376362"/>
            <a:ext cx="5089868" cy="34909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D0B6C0-B033-4D59-989F-8343A3A11069}"/>
              </a:ext>
            </a:extLst>
          </p:cNvPr>
          <p:cNvSpPr/>
          <p:nvPr/>
        </p:nvSpPr>
        <p:spPr>
          <a:xfrm>
            <a:off x="5303456" y="245680"/>
            <a:ext cx="645991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đâu?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suối.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8EAA75-AF26-4FE0-9CD0-2C991C378393}"/>
              </a:ext>
            </a:extLst>
          </p:cNvPr>
          <p:cNvSpPr/>
          <p:nvPr/>
        </p:nvSpPr>
        <p:spPr>
          <a:xfrm>
            <a:off x="5076825" y="147440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trên cành cây.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02A8A5-B17D-43AE-8320-B238BB550B66}"/>
              </a:ext>
            </a:extLst>
          </p:cNvPr>
          <p:cNvSpPr/>
          <p:nvPr/>
        </p:nvSpPr>
        <p:spPr>
          <a:xfrm>
            <a:off x="5076825" y="278885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khe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15EBB9-0CC9-4661-9FA0-817398817435}"/>
              </a:ext>
            </a:extLst>
          </p:cNvPr>
          <p:cNvSpPr/>
          <p:nvPr/>
        </p:nvSpPr>
        <p:spPr>
          <a:xfrm>
            <a:off x="5076825" y="411283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dưới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suối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3D9223-D702-48D0-9F8E-170933A27A77}"/>
              </a:ext>
            </a:extLst>
          </p:cNvPr>
          <p:cNvSpPr/>
          <p:nvPr/>
        </p:nvSpPr>
        <p:spPr>
          <a:xfrm>
            <a:off x="5076825" y="546538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trời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8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62000" y="386814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Khi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990725" y="1438275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mua hạt giống đêm về trồng gieo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458C9F-3975-46FE-989E-B5F1B55F0759}"/>
              </a:ext>
            </a:extLst>
          </p:cNvPr>
          <p:cNvSpPr/>
          <p:nvPr/>
        </p:nvSpPr>
        <p:spPr>
          <a:xfrm>
            <a:off x="3048000" y="5551105"/>
            <a:ext cx="6067380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M: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khi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nào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?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đầu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xuân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3137448" y="154271"/>
            <a:ext cx="6844752" cy="3114718"/>
            <a:chOff x="84595" y="2353938"/>
            <a:chExt cx="2412000" cy="169200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974624 w 6844752"/>
                <a:gd name="connsiteY0" fmla="*/ 2995518 h 3114718"/>
                <a:gd name="connsiteX1" fmla="*/ 848991 w 6844752"/>
                <a:gd name="connsiteY1" fmla="*/ 2584038 h 3114718"/>
                <a:gd name="connsiteX2" fmla="*/ 2654772 w 6844752"/>
                <a:gd name="connsiteY2" fmla="*/ 39678 h 3114718"/>
                <a:gd name="connsiteX3" fmla="*/ 5441760 w 6844752"/>
                <a:gd name="connsiteY3" fmla="*/ 300003 h 3114718"/>
                <a:gd name="connsiteX4" fmla="*/ 4532017 w 6844752"/>
                <a:gd name="connsiteY4" fmla="*/ 3030586 h 3114718"/>
                <a:gd name="connsiteX5" fmla="*/ 1881554 w 6844752"/>
                <a:gd name="connsiteY5" fmla="*/ 2947952 h 3114718"/>
                <a:gd name="connsiteX6" fmla="*/ 1446228 w 6844752"/>
                <a:gd name="connsiteY6" fmla="*/ 2970784 h 3114718"/>
                <a:gd name="connsiteX7" fmla="*/ 974624 w 6844752"/>
                <a:gd name="connsiteY7" fmla="*/ 2995518 h 311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4752" h="3114718" fill="none" extrusionOk="0">
                  <a:moveTo>
                    <a:pt x="974624" y="2995518"/>
                  </a:moveTo>
                  <a:cubicBezTo>
                    <a:pt x="920273" y="2807477"/>
                    <a:pt x="876152" y="2698468"/>
                    <a:pt x="848991" y="2584038"/>
                  </a:cubicBezTo>
                  <a:cubicBezTo>
                    <a:pt x="-925658" y="1850002"/>
                    <a:pt x="-58706" y="-25272"/>
                    <a:pt x="2654772" y="39678"/>
                  </a:cubicBezTo>
                  <a:cubicBezTo>
                    <a:pt x="3602639" y="-27303"/>
                    <a:pt x="4515815" y="62538"/>
                    <a:pt x="5441760" y="300003"/>
                  </a:cubicBezTo>
                  <a:cubicBezTo>
                    <a:pt x="7841703" y="771813"/>
                    <a:pt x="6951944" y="2760635"/>
                    <a:pt x="4532017" y="3030586"/>
                  </a:cubicBezTo>
                  <a:cubicBezTo>
                    <a:pt x="3504950" y="3293683"/>
                    <a:pt x="2592438" y="3050879"/>
                    <a:pt x="1881554" y="2947952"/>
                  </a:cubicBezTo>
                  <a:cubicBezTo>
                    <a:pt x="1687770" y="2963675"/>
                    <a:pt x="1555962" y="2980602"/>
                    <a:pt x="1446228" y="2970784"/>
                  </a:cubicBezTo>
                  <a:cubicBezTo>
                    <a:pt x="1336494" y="2960966"/>
                    <a:pt x="1125911" y="2970877"/>
                    <a:pt x="974624" y="2995518"/>
                  </a:cubicBezTo>
                  <a:close/>
                </a:path>
                <a:path w="6844752" h="3114718" stroke="0" extrusionOk="0">
                  <a:moveTo>
                    <a:pt x="974624" y="2995518"/>
                  </a:moveTo>
                  <a:cubicBezTo>
                    <a:pt x="965814" y="2902965"/>
                    <a:pt x="861946" y="2684967"/>
                    <a:pt x="848991" y="2584038"/>
                  </a:cubicBezTo>
                  <a:cubicBezTo>
                    <a:pt x="-1015541" y="1672236"/>
                    <a:pt x="34758" y="-41527"/>
                    <a:pt x="2654772" y="39678"/>
                  </a:cubicBezTo>
                  <a:cubicBezTo>
                    <a:pt x="3562973" y="-85468"/>
                    <a:pt x="4552314" y="154142"/>
                    <a:pt x="5441760" y="300003"/>
                  </a:cubicBezTo>
                  <a:cubicBezTo>
                    <a:pt x="7638169" y="1135591"/>
                    <a:pt x="7524021" y="2765518"/>
                    <a:pt x="4532017" y="3030586"/>
                  </a:cubicBezTo>
                  <a:cubicBezTo>
                    <a:pt x="3785287" y="3076310"/>
                    <a:pt x="2726098" y="3216664"/>
                    <a:pt x="1881554" y="2947952"/>
                  </a:cubicBezTo>
                  <a:cubicBezTo>
                    <a:pt x="1692267" y="2952503"/>
                    <a:pt x="1596773" y="2942471"/>
                    <a:pt x="1446228" y="2970784"/>
                  </a:cubicBezTo>
                  <a:cubicBezTo>
                    <a:pt x="1295683" y="2999096"/>
                    <a:pt x="1130039" y="2982475"/>
                    <a:pt x="974624" y="2995518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53629" y="2671032"/>
              <a:ext cx="2096032" cy="991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Dựa mẫu và nội dung đoạn thơ để đặt câu hỏi và trả lời </a:t>
              </a:r>
              <a:endParaRPr lang="en-US" sz="3200" b="1" dirty="0">
                <a:solidFill>
                  <a:srgbClr val="CC00C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83975-1836-4AAF-8A25-1260823871DB}"/>
              </a:ext>
            </a:extLst>
          </p:cNvPr>
          <p:cNvGrpSpPr/>
          <p:nvPr/>
        </p:nvGrpSpPr>
        <p:grpSpPr>
          <a:xfrm>
            <a:off x="866683" y="3259547"/>
            <a:ext cx="3794098" cy="3131728"/>
            <a:chOff x="0" y="2686369"/>
            <a:chExt cx="5455920" cy="4503431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E8F241D-2769-4A36-AF7F-773E8EFF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575F350-7AE9-4EDA-A894-E942EE02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5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1924051" y="154270"/>
            <a:ext cx="9744074" cy="2112679"/>
            <a:chOff x="84595" y="2353938"/>
            <a:chExt cx="2412000" cy="1484519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vừa bước sang mùa hè.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392D5-F89A-4274-B3E3-5225DBE57050}"/>
              </a:ext>
            </a:extLst>
          </p:cNvPr>
          <p:cNvGrpSpPr/>
          <p:nvPr/>
        </p:nvGrpSpPr>
        <p:grpSpPr>
          <a:xfrm>
            <a:off x="1819276" y="2440270"/>
            <a:ext cx="9744074" cy="2112679"/>
            <a:chOff x="84595" y="2353938"/>
            <a:chExt cx="2412000" cy="148451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DDBB512C-49F7-42C6-893B-DB98476FC17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0AA54-3AC8-4684-A307-74EE55D31AFE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Khi nào chợ vãn chiều?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Chợ vãn chiều khi rùa vừa mua xong.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97C05E-7E83-4DFF-899C-514EDEEF2EBB}"/>
              </a:ext>
            </a:extLst>
          </p:cNvPr>
          <p:cNvGrpSpPr/>
          <p:nvPr/>
        </p:nvGrpSpPr>
        <p:grpSpPr>
          <a:xfrm>
            <a:off x="1866901" y="4669120"/>
            <a:ext cx="9744074" cy="2112679"/>
            <a:chOff x="84595" y="2353938"/>
            <a:chExt cx="2412000" cy="1484519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E3D5323B-7F4E-4773-9C1B-9FBF619E901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B315BA-0416-48CE-B0FF-402BEF8C8FE0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trời vừa sang đông.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8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75725" y="2726223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50AB85-A1D5-4D6D-8041-5D979486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F5BE3-EBB1-4401-B891-83E752B3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2401603"/>
            <a:ext cx="11448059" cy="499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74F0F-0CC7-41CF-9497-04B0F2BF47EF}"/>
              </a:ext>
            </a:extLst>
          </p:cNvPr>
          <p:cNvSpPr txBox="1"/>
          <p:nvPr/>
        </p:nvSpPr>
        <p:spPr>
          <a:xfrm>
            <a:off x="3230470" y="4179295"/>
            <a:ext cx="6098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chơi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“</a:t>
            </a:r>
            <a:r>
              <a:rPr lang="en-US" sz="5400" b="1" kern="0" dirty="0">
                <a:solidFill>
                  <a:srgbClr val="FF0000"/>
                </a:solidFill>
                <a:cs typeface="Arial"/>
                <a:sym typeface="Arial"/>
              </a:rPr>
              <a:t>T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ruyền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điện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51560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6392826-8998-468F-B108-1A753CB3B200}"/>
              </a:ext>
            </a:extLst>
          </p:cNvPr>
          <p:cNvSpPr/>
          <p:nvPr/>
        </p:nvSpPr>
        <p:spPr>
          <a:xfrm>
            <a:off x="1929529" y="334408"/>
            <a:ext cx="8728946" cy="361846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u="sng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Luật</a:t>
            </a:r>
            <a:r>
              <a:rPr lang="vi-VN" sz="4400" b="1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chơi:</a:t>
            </a:r>
            <a:endParaRPr lang="en-US" sz="4400" b="1" u="sng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Đặt câu hỏi khi nào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và hỏi truyền nhau thật nhanh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Bạn nào không trả lời được hoặc quá chậm sẽ bị phạt trò bơm xe </a:t>
            </a:r>
            <a:endParaRPr kumimoji="0" lang="it-IT" sz="3600" i="0" u="none" strike="noStrike" kern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BD6BD6-C340-43F3-83A9-34C3E83D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6" y="3993759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A4B72C3-9912-41FA-9593-F67CF606CF6D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FA31858-5CE2-4743-9807-241BD3495FA3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50B7F-DC66-4868-8A88-C616C666A4AD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9B00C3-66B9-4D0F-9C06-A8846F08C638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77BA95-C88B-48C2-9B71-EE12EF04A75D}"/>
              </a:ext>
            </a:extLst>
          </p:cNvPr>
          <p:cNvCxnSpPr>
            <a:stCxn id="8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66963D-CC6B-4FA5-8791-F4BEDDA7624E}"/>
              </a:ext>
            </a:extLst>
          </p:cNvPr>
          <p:cNvSpPr/>
          <p:nvPr/>
        </p:nvSpPr>
        <p:spPr>
          <a:xfrm>
            <a:off x="7010396" y="942975"/>
            <a:ext cx="4038604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7E043-B895-43BA-91AB-DF1AED2A1F44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56714-587F-458A-8603-9008953E000B}"/>
              </a:ext>
            </a:extLst>
          </p:cNvPr>
          <p:cNvSpPr/>
          <p:nvPr/>
        </p:nvSpPr>
        <p:spPr>
          <a:xfrm>
            <a:off x="7010395" y="2362200"/>
            <a:ext cx="4019555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363BB2-1A0D-48D2-9FDC-A77A0509850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372222" y="4443412"/>
            <a:ext cx="628651" cy="710802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B95F9C3-F043-4489-83AE-EF5F531BABFD}"/>
              </a:ext>
            </a:extLst>
          </p:cNvPr>
          <p:cNvSpPr/>
          <p:nvPr/>
        </p:nvSpPr>
        <p:spPr>
          <a:xfrm>
            <a:off x="7000873" y="3914774"/>
            <a:ext cx="5010152" cy="10572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6170A7-8486-4C89-BD46-B5FD8F9B5577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6362700" y="5125639"/>
            <a:ext cx="590548" cy="61555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5E5A8A-5CFC-49C8-A8F9-EADDF0B14542}"/>
              </a:ext>
            </a:extLst>
          </p:cNvPr>
          <p:cNvSpPr/>
          <p:nvPr/>
        </p:nvSpPr>
        <p:spPr>
          <a:xfrm>
            <a:off x="6953248" y="5314949"/>
            <a:ext cx="5010152" cy="852487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6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72BC-45AB-4E98-B658-CEC0301D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93" y="1216479"/>
            <a:ext cx="7035373" cy="37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ĐẸP VIỆT NAM TỪ BẮC XUỐNG NAM_480p">
            <a:hlinkClick r:id="" action="ppaction://media"/>
            <a:extLst>
              <a:ext uri="{FF2B5EF4-FFF2-40B4-BE49-F238E27FC236}">
                <a16:creationId xmlns:a16="http://schemas.microsoft.com/office/drawing/2014/main" id="{D31A7FAE-7475-4397-9653-B764112D8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7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47150" y="2699700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Khám phá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264994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2F6468-B870-46C7-92B6-D0008D39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012" y="2338387"/>
            <a:ext cx="9120188" cy="25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vật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điểm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5627370" y="3254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2525853" y="201654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00694" y="2997970"/>
              <a:ext cx="13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xóa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6305893" y="17971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rừng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4" y="302978"/>
            <a:ext cx="2674405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ruộng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thang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448982" y="23526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717241" y="1632101"/>
              <a:ext cx="1622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ngoằn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ngoèo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-142875" y="399275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mênh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lượn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núi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4372519" y="18112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8D29CC-61DB-4CC3-8483-DE41B0243B8E}"/>
              </a:ext>
            </a:extLst>
          </p:cNvPr>
          <p:cNvGrpSpPr/>
          <p:nvPr/>
        </p:nvGrpSpPr>
        <p:grpSpPr>
          <a:xfrm>
            <a:off x="8039443" y="1968605"/>
            <a:ext cx="2011680" cy="2011680"/>
            <a:chOff x="7566660" y="1437500"/>
            <a:chExt cx="2011680" cy="2011680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8A4869F5-F7F5-424F-86A4-93F2BD89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9C553E-3DF0-490E-A596-8A254E092BA2}"/>
                </a:ext>
              </a:extLst>
            </p:cNvPr>
            <p:cNvSpPr txBox="1"/>
            <p:nvPr/>
          </p:nvSpPr>
          <p:spPr>
            <a:xfrm rot="20876263">
              <a:off x="7793776" y="18182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ghềnh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4FAF66-8673-49EA-BA47-27B121658097}"/>
              </a:ext>
            </a:extLst>
          </p:cNvPr>
          <p:cNvGrpSpPr/>
          <p:nvPr/>
        </p:nvGrpSpPr>
        <p:grpSpPr>
          <a:xfrm>
            <a:off x="10180320" y="2054330"/>
            <a:ext cx="2011680" cy="2011680"/>
            <a:chOff x="7566660" y="1437500"/>
            <a:chExt cx="2011680" cy="2011680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5B14794E-452B-4DB0-B724-8B96F14C5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64AF88-CFDE-4816-B6FE-629C3B6CDCDD}"/>
                </a:ext>
              </a:extLst>
            </p:cNvPr>
            <p:cNvSpPr txBox="1"/>
            <p:nvPr/>
          </p:nvSpPr>
          <p:spPr>
            <a:xfrm>
              <a:off x="7822351" y="1865921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2799 0.678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35521 0.593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6302 0.672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7045 0.32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34258 0.634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0508 0.384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6719 0.30069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349 0.1886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6459 0.31852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81050" y="42790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Callout 12">
            <a:extLst>
              <a:ext uri="{FF2B5EF4-FFF2-40B4-BE49-F238E27FC236}">
                <a16:creationId xmlns:a16="http://schemas.microsoft.com/office/drawing/2014/main" id="{E31C55A0-161B-45D2-8EDA-1D50322899D5}"/>
              </a:ext>
            </a:extLst>
          </p:cNvPr>
          <p:cNvSpPr/>
          <p:nvPr/>
        </p:nvSpPr>
        <p:spPr>
          <a:xfrm>
            <a:off x="3009419" y="2095500"/>
            <a:ext cx="3252486" cy="1411169"/>
          </a:xfrm>
          <a:prstGeom prst="wedgeEllipseCallout">
            <a:avLst>
              <a:gd name="adj1" fmla="val 3010"/>
              <a:gd name="adj2" fmla="val 66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Thảo luận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nhóm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đôi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Oval Callout 26">
            <a:extLst>
              <a:ext uri="{FF2B5EF4-FFF2-40B4-BE49-F238E27FC236}">
                <a16:creationId xmlns:a16="http://schemas.microsoft.com/office/drawing/2014/main" id="{30722D88-8861-48FC-ADCC-AAC0B35C0AB9}"/>
              </a:ext>
            </a:extLst>
          </p:cNvPr>
          <p:cNvSpPr/>
          <p:nvPr/>
        </p:nvSpPr>
        <p:spPr>
          <a:xfrm>
            <a:off x="5525243" y="2238375"/>
            <a:ext cx="3252486" cy="1420694"/>
          </a:xfrm>
          <a:prstGeom prst="wedgeEllipseCallout">
            <a:avLst>
              <a:gd name="adj1" fmla="val -58841"/>
              <a:gd name="adj2" fmla="val 574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Trình bày trước lớp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451" y="1150971"/>
            <a:ext cx="527349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497</Words>
  <Application>Microsoft Office PowerPoint</Application>
  <PresentationFormat>Widescreen</PresentationFormat>
  <Paragraphs>76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Arial-Rounded</vt:lpstr>
      <vt:lpstr>Calibri</vt:lpstr>
      <vt:lpstr>Calibri Light</vt:lpstr>
      <vt:lpstr>Cambria Math</vt:lpstr>
      <vt:lpstr>等线</vt:lpstr>
      <vt:lpstr>等线 Light</vt:lpstr>
      <vt:lpstr>LNTH-Pleasantly Plump</vt:lpstr>
      <vt:lpstr>SVN-Dessert Menu Script</vt:lpstr>
      <vt:lpstr>Times New Roman</vt:lpstr>
      <vt:lpstr>UTM Avo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30</cp:revision>
  <dcterms:created xsi:type="dcterms:W3CDTF">2022-11-12T11:12:06Z</dcterms:created>
  <dcterms:modified xsi:type="dcterms:W3CDTF">2023-04-08T03:12:12Z</dcterms:modified>
</cp:coreProperties>
</file>